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3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CD8E-EDBF-6937-4125-E786D9125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75840-47F3-86F9-AEE1-79BB95965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B525D-2E4F-ED19-D86B-167BF3D40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244B-9518-456B-BA15-17BEC12FFDBB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39CA4-0931-23B9-EC98-7A012829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066F1-5F5B-9D06-815E-1DC7D110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F94-DC24-4515-B74D-332B291BA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70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AA4A-A0CB-8263-6EFC-BACB70421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195A3-1640-17DE-9B3B-752B18D29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EBFA6-35BD-CEFC-EF86-181799B2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244B-9518-456B-BA15-17BEC12FFDBB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2EB25-1B5D-ED82-9F47-70607330E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438B9-A948-7E57-3B46-DE865A37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F94-DC24-4515-B74D-332B291BA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72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869831-71CD-D023-B511-7A4A8B6AE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0EB0B-7EDC-8161-5937-9C40F7BC4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01A5F-15F6-7905-8D2D-45B5EB8F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244B-9518-456B-BA15-17BEC12FFDBB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00584-6D1C-79F8-0CFB-8FD25A202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59669-2904-C33F-A401-92ACD1EA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F94-DC24-4515-B74D-332B291BA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54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748A-F4D1-FAA6-9BEB-88EEAE4BE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5F2A4-E682-358D-44BE-0A24B47D8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D8D40-E7C8-061E-8122-30C99171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244B-9518-456B-BA15-17BEC12FFDBB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7A023-E33D-A0EE-0E4C-704C21510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045D1-4CA6-B4BE-84AD-735F02AA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F94-DC24-4515-B74D-332B291BA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290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90D4-9D87-F3D6-6664-9CA97F934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6C4A6-5BBE-C7DD-EF87-F8CA0162C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4F620-4C83-4327-E1B6-EF5B51C9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244B-9518-456B-BA15-17BEC12FFDBB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47449-0F46-D0E5-8F33-522895CC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D600A-0989-34E6-17E3-0B51FD1B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F94-DC24-4515-B74D-332B291BA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87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DAC4B-2E4A-B73B-BEED-F3F738B4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E1913-FD44-FF3C-E668-D2BCAE92F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6F6B3-E50D-A856-7690-B42BCBCAC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4A2D0-8660-3A0F-1D70-222C6FD4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244B-9518-456B-BA15-17BEC12FFDBB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1B6BF-E603-1DFF-5858-578DA7094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E66CD-EE6E-92E7-C968-9B5A655B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F94-DC24-4515-B74D-332B291BA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30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CD6B-5AA9-227A-DFC1-6D8527BC1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3DF98-58C1-19DE-4DA2-F5B72D268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3A4FC-3A49-C2A5-07E1-8B93BBC73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F4A45-99D1-8E6F-6401-A15CF4CEE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69B77E-F105-C2AC-C872-6B5B47CF4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CB00F9-FB0F-1F8A-D273-D23AD8B7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244B-9518-456B-BA15-17BEC12FFDBB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D3E9A-9B9C-143F-4100-2B3F4185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D1A0CB-9B6D-C374-3872-09A315B2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F94-DC24-4515-B74D-332B291BA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51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081E-67A9-9194-3E69-DF94A63C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AEE44A-C498-FD54-BB97-97A31995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244B-9518-456B-BA15-17BEC12FFDBB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97EED-4E64-FC75-32B1-856FFBE6A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81376-2FC6-4093-E2B3-8FCDA725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F94-DC24-4515-B74D-332B291BA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70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B1D8BF-F0C8-E392-0FD2-09FEA6C78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244B-9518-456B-BA15-17BEC12FFDBB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CCEB6-8148-859F-C3BC-D58557E5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D0EBC-B6A0-9D29-94CD-1A3E6372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F94-DC24-4515-B74D-332B291BA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15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BA2BF-5D62-02FA-1E8A-BE4B8958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6A77F-E2E5-52B3-F4E5-2B1649965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9A75C-CB17-21C5-0D59-975E5EE02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EBD80-ADD1-6C2F-DDDC-202FA738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244B-9518-456B-BA15-17BEC12FFDBB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FEB3A-AC97-5FF6-1CD4-23C26DBEA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EFA94-B544-268A-1CB0-5571D511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F94-DC24-4515-B74D-332B291BA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52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33D2-3589-5B12-9C21-0C254B1EE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CFAB4-49E3-3934-5DFD-DDADAC36BB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5188E-81B4-5670-FE19-4BE4F3E2C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F9824-E316-8065-C0F8-C8766F8C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D244B-9518-456B-BA15-17BEC12FFDBB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E2265-B5C2-944B-6EA0-9B290780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9080E-DB84-4271-4886-527AA2E4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7DF94-DC24-4515-B74D-332B291BA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35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FA81C4-8FC9-0A86-B003-63E1E3C5E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AB928-3892-719A-DAA0-2CE07DE4E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42911-CBD7-D8AA-5890-D480D887D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D244B-9518-456B-BA15-17BEC12FFDBB}" type="datetimeFigureOut">
              <a:rPr lang="en-GB" smtClean="0"/>
              <a:t>15/03/2024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42349-7D02-E82D-CB97-F60118D9A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E7BC0-D9E2-CCE4-980E-9AA8BBAD5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7DF94-DC24-4515-B74D-332B291BAE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68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86C58-5B9B-22B1-5E44-490C8006BB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2D CONFORMAL MESHING IN UPXO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94145-2598-E5D6-1081-2CAFEF4DB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9112"/>
            <a:ext cx="9144000" cy="981512"/>
          </a:xfrm>
        </p:spPr>
        <p:txBody>
          <a:bodyPr/>
          <a:lstStyle/>
          <a:p>
            <a:r>
              <a:rPr lang="en-GB"/>
              <a:t>- Dr. Sunil Anandatheertha</a:t>
            </a:r>
          </a:p>
          <a:p>
            <a:r>
              <a:rPr lang="en-GB"/>
              <a:t>Materials Engineer, UKAEA</a:t>
            </a:r>
          </a:p>
        </p:txBody>
      </p:sp>
    </p:spTree>
    <p:extLst>
      <p:ext uri="{BB962C8B-B14F-4D97-AF65-F5344CB8AC3E}">
        <p14:creationId xmlns:p14="http://schemas.microsoft.com/office/powerpoint/2010/main" val="150472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E1E9A69-A547-E81A-9C7D-7DCEB8030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755"/>
            <a:ext cx="2833613" cy="27326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7580B9-73CF-A3BF-701B-5D9C8C56D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509" y="136025"/>
            <a:ext cx="2799959" cy="27393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5E9E6A-A6B9-837E-6175-797E45C94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364" y="227946"/>
            <a:ext cx="2474488" cy="243905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90DC1AA-F988-26C6-13FD-17D6C9E46A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8869175" y="227946"/>
            <a:ext cx="2542113" cy="24390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6584A96-1933-D1D6-77D9-EF136AD1D815}"/>
              </a:ext>
            </a:extLst>
          </p:cNvPr>
          <p:cNvSpPr txBox="1"/>
          <p:nvPr/>
        </p:nvSpPr>
        <p:spPr>
          <a:xfrm>
            <a:off x="190123" y="2875408"/>
            <a:ext cx="2580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Identify Grain Boundary Junction points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E56DAB-99F5-0840-1860-74FF93F52823}"/>
              </a:ext>
            </a:extLst>
          </p:cNvPr>
          <p:cNvSpPr txBox="1"/>
          <p:nvPr/>
        </p:nvSpPr>
        <p:spPr>
          <a:xfrm>
            <a:off x="3172352" y="2875408"/>
            <a:ext cx="2580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Get grain boundary points of example grain (largest grain)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B30B6A-E5A6-1E06-214A-399A057057B2}"/>
              </a:ext>
            </a:extLst>
          </p:cNvPr>
          <p:cNvSpPr txBox="1"/>
          <p:nvPr/>
        </p:nvSpPr>
        <p:spPr>
          <a:xfrm>
            <a:off x="5871364" y="2875408"/>
            <a:ext cx="2474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Make UPXO multi-edge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E994D2-2398-32A9-54EC-58705A7ACC93}"/>
              </a:ext>
            </a:extLst>
          </p:cNvPr>
          <p:cNvSpPr txBox="1"/>
          <p:nvPr/>
        </p:nvSpPr>
        <p:spPr>
          <a:xfrm>
            <a:off x="8869175" y="2910095"/>
            <a:ext cx="2474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Mesh the grain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EAEFFFD-8C18-0B20-3D9E-4BD7ABE05F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123" y="4204882"/>
            <a:ext cx="2453058" cy="244701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B1BED53-0D0A-53C6-AED3-BD543A3AA5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1664" y="4191219"/>
            <a:ext cx="2580116" cy="252402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B710B01-5310-F9FD-87B3-9CF01D8ADE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71780" y="4204882"/>
            <a:ext cx="2572179" cy="252211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70B16D5-27B8-423E-5A8F-B345EAA79D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0789" y="3387216"/>
            <a:ext cx="1911871" cy="183793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0C9F8A5-0A77-F4ED-083A-11A570F959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52280" y="3387216"/>
            <a:ext cx="1801982" cy="183793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9A8EAAD-8359-3C64-EBBB-BDEFD011D4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39785" y="5205808"/>
            <a:ext cx="1716668" cy="165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1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B86653-8178-1A36-9281-425336E94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40" y="1096639"/>
            <a:ext cx="4057092" cy="40276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BC96D9-9001-5AF3-B52B-95D93FF23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932" y="1223384"/>
            <a:ext cx="1771897" cy="3057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EC2135-89DA-C594-201F-4DAED5BF0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6043742" y="1223383"/>
            <a:ext cx="2069848" cy="27963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AA2ADB-95F2-E371-CD87-6A158A085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3503" y="1223383"/>
            <a:ext cx="1711770" cy="30579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9C486E-E5A2-90BC-57C0-8EDBD67F41BE}"/>
              </a:ext>
            </a:extLst>
          </p:cNvPr>
          <p:cNvSpPr txBox="1"/>
          <p:nvPr/>
        </p:nvSpPr>
        <p:spPr>
          <a:xfrm>
            <a:off x="1747319" y="280658"/>
            <a:ext cx="817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/>
              <a:t>However, topological considerations ore re-considerations needed !!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B9C0C2-DC03-98C1-11C5-A95A546AE4B9}"/>
              </a:ext>
            </a:extLst>
          </p:cNvPr>
          <p:cNvSpPr txBox="1"/>
          <p:nvPr/>
        </p:nvSpPr>
        <p:spPr>
          <a:xfrm>
            <a:off x="604718" y="5299696"/>
            <a:ext cx="9480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One easy solution is to scale down the original grain structure by a factor of 2, which would increase the pixel density, thereby avoiding these singular throats in topologies.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DF1E99-A5C3-0638-A5D2-BAC46B18B7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061" t="30700" r="25241" b="46256"/>
          <a:stretch/>
        </p:blipFill>
        <p:spPr>
          <a:xfrm>
            <a:off x="9955400" y="1223383"/>
            <a:ext cx="2153201" cy="279634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5F9FC8-0A3A-99F8-E876-B58260DAA67A}"/>
              </a:ext>
            </a:extLst>
          </p:cNvPr>
          <p:cNvCxnSpPr/>
          <p:nvPr/>
        </p:nvCxnSpPr>
        <p:spPr>
          <a:xfrm flipH="1">
            <a:off x="9261446" y="2038525"/>
            <a:ext cx="1602297" cy="360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87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2D CONFORMAL MESHING IN UPXO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CONFORMAL MESHING IN UPXO</dc:title>
  <dc:creator>Anandatheertha, Vaasu</dc:creator>
  <cp:lastModifiedBy>Anandatheertha, Vaasu</cp:lastModifiedBy>
  <cp:revision>1</cp:revision>
  <dcterms:created xsi:type="dcterms:W3CDTF">2024-03-15T14:01:26Z</dcterms:created>
  <dcterms:modified xsi:type="dcterms:W3CDTF">2024-03-16T08:20:44Z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759de7-3255-46b5-8dfe-736652f9c6c1_Enabled">
    <vt:lpwstr>true</vt:lpwstr>
  </property>
  <property fmtid="{D5CDD505-2E9C-101B-9397-08002B2CF9AE}" pid="3" name="MSIP_Label_22759de7-3255-46b5-8dfe-736652f9c6c1_SetDate">
    <vt:lpwstr>2024-03-16T08:20:23Z</vt:lpwstr>
  </property>
  <property fmtid="{D5CDD505-2E9C-101B-9397-08002B2CF9AE}" pid="4" name="MSIP_Label_22759de7-3255-46b5-8dfe-736652f9c6c1_Method">
    <vt:lpwstr>Standard</vt:lpwstr>
  </property>
  <property fmtid="{D5CDD505-2E9C-101B-9397-08002B2CF9AE}" pid="5" name="MSIP_Label_22759de7-3255-46b5-8dfe-736652f9c6c1_Name">
    <vt:lpwstr>22759de7-3255-46b5-8dfe-736652f9c6c1</vt:lpwstr>
  </property>
  <property fmtid="{D5CDD505-2E9C-101B-9397-08002B2CF9AE}" pid="6" name="MSIP_Label_22759de7-3255-46b5-8dfe-736652f9c6c1_SiteId">
    <vt:lpwstr>c6ac664b-ae27-4d5d-b4e6-bb5717196fc7</vt:lpwstr>
  </property>
  <property fmtid="{D5CDD505-2E9C-101B-9397-08002B2CF9AE}" pid="7" name="MSIP_Label_22759de7-3255-46b5-8dfe-736652f9c6c1_ActionId">
    <vt:lpwstr>239ec7be-da33-4314-8fa4-2c5041e12553</vt:lpwstr>
  </property>
  <property fmtid="{D5CDD505-2E9C-101B-9397-08002B2CF9AE}" pid="8" name="MSIP_Label_22759de7-3255-46b5-8dfe-736652f9c6c1_ContentBits">
    <vt:lpwstr>0</vt:lpwstr>
  </property>
</Properties>
</file>