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EBC4-0BE7-4BA8-BF0D-D0ED97DA4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0B32E-A651-416D-A9CD-671CAB762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9C8A-B298-4EB4-A534-64EEC32A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1C5D-69D9-4426-9540-7BEC71FB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5CD6-059F-4315-96A5-50B06FA1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06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8EDE-A2B8-4C30-8861-ADA898E6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02B78-FC7E-4BEF-8989-167C980E0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3DDE-EECB-4986-BE4D-2B000DF9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8F41-E421-4DCC-8573-04CD6C36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AAAC-97AB-47D6-AC12-951E9A49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571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083B3-BB17-444F-8D64-748C741A7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A93F-CAE3-4758-AB70-3BD30D979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96B6-A2AA-4C7F-AC3C-BDDFAD86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9582-4FFF-4566-B265-B324109D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F82CA-A389-48DC-A89D-C8533F84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149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AE5D-85B0-4288-BB2D-A3A6003E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FBE3-5E96-476A-A4AB-3CC9191C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67B3-7E3F-4BFC-803F-15B9F6BA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3C312-AE54-420F-9EBF-B63414F2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CFEEB-F90A-4698-A001-2D6BA11A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758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6EBA-98D8-4095-A38C-C132A122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C792-097D-4018-BE71-5B393D6B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6764D-B9D9-4023-92AA-78EEF109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9CC4-F728-46BB-9BC2-6F0C74E2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3A49C-614C-4BF1-A07C-9DED4DBD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628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8F60-A48B-4DE3-97D9-07528EAD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A47B-8D0F-4AF9-8FD2-56778210E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2AACA-8C96-4399-A2E8-FB3E920B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4ABFE-AD58-4587-AC2C-D4027A77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342BA-0CB5-4F81-A104-4D1593DC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AB581-E8FF-4DB5-8ABE-FB02E2B8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32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DA9B-CECF-4298-AB72-9AC2F641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DE32-C4E6-4A10-A9B1-FD8A7D52C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F90E5-A235-4DC5-9A8B-06C838559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04A01-3F34-4026-9AE1-8AECB0514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42286-8743-496F-B158-8243EFEEF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E0E94-63A0-4417-B3CB-9BEEC5F4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105D8-2645-427E-A65F-C744F58F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43026-FB5C-4223-BEEB-0AD79797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827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6507-D7CD-4CA4-B3B3-05022B17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E9933-4094-4DC2-84DE-623F076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9D343-AB09-4CD3-A55D-3BB6FE9D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907B-800D-4574-9074-6B302D35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426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35959-2FE9-4637-BB18-3B906992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DD1C2-93A5-41BD-B053-B7854509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7ABF9-ECAD-476E-AE4F-3420077C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500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2AEC-3F37-444F-AC0E-E84F4272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679F-6A9F-4A8D-BF0C-9893FBBC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7F879-B1E3-46A9-AA28-C1113B56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DFDD1-DEFD-47CD-B8A3-3D8EE3F5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DCFBB-08BA-4DDB-A890-48D1263A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0AA00-B85B-45ED-9E16-13772494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719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A3B0-5E55-4991-B007-D438BB7A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767A8-3DD8-49D3-86AA-CAA01DE26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025F-7A17-46F7-91DB-53A79669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DC432-9AAE-47E2-905C-E6305233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262F-A487-45C2-9DC9-BA3A3E0F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8C747-16A5-45C7-B0F6-FAD2F43E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728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28B6C-5CCA-4468-803F-1FEDD9BF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CFC5-B69D-4BE6-BAD8-E508D8A9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978A-8103-4123-9A4B-10A848194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116C1-B90B-4788-B69A-A676E4352344}" type="datetimeFigureOut">
              <a:rPr lang="LID4096" smtClean="0"/>
              <a:t>03/07/2022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1CF8-4F30-4E3D-A0E2-DBE96609B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0D63-97F5-4A16-913D-C34965FD7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49BC8-5113-477A-8A9E-BD43272FD89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86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4C5AA-F363-410D-B7EF-B165F16C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73"/>
            <a:ext cx="10515600" cy="1325563"/>
          </a:xfrm>
        </p:spPr>
        <p:txBody>
          <a:bodyPr/>
          <a:lstStyle/>
          <a:p>
            <a:r>
              <a:rPr lang="en-GB" dirty="0"/>
              <a:t>RDF-star Annotations. Statement of statement (reified)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2CDE1-4C6F-4162-B284-0B2A641F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1634836"/>
            <a:ext cx="7960762" cy="47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4C5AA-F363-410D-B7EF-B165F16C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RDF-star: Object Property Annotation (reified)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7B9386-FF19-4D4D-A72C-9D3D7A6B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86" y="1473109"/>
            <a:ext cx="7267628" cy="51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2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4C5AA-F363-410D-B7EF-B165F16C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State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683F8-561E-4A5D-9EFE-08D18B26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64" y="1266155"/>
            <a:ext cx="7600020" cy="40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4C5AA-F363-410D-B7EF-B165F16C2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Events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6FEC5-BBF0-47DF-B560-3BCE86CF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32" y="1028390"/>
            <a:ext cx="7210478" cy="51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59B75-38EE-4DF9-8AA9-2419CBF7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42" y="936821"/>
            <a:ext cx="3222276" cy="19110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540B6F-2D0C-48FF-9915-DD36A14A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397" y="888521"/>
            <a:ext cx="3586282" cy="2540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A50E7-FCF6-4889-9EE5-FE6846E6E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46" y="3732066"/>
            <a:ext cx="3285151" cy="176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560A1-7E7B-4255-8A40-C3C1B95AE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397" y="3286723"/>
            <a:ext cx="3521037" cy="25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6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402FD4-F12D-41D7-BB8E-6ADFC164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95" y="432556"/>
            <a:ext cx="8413209" cy="59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RDF-star Annotations. Statement of statement (reified)</vt:lpstr>
      <vt:lpstr>RDF-star: Object Property Annotation (reified)</vt:lpstr>
      <vt:lpstr>State</vt:lpstr>
      <vt:lpstr>Events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RDF-star Annotations. Statement of statement (reified)</dc:title>
  <dc:creator>Oraskari Jyrki</dc:creator>
  <cp:lastModifiedBy>Oraskari Jyrki</cp:lastModifiedBy>
  <cp:revision>1</cp:revision>
  <dcterms:created xsi:type="dcterms:W3CDTF">2022-03-07T12:36:11Z</dcterms:created>
  <dcterms:modified xsi:type="dcterms:W3CDTF">2022-03-07T12:56:49Z</dcterms:modified>
</cp:coreProperties>
</file>