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6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61E6A-6C68-4A62-A0E2-D10A0A23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443391-DC59-4366-813D-DB7641FD3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48D92-DB17-4431-B178-5D8987B7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B6D4-7097-4282-9EDE-F375B886AA5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AA36E-A9B6-4C3C-AB71-29581919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C7940-7CCF-4802-9F9B-A102C95F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3047-50A1-4D73-B07A-D932EEF0A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8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DD7A1-BC73-422F-98E8-4E4B845D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77BAA3-F0DC-4D1A-8A95-095D588F3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CBC20-E4D1-4C0E-B8B2-96820AFB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B6D4-7097-4282-9EDE-F375B886AA5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FA810-2200-4DE7-ABB3-0276CE86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EEB0C-D78E-4480-8654-42C03690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3047-50A1-4D73-B07A-D932EEF0A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7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7E7769-D068-420B-A190-A7964ED10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E893E2-A723-4BBD-9FE0-97051878C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18E1A-865D-429B-A5FE-05C85A7D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B6D4-7097-4282-9EDE-F375B886AA5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34FDF-4747-4920-8BE4-58B6C612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36E75-6B01-4FC0-A22F-594AB492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3047-50A1-4D73-B07A-D932EEF0A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10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C63CC-1441-4F18-8734-54FBCA67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9EC65-75E9-4809-B905-CBDFEE7A4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46C11-ECF3-4A7E-A0E6-7A7932CC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B6D4-7097-4282-9EDE-F375B886AA5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86302-F8A1-4EEB-99C0-FF3DBFB8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EA412-5AD0-4BE3-A10C-8BAFCE2B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3047-50A1-4D73-B07A-D932EEF0A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99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A2252-1C5B-4162-B0F6-1829C31F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80971-0A4E-4A9F-A4DB-C177A848E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0C569-0B6F-4D6C-B68D-8E167A7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B6D4-7097-4282-9EDE-F375B886AA5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15E41-463E-4F32-9E6A-7461D1B5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C795C-E066-4685-A68E-4A9406FD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3047-50A1-4D73-B07A-D932EEF0A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7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B739E-AFF3-44AF-9490-F29349D3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D55DC-90A7-4B3B-A000-0917B732D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DB08B6-0529-45BC-B0C5-7F960F1BA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C52AC-6EA8-4BB7-80ED-15A81172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B6D4-7097-4282-9EDE-F375B886AA5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B3B1AF-40B5-4338-9A20-CE5A5BAD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138DA8-2449-496F-B3BD-05343194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3047-50A1-4D73-B07A-D932EEF0A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14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E0C28-DFFD-4C2E-A069-06A80B03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80744C-09CB-435B-B5BB-6249262CA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A4BE1E-8D1D-4603-84B5-2A454EA79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B97D95-7323-4E5D-8013-EB029F725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02ACF9-67C6-42D4-B102-A188405E9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2DC619-D509-48E0-965B-8756EEF0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B6D4-7097-4282-9EDE-F375B886AA5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3570A9-F1B7-45A2-BF6B-5E9FB822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20B142-1325-4576-8C2D-D4A752BB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3047-50A1-4D73-B07A-D932EEF0A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30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87A72-B73C-4B71-AB8A-7615E3F4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972026-3ADA-4E56-9A96-D7D9F966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B6D4-7097-4282-9EDE-F375B886AA5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DC3CC3-DE9B-4E3A-858F-E559E053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6A4E64-1156-4E4A-94FC-1D47A7AB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3047-50A1-4D73-B07A-D932EEF0A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6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ABBC06-949E-4ACE-A458-EBDE8A1E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B6D4-7097-4282-9EDE-F375B886AA5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77DC75-0C53-4BE5-A0C4-86F44170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FFD4B2-ADB8-48E9-9A07-C4D84935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3047-50A1-4D73-B07A-D932EEF0A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03075-9BFB-4E14-81CD-36AFE800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E18E3-3D16-4817-99C4-4382A2243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8FFF4A-05E6-4280-AEEA-0D08BB77D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181CDB-B2D1-405F-8185-A2FB547E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B6D4-7097-4282-9EDE-F375B886AA5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4E0B6A-A69B-40E9-A130-CB361DF1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E29F0-66B7-4FFD-84D9-368B4B58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3047-50A1-4D73-B07A-D932EEF0A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110F6-6E81-4E6A-B0EB-6401E943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7256E1-4F18-4D05-A68E-6902BF522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1DB053-3CA8-4094-9BB5-4D36F421D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69E28-3E13-4ED9-BE9E-8C476BA3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B6D4-7097-4282-9EDE-F375B886AA5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13F9C-EF48-4C35-AF1B-EE37DDF5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481AF3-03D7-41EF-98E3-3F27C370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3047-50A1-4D73-B07A-D932EEF0A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1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0A268C-EA27-4B8E-8544-359D311E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94DEB-1B7B-4427-8E86-88181BC2B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CEC17-067A-4BE6-8B14-C9B057792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9B6D4-7097-4282-9EDE-F375B886AA5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42B1E-25CC-49E7-80AF-86A687FB7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FA6BE-57E6-4FB1-A238-5C6687BB6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93047-50A1-4D73-B07A-D932EEF0A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56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70338A77-7FB5-4828-A22A-6F6B5D064E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35104" y="4868820"/>
            <a:ext cx="1445737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78E8C5E9-87F7-4DD4-A67E-1E556595219A}"/>
              </a:ext>
            </a:extLst>
          </p:cNvPr>
          <p:cNvSpPr/>
          <p:nvPr/>
        </p:nvSpPr>
        <p:spPr>
          <a:xfrm>
            <a:off x="4269492" y="1856301"/>
            <a:ext cx="261257" cy="2103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7BB79CF-57D1-400F-A5B9-498700A72DCF}"/>
              </a:ext>
            </a:extLst>
          </p:cNvPr>
          <p:cNvCxnSpPr>
            <a:cxnSpLocks/>
          </p:cNvCxnSpPr>
          <p:nvPr/>
        </p:nvCxnSpPr>
        <p:spPr>
          <a:xfrm>
            <a:off x="1368162" y="2921955"/>
            <a:ext cx="6510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8795FFE-973A-4EAF-A042-C6C73F450EBE}"/>
              </a:ext>
            </a:extLst>
          </p:cNvPr>
          <p:cNvCxnSpPr>
            <a:endCxn id="4" idx="0"/>
          </p:cNvCxnSpPr>
          <p:nvPr/>
        </p:nvCxnSpPr>
        <p:spPr>
          <a:xfrm flipV="1">
            <a:off x="1368162" y="1856301"/>
            <a:ext cx="3031959" cy="1065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81D6196-F1C5-4B75-978C-0FCF444B6775}"/>
              </a:ext>
            </a:extLst>
          </p:cNvPr>
          <p:cNvCxnSpPr>
            <a:endCxn id="4" idx="4"/>
          </p:cNvCxnSpPr>
          <p:nvPr/>
        </p:nvCxnSpPr>
        <p:spPr>
          <a:xfrm>
            <a:off x="1368162" y="2921955"/>
            <a:ext cx="3031959" cy="1038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C0C5CEB-D5D9-4156-A370-78A352F7201D}"/>
              </a:ext>
            </a:extLst>
          </p:cNvPr>
          <p:cNvSpPr/>
          <p:nvPr/>
        </p:nvSpPr>
        <p:spPr>
          <a:xfrm>
            <a:off x="7935114" y="2564445"/>
            <a:ext cx="45719" cy="7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4BCBD38-8AEF-4983-B99E-2FD3F653DE1C}"/>
              </a:ext>
            </a:extLst>
          </p:cNvPr>
          <p:cNvCxnSpPr>
            <a:cxnSpLocks/>
            <a:stCxn id="4" idx="0"/>
            <a:endCxn id="12" idx="1"/>
          </p:cNvCxnSpPr>
          <p:nvPr/>
        </p:nvCxnSpPr>
        <p:spPr>
          <a:xfrm>
            <a:off x="4400121" y="1856301"/>
            <a:ext cx="3534993" cy="1065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7CE3252-C069-4D5B-B6FD-131D2AF8D82F}"/>
              </a:ext>
            </a:extLst>
          </p:cNvPr>
          <p:cNvCxnSpPr>
            <a:cxnSpLocks/>
            <a:stCxn id="4" idx="4"/>
            <a:endCxn id="12" idx="1"/>
          </p:cNvCxnSpPr>
          <p:nvPr/>
        </p:nvCxnSpPr>
        <p:spPr>
          <a:xfrm flipV="1">
            <a:off x="4400121" y="2921955"/>
            <a:ext cx="3534993" cy="1038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20581B6-98C3-4108-B296-4D9699294049}"/>
              </a:ext>
            </a:extLst>
          </p:cNvPr>
          <p:cNvCxnSpPr/>
          <p:nvPr/>
        </p:nvCxnSpPr>
        <p:spPr>
          <a:xfrm>
            <a:off x="7878965" y="2585070"/>
            <a:ext cx="0" cy="6668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5351C98-9F75-4962-8059-350624012252}"/>
              </a:ext>
            </a:extLst>
          </p:cNvPr>
          <p:cNvCxnSpPr/>
          <p:nvPr/>
        </p:nvCxnSpPr>
        <p:spPr>
          <a:xfrm flipH="1" flipV="1">
            <a:off x="8043970" y="3279464"/>
            <a:ext cx="185630" cy="33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B8F4C10-D37E-4A15-AA13-3B8A44238D7C}"/>
              </a:ext>
            </a:extLst>
          </p:cNvPr>
          <p:cNvCxnSpPr>
            <a:cxnSpLocks/>
          </p:cNvCxnSpPr>
          <p:nvPr/>
        </p:nvCxnSpPr>
        <p:spPr>
          <a:xfrm flipV="1">
            <a:off x="7426922" y="3187095"/>
            <a:ext cx="405635" cy="5397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05E2BEB-C545-492B-AF92-C01802AE5A37}"/>
              </a:ext>
            </a:extLst>
          </p:cNvPr>
          <p:cNvSpPr txBox="1"/>
          <p:nvPr/>
        </p:nvSpPr>
        <p:spPr>
          <a:xfrm>
            <a:off x="8192844" y="3495983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sensor</a:t>
            </a:r>
            <a:endParaRPr lang="zh-CN" altLang="en-US" sz="1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1DDCDFF-E607-437D-A441-E210CF382042}"/>
              </a:ext>
            </a:extLst>
          </p:cNvPr>
          <p:cNvSpPr txBox="1"/>
          <p:nvPr/>
        </p:nvSpPr>
        <p:spPr>
          <a:xfrm>
            <a:off x="7168971" y="3659046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mask</a:t>
            </a:r>
            <a:endParaRPr lang="zh-CN" altLang="en-US" sz="1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CF92642-2A7D-4DFD-9206-893AABF123BC}"/>
              </a:ext>
            </a:extLst>
          </p:cNvPr>
          <p:cNvSpPr/>
          <p:nvPr/>
        </p:nvSpPr>
        <p:spPr>
          <a:xfrm>
            <a:off x="7745692" y="2392566"/>
            <a:ext cx="710790" cy="9841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A01935E-F5DB-4E07-8F3B-6D5D0E8922F2}"/>
              </a:ext>
            </a:extLst>
          </p:cNvPr>
          <p:cNvSpPr/>
          <p:nvPr/>
        </p:nvSpPr>
        <p:spPr>
          <a:xfrm>
            <a:off x="7558595" y="2512161"/>
            <a:ext cx="184772" cy="8161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56FA30-C645-4C55-A9A3-89B0B10D372B}"/>
              </a:ext>
            </a:extLst>
          </p:cNvPr>
          <p:cNvCxnSpPr/>
          <p:nvPr/>
        </p:nvCxnSpPr>
        <p:spPr>
          <a:xfrm flipH="1">
            <a:off x="8525233" y="2124433"/>
            <a:ext cx="563765" cy="26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584307A-5DD7-4DBF-95D6-5D933CE490E3}"/>
              </a:ext>
            </a:extLst>
          </p:cNvPr>
          <p:cNvSpPr txBox="1"/>
          <p:nvPr/>
        </p:nvSpPr>
        <p:spPr>
          <a:xfrm>
            <a:off x="9010344" y="1979781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camera</a:t>
            </a:r>
            <a:endParaRPr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59FE5AC-0516-498F-BC5E-8357ABCB280B}"/>
              </a:ext>
            </a:extLst>
          </p:cNvPr>
          <p:cNvSpPr txBox="1"/>
          <p:nvPr/>
        </p:nvSpPr>
        <p:spPr>
          <a:xfrm>
            <a:off x="4176767" y="3936045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lens</a:t>
            </a:r>
            <a:endParaRPr lang="zh-CN" altLang="en-US" sz="12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D592756-E653-43F5-90E8-262337BC6DF1}"/>
              </a:ext>
            </a:extLst>
          </p:cNvPr>
          <p:cNvCxnSpPr>
            <a:stCxn id="4" idx="0"/>
            <a:endCxn id="4" idx="4"/>
          </p:cNvCxnSpPr>
          <p:nvPr/>
        </p:nvCxnSpPr>
        <p:spPr>
          <a:xfrm>
            <a:off x="4400121" y="1856301"/>
            <a:ext cx="0" cy="2103807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1FE32EB-975D-4BF3-9B74-B288CFA74AF3}"/>
              </a:ext>
            </a:extLst>
          </p:cNvPr>
          <p:cNvCxnSpPr>
            <a:cxnSpLocks/>
          </p:cNvCxnSpPr>
          <p:nvPr/>
        </p:nvCxnSpPr>
        <p:spPr>
          <a:xfrm flipV="1">
            <a:off x="3948078" y="3726799"/>
            <a:ext cx="405635" cy="5397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2B4F993-871B-41D2-AD3F-99198B88FA97}"/>
              </a:ext>
            </a:extLst>
          </p:cNvPr>
          <p:cNvSpPr txBox="1"/>
          <p:nvPr/>
        </p:nvSpPr>
        <p:spPr>
          <a:xfrm>
            <a:off x="3536317" y="421304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dmd</a:t>
            </a:r>
            <a:endParaRPr lang="zh-CN" altLang="en-US" sz="1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4F2A86-6A05-4A01-89ED-E1ECFECC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23091" y="4850778"/>
            <a:ext cx="1437110" cy="14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3DA435C-1A28-4DA9-8D7C-D0F09085DD3C}"/>
              </a:ext>
            </a:extLst>
          </p:cNvPr>
          <p:cNvCxnSpPr>
            <a:cxnSpLocks/>
          </p:cNvCxnSpPr>
          <p:nvPr/>
        </p:nvCxnSpPr>
        <p:spPr>
          <a:xfrm>
            <a:off x="3902848" y="4502137"/>
            <a:ext cx="450865" cy="2623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6F757835-900F-4A2B-BFDB-FDEE145FFF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64503" y="5434543"/>
            <a:ext cx="417304" cy="4181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A0F91DA-BF7A-4E98-879D-F35D38597173}"/>
              </a:ext>
            </a:extLst>
          </p:cNvPr>
          <p:cNvCxnSpPr>
            <a:cxnSpLocks/>
          </p:cNvCxnSpPr>
          <p:nvPr/>
        </p:nvCxnSpPr>
        <p:spPr>
          <a:xfrm>
            <a:off x="5360201" y="4847006"/>
            <a:ext cx="2290780" cy="587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FAAF2DD-4B65-4546-850A-92E516AC702A}"/>
              </a:ext>
            </a:extLst>
          </p:cNvPr>
          <p:cNvCxnSpPr>
            <a:cxnSpLocks/>
          </p:cNvCxnSpPr>
          <p:nvPr/>
        </p:nvCxnSpPr>
        <p:spPr>
          <a:xfrm flipV="1">
            <a:off x="5377601" y="5852686"/>
            <a:ext cx="2252138" cy="43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EDA2C8D-4B70-40E6-BA74-C69E68648DD6}"/>
              </a:ext>
            </a:extLst>
          </p:cNvPr>
          <p:cNvCxnSpPr>
            <a:cxnSpLocks/>
          </p:cNvCxnSpPr>
          <p:nvPr/>
        </p:nvCxnSpPr>
        <p:spPr>
          <a:xfrm>
            <a:off x="7393134" y="3910614"/>
            <a:ext cx="405635" cy="8659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95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3E85D6D8-64D3-40B3-B4CD-D92162EB95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50289" y="3857914"/>
            <a:ext cx="2529087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0338A77-7FB5-4828-A22A-6F6B5D064E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68960" y="636997"/>
            <a:ext cx="253004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4F2A86-6A05-4A01-89ED-E1ECFECC50B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5112" y="636997"/>
            <a:ext cx="2514943" cy="252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F757835-900F-4A2B-BFDB-FDEE145FFF7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14833" y="1650632"/>
            <a:ext cx="161158" cy="1614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A0F91DA-BF7A-4E98-879D-F35D3859717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280054" y="664483"/>
            <a:ext cx="3215358" cy="98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FAAF2DD-4B65-4546-850A-92E516AC702A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3280054" y="1812114"/>
            <a:ext cx="3215358" cy="1365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6FE7500-0E10-4083-86C9-F8E8EFCD5113}"/>
              </a:ext>
            </a:extLst>
          </p:cNvPr>
          <p:cNvSpPr txBox="1"/>
          <p:nvPr/>
        </p:nvSpPr>
        <p:spPr>
          <a:xfrm>
            <a:off x="1437811" y="324433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dmd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862540-AA7E-4FD3-AAD7-B644B872F86C}"/>
              </a:ext>
            </a:extLst>
          </p:cNvPr>
          <p:cNvSpPr txBox="1"/>
          <p:nvPr/>
        </p:nvSpPr>
        <p:spPr>
          <a:xfrm>
            <a:off x="6011851" y="32443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mask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F093CB2-2927-4B84-BB5D-9DF1911B892E}"/>
              </a:ext>
            </a:extLst>
          </p:cNvPr>
          <p:cNvCxnSpPr/>
          <p:nvPr/>
        </p:nvCxnSpPr>
        <p:spPr>
          <a:xfrm>
            <a:off x="3016577" y="3540279"/>
            <a:ext cx="2152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EC0D581A-ED99-4033-8A19-35014F8B4E6D}"/>
              </a:ext>
            </a:extLst>
          </p:cNvPr>
          <p:cNvSpPr txBox="1"/>
          <p:nvPr/>
        </p:nvSpPr>
        <p:spPr>
          <a:xfrm>
            <a:off x="3770404" y="35529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传播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B7302402-7760-4B28-8A04-BB72EFBC764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5112" y="3881331"/>
            <a:ext cx="2514943" cy="252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58174490-1553-4038-9006-18B0B7A0AB8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82296" y="4049314"/>
            <a:ext cx="1626231" cy="16295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1A1A198-3C5F-41E0-A2C1-9842F2C92655}"/>
              </a:ext>
            </a:extLst>
          </p:cNvPr>
          <p:cNvCxnSpPr>
            <a:cxnSpLocks/>
          </p:cNvCxnSpPr>
          <p:nvPr/>
        </p:nvCxnSpPr>
        <p:spPr>
          <a:xfrm>
            <a:off x="3280054" y="3881331"/>
            <a:ext cx="2291888" cy="515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49D27D7-AFF5-4252-A94F-8DB486F91B3C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280054" y="5678817"/>
            <a:ext cx="3215358" cy="7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54A2EFB-6EA8-4450-AFB8-C102DCC5DA4A}"/>
              </a:ext>
            </a:extLst>
          </p:cNvPr>
          <p:cNvSpPr txBox="1"/>
          <p:nvPr/>
        </p:nvSpPr>
        <p:spPr>
          <a:xfrm>
            <a:off x="1437811" y="64886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dmd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4EDD25D-CC68-4A43-B5B9-4E033FDF08D1}"/>
              </a:ext>
            </a:extLst>
          </p:cNvPr>
          <p:cNvSpPr txBox="1"/>
          <p:nvPr/>
        </p:nvSpPr>
        <p:spPr>
          <a:xfrm>
            <a:off x="6011851" y="6488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mask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9E30A16-F429-4124-AE7B-7E8D652DC01E}"/>
              </a:ext>
            </a:extLst>
          </p:cNvPr>
          <p:cNvCxnSpPr>
            <a:cxnSpLocks/>
          </p:cNvCxnSpPr>
          <p:nvPr/>
        </p:nvCxnSpPr>
        <p:spPr>
          <a:xfrm flipV="1">
            <a:off x="6694581" y="4370753"/>
            <a:ext cx="1568559" cy="28773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45B8218D-D821-42E8-B61C-56AC5FE5B830}"/>
              </a:ext>
            </a:extLst>
          </p:cNvPr>
          <p:cNvCxnSpPr>
            <a:cxnSpLocks/>
          </p:cNvCxnSpPr>
          <p:nvPr/>
        </p:nvCxnSpPr>
        <p:spPr>
          <a:xfrm flipV="1">
            <a:off x="6636909" y="3881331"/>
            <a:ext cx="1626231" cy="49245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图片 60">
            <a:extLst>
              <a:ext uri="{FF2B5EF4-FFF2-40B4-BE49-F238E27FC236}">
                <a16:creationId xmlns:a16="http://schemas.microsoft.com/office/drawing/2014/main" id="{8CC08592-C2D3-4AA6-9B8F-AB9E29463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1571" t="19953" r="80159" b="72376"/>
          <a:stretch/>
        </p:blipFill>
        <p:spPr>
          <a:xfrm>
            <a:off x="8263140" y="3884364"/>
            <a:ext cx="526232" cy="4863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35D9FE59-280C-4900-A818-954D196FB2C6}"/>
              </a:ext>
            </a:extLst>
          </p:cNvPr>
          <p:cNvSpPr/>
          <p:nvPr/>
        </p:nvSpPr>
        <p:spPr>
          <a:xfrm>
            <a:off x="8263140" y="3881331"/>
            <a:ext cx="526232" cy="489422"/>
          </a:xfrm>
          <a:prstGeom prst="rect">
            <a:avLst/>
          </a:prstGeom>
          <a:solidFill>
            <a:srgbClr val="FFF26B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DECF5ED-33AF-49C2-9619-2DBDC13CA773}"/>
              </a:ext>
            </a:extLst>
          </p:cNvPr>
          <p:cNvSpPr txBox="1"/>
          <p:nvPr/>
        </p:nvSpPr>
        <p:spPr>
          <a:xfrm>
            <a:off x="8696325" y="1724025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mask</a:t>
            </a:r>
            <a:r>
              <a:rPr lang="zh-CN" altLang="en-US" dirty="0"/>
              <a:t>离</a:t>
            </a:r>
            <a:r>
              <a:rPr lang="en-US" altLang="zh-CN" dirty="0"/>
              <a:t>sensor</a:t>
            </a:r>
            <a:r>
              <a:rPr lang="zh-CN" altLang="en-US" dirty="0"/>
              <a:t>过近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0E9BEF3-FC53-4BFA-8F54-E1CEB7EAD8F5}"/>
              </a:ext>
            </a:extLst>
          </p:cNvPr>
          <p:cNvSpPr txBox="1"/>
          <p:nvPr/>
        </p:nvSpPr>
        <p:spPr>
          <a:xfrm>
            <a:off x="8696324" y="4774988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mask</a:t>
            </a:r>
            <a:r>
              <a:rPr lang="zh-CN" altLang="en-US" dirty="0"/>
              <a:t>离</a:t>
            </a:r>
            <a:r>
              <a:rPr lang="en-US" altLang="zh-CN" dirty="0"/>
              <a:t>sensor</a:t>
            </a:r>
            <a:r>
              <a:rPr lang="zh-CN" altLang="en-US" dirty="0"/>
              <a:t>过远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14699F1-6619-42A7-9A57-CBFC336E5BE7}"/>
              </a:ext>
            </a:extLst>
          </p:cNvPr>
          <p:cNvSpPr txBox="1"/>
          <p:nvPr/>
        </p:nvSpPr>
        <p:spPr>
          <a:xfrm>
            <a:off x="295275" y="209550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同一物点，在改变 </a:t>
            </a:r>
            <a:r>
              <a:rPr lang="en-US" altLang="zh-CN" dirty="0" err="1"/>
              <a:t>dmd</a:t>
            </a:r>
            <a:r>
              <a:rPr lang="zh-CN" altLang="en-US" dirty="0"/>
              <a:t>时，对应像点的变化</a:t>
            </a:r>
          </a:p>
        </p:txBody>
      </p:sp>
    </p:spTree>
    <p:extLst>
      <p:ext uri="{BB962C8B-B14F-4D97-AF65-F5344CB8AC3E}">
        <p14:creationId xmlns:p14="http://schemas.microsoft.com/office/powerpoint/2010/main" val="287625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35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志宏</dc:creator>
  <cp:lastModifiedBy>张 志宏</cp:lastModifiedBy>
  <cp:revision>16</cp:revision>
  <dcterms:created xsi:type="dcterms:W3CDTF">2020-07-13T07:35:15Z</dcterms:created>
  <dcterms:modified xsi:type="dcterms:W3CDTF">2020-07-14T07:03:01Z</dcterms:modified>
</cp:coreProperties>
</file>