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745-2BFA-439F-AC7B-ABD769990665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F213-9EE3-4D60-9EE8-644D0F287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21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745-2BFA-439F-AC7B-ABD769990665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F213-9EE3-4D60-9EE8-644D0F287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3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745-2BFA-439F-AC7B-ABD769990665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F213-9EE3-4D60-9EE8-644D0F287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9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745-2BFA-439F-AC7B-ABD769990665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F213-9EE3-4D60-9EE8-644D0F287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54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745-2BFA-439F-AC7B-ABD769990665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F213-9EE3-4D60-9EE8-644D0F287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745-2BFA-439F-AC7B-ABD769990665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F213-9EE3-4D60-9EE8-644D0F287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3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745-2BFA-439F-AC7B-ABD769990665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F213-9EE3-4D60-9EE8-644D0F287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745-2BFA-439F-AC7B-ABD769990665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F213-9EE3-4D60-9EE8-644D0F287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71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745-2BFA-439F-AC7B-ABD769990665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F213-9EE3-4D60-9EE8-644D0F287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29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745-2BFA-439F-AC7B-ABD769990665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F213-9EE3-4D60-9EE8-644D0F287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96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745-2BFA-439F-AC7B-ABD769990665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F213-9EE3-4D60-9EE8-644D0F287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50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2745-2BFA-439F-AC7B-ABD769990665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F213-9EE3-4D60-9EE8-644D0F287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8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8000" b="1" dirty="0" smtClean="0"/>
              <a:t>Что такое </a:t>
            </a:r>
            <a:r>
              <a:rPr lang="ru-RU" sz="8000" b="1" dirty="0" err="1" smtClean="0"/>
              <a:t>Landing</a:t>
            </a:r>
            <a:r>
              <a:rPr lang="ru-RU" sz="8000" b="1" dirty="0" smtClean="0"/>
              <a:t> </a:t>
            </a:r>
            <a:r>
              <a:rPr lang="ru-RU" sz="8000" b="1" dirty="0" err="1" smtClean="0"/>
              <a:t>Page</a:t>
            </a:r>
            <a:r>
              <a:rPr lang="ru-RU" sz="8000" b="1" dirty="0" smtClean="0"/>
              <a:t>?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4400" dirty="0" err="1" smtClean="0"/>
              <a:t>Landing</a:t>
            </a:r>
            <a:r>
              <a:rPr lang="ru-RU" sz="4400" dirty="0" smtClean="0"/>
              <a:t> </a:t>
            </a:r>
            <a:r>
              <a:rPr lang="ru-RU" sz="4400" dirty="0" err="1"/>
              <a:t>page</a:t>
            </a:r>
            <a:r>
              <a:rPr lang="ru-RU" sz="4400" dirty="0"/>
              <a:t> – отдельная страница, которая используется для</a:t>
            </a:r>
            <a:r>
              <a:rPr lang="ru-RU" sz="4400" dirty="0" smtClean="0"/>
              <a:t>:</a:t>
            </a:r>
            <a:endParaRPr lang="en-US" sz="4400" dirty="0" smtClean="0"/>
          </a:p>
          <a:p>
            <a:pPr marL="0" indent="0">
              <a:buNone/>
            </a:pPr>
            <a:endParaRPr lang="ru-RU" sz="4400" dirty="0"/>
          </a:p>
          <a:p>
            <a:pPr lvl="1"/>
            <a:r>
              <a:rPr lang="ru-RU" sz="4000" dirty="0"/>
              <a:t>реализации конкретного товара или услуги;</a:t>
            </a:r>
          </a:p>
          <a:p>
            <a:pPr lvl="1"/>
            <a:r>
              <a:rPr lang="ru-RU" sz="4000" dirty="0"/>
              <a:t>создания подписной базы.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65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&amp;ocy;&amp;pcy;&amp;tcy;&amp;icy;&amp;mcy;&amp;icy;&amp;zcy;&amp;acy;&amp;tscy;&amp;icy;&amp;icy; &amp;lcy;&amp;iecy;&amp;ncy;&amp;dcy;&amp;icy;&amp;ncy;&amp;gcy;&amp;acy;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380" y="0"/>
            <a:ext cx="8615348" cy="6771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357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Четко </a:t>
            </a:r>
            <a:r>
              <a:rPr lang="ru-RU" dirty="0"/>
              <a:t>донести основную мысль до пользователя, дав последнему понять, что он</a:t>
            </a:r>
          </a:p>
          <a:p>
            <a:pPr lvl="0"/>
            <a:r>
              <a:rPr lang="ru-RU" dirty="0"/>
              <a:t>пришел туда, куда нужно;</a:t>
            </a:r>
          </a:p>
          <a:p>
            <a:pPr lvl="0"/>
            <a:r>
              <a:rPr lang="ru-RU" dirty="0"/>
              <a:t>преподнести выгоду сотрудничества;</a:t>
            </a:r>
          </a:p>
          <a:p>
            <a:pPr lvl="0"/>
            <a:r>
              <a:rPr lang="ru-RU" dirty="0"/>
              <a:t>выделить фирму среди десятков других брендов-конкурентов (в идеале).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698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Объект 3" descr="LPSto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104" y="1769268"/>
            <a:ext cx="8611792" cy="4750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44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Одна цель для одного ресурса</a:t>
            </a:r>
          </a:p>
        </p:txBody>
      </p:sp>
      <p:pic>
        <p:nvPicPr>
          <p:cNvPr id="4" name="Объект 3" descr="lpgenerator.ru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115" y="1577034"/>
            <a:ext cx="7883770" cy="4848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71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Пояснение выгоды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 descr="Персонализация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6" y="1663334"/>
            <a:ext cx="10547188" cy="4675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95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Персонализация</a:t>
            </a:r>
            <a:endParaRPr lang="ru-RU" dirty="0"/>
          </a:p>
        </p:txBody>
      </p:sp>
      <p:pic>
        <p:nvPicPr>
          <p:cNvPr id="4" name="Объект 3" descr="Персонализация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638" y="1433329"/>
            <a:ext cx="7250724" cy="5135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590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Правильная структура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 descr="структура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24" y="966238"/>
            <a:ext cx="6301152" cy="6070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835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Лид-формы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 descr="Лид-формы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46" y="1538994"/>
            <a:ext cx="8716108" cy="492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63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Типы лендинг пейдж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1" y="1223971"/>
            <a:ext cx="8606874" cy="4251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841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7200" b="1" dirty="0" smtClean="0"/>
              <a:t>Типы целевых страниц</a:t>
            </a:r>
            <a:r>
              <a:rPr lang="ru-RU" sz="7200" dirty="0" smtClean="0"/>
              <a:t/>
            </a:r>
            <a:br>
              <a:rPr lang="ru-RU" sz="7200" dirty="0" smtClean="0"/>
            </a:b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3200" dirty="0" smtClean="0"/>
              <a:t>Рекламные</a:t>
            </a:r>
            <a:r>
              <a:rPr lang="ru-RU" sz="3200" dirty="0"/>
              <a:t>. Содержат большое количество текста, графическую и видео информацию об услуге;</a:t>
            </a:r>
          </a:p>
          <a:p>
            <a:pPr lvl="0"/>
            <a:r>
              <a:rPr lang="ru-RU" sz="3200" dirty="0"/>
              <a:t>Вирусные. Реклама замаскирована под статью или игру. Зачастую в ней задействованы электронная почта, социальные сети, чаты;</a:t>
            </a:r>
          </a:p>
          <a:p>
            <a:pPr lvl="0"/>
            <a:r>
              <a:rPr lang="ru-RU" sz="3200" dirty="0"/>
              <a:t>Целевые </a:t>
            </a:r>
            <a:r>
              <a:rPr lang="ru-RU" sz="3200" dirty="0" err="1"/>
              <a:t>лид</a:t>
            </a:r>
            <a:r>
              <a:rPr lang="ru-RU" sz="3200" dirty="0"/>
              <a:t>-страницы. Предназначены для сбора информации о целевой аудитории, как правило, содержат минимум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52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992" y="2418"/>
            <a:ext cx="10515600" cy="1325563"/>
          </a:xfrm>
        </p:spPr>
        <p:txBody>
          <a:bodyPr/>
          <a:lstStyle/>
          <a:p>
            <a:r>
              <a:rPr lang="ru-RU" dirty="0" smtClean="0"/>
              <a:t>Рекламная целевая страница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262" y="1327981"/>
            <a:ext cx="7057124" cy="5645700"/>
          </a:xfrm>
        </p:spPr>
      </p:pic>
    </p:spTree>
    <p:extLst>
      <p:ext uri="{BB962C8B-B14F-4D97-AF65-F5344CB8AC3E}">
        <p14:creationId xmlns:p14="http://schemas.microsoft.com/office/powerpoint/2010/main" val="216199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929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Вирусный </a:t>
            </a:r>
            <a:r>
              <a:rPr lang="ru-RU" b="1" dirty="0" err="1" smtClean="0"/>
              <a:t>лендинг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72" y="1847972"/>
            <a:ext cx="6690856" cy="5080368"/>
          </a:xfrm>
        </p:spPr>
      </p:pic>
    </p:spTree>
    <p:extLst>
      <p:ext uri="{BB962C8B-B14F-4D97-AF65-F5344CB8AC3E}">
        <p14:creationId xmlns:p14="http://schemas.microsoft.com/office/powerpoint/2010/main" val="48563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Целевые </a:t>
            </a:r>
            <a:r>
              <a:rPr lang="ru-RU" dirty="0" err="1"/>
              <a:t>лид</a:t>
            </a:r>
            <a:r>
              <a:rPr lang="ru-RU" dirty="0"/>
              <a:t>-страницы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146" y="1349458"/>
            <a:ext cx="7045368" cy="5299416"/>
          </a:xfrm>
        </p:spPr>
      </p:pic>
    </p:spTree>
    <p:extLst>
      <p:ext uri="{BB962C8B-B14F-4D97-AF65-F5344CB8AC3E}">
        <p14:creationId xmlns:p14="http://schemas.microsoft.com/office/powerpoint/2010/main" val="232724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Что такое ЛИД?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 smtClean="0"/>
              <a:t>Потенциальный </a:t>
            </a:r>
            <a:r>
              <a:rPr lang="ru-RU" sz="3100" dirty="0"/>
              <a:t>клиент, тем или иным образом отреагировавший на маркетинговую коммуникацию.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08" y="1825625"/>
            <a:ext cx="6922583" cy="4351338"/>
          </a:xfrm>
        </p:spPr>
      </p:pic>
    </p:spTree>
    <p:extLst>
      <p:ext uri="{BB962C8B-B14F-4D97-AF65-F5344CB8AC3E}">
        <p14:creationId xmlns:p14="http://schemas.microsoft.com/office/powerpoint/2010/main" val="22510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b="1" dirty="0"/>
              <a:t>Преимущества использования </a:t>
            </a:r>
            <a:r>
              <a:rPr lang="ru-RU" sz="4800" b="1" dirty="0" err="1"/>
              <a:t>Landing</a:t>
            </a:r>
            <a:r>
              <a:rPr lang="ru-RU" sz="4800" b="1" dirty="0"/>
              <a:t> </a:t>
            </a:r>
            <a:r>
              <a:rPr lang="ru-RU" sz="4800" b="1" dirty="0" err="1"/>
              <a:t>Page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4000" dirty="0"/>
              <a:t>Нацеленность на определенную аудиторию. </a:t>
            </a:r>
            <a:endParaRPr lang="ru-RU" sz="4000" dirty="0" smtClean="0"/>
          </a:p>
          <a:p>
            <a:pPr lvl="0"/>
            <a:r>
              <a:rPr lang="ru-RU" sz="4000" dirty="0" smtClean="0"/>
              <a:t>Высокая конверсия</a:t>
            </a:r>
          </a:p>
          <a:p>
            <a:pPr lvl="0"/>
            <a:r>
              <a:rPr lang="ru-RU" sz="4000" dirty="0" smtClean="0"/>
              <a:t>Полная </a:t>
            </a:r>
            <a:r>
              <a:rPr lang="ru-RU" sz="4000" dirty="0"/>
              <a:t>информация о предлагаемом товаре/услуге, но без дополнительных переходов и </a:t>
            </a:r>
            <a:r>
              <a:rPr lang="ru-RU" sz="4000" dirty="0" smtClean="0"/>
              <a:t>ссылок</a:t>
            </a:r>
            <a:endParaRPr lang="ru-RU" sz="4000" dirty="0"/>
          </a:p>
          <a:p>
            <a:pPr lvl="0"/>
            <a:r>
              <a:rPr lang="ru-RU" sz="4000" dirty="0"/>
              <a:t>Возможность сбора контактов посетителей и пополнения базы потенциальных </a:t>
            </a:r>
            <a:r>
              <a:rPr lang="ru-RU" sz="4000" dirty="0" smtClean="0"/>
              <a:t>клиентов</a:t>
            </a:r>
            <a:endParaRPr lang="ru-RU" sz="4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91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построения</a:t>
            </a:r>
            <a:endParaRPr lang="ru-RU" dirty="0"/>
          </a:p>
        </p:txBody>
      </p:sp>
      <p:pic>
        <p:nvPicPr>
          <p:cNvPr id="4" name="Объект 3" descr="&amp;vcy;&amp;ycy;&amp;bcy;&amp;rcy;&amp;acy;&amp;ncy;&amp;ncy;&amp;ycy;&amp;mcy; &amp;mcy;&amp;iecy;&amp;dcy;&amp;icy;&amp;acy;-&amp;rcy;&amp;iecy;&amp;scy;&amp;ucy;&amp;rcy;&amp;scy;&amp;ocy;&amp;mcy;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351035"/>
            <a:ext cx="8604738" cy="5300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3336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172</Words>
  <Application>Microsoft Office PowerPoint</Application>
  <PresentationFormat>Широкоэкранный</PresentationFormat>
  <Paragraphs>30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Что такое Landing Page? </vt:lpstr>
      <vt:lpstr>Презентация PowerPoint</vt:lpstr>
      <vt:lpstr>Типы целевых страниц </vt:lpstr>
      <vt:lpstr>Рекламная целевая страница</vt:lpstr>
      <vt:lpstr>Вирусный лендинг </vt:lpstr>
      <vt:lpstr>Целевые лид-страницы</vt:lpstr>
      <vt:lpstr>Что такое ЛИД? Потенциальный клиент, тем или иным образом отреагировавший на маркетинговую коммуникацию.</vt:lpstr>
      <vt:lpstr>Преимущества использования Landing Page </vt:lpstr>
      <vt:lpstr>Принцип построения</vt:lpstr>
      <vt:lpstr>Презентация PowerPoint</vt:lpstr>
      <vt:lpstr>Заголовок</vt:lpstr>
      <vt:lpstr>Заголовок </vt:lpstr>
      <vt:lpstr>Одна цель для одного ресурса</vt:lpstr>
      <vt:lpstr>Пояснение выгоды </vt:lpstr>
      <vt:lpstr>Персонализация</vt:lpstr>
      <vt:lpstr>Правильная структура </vt:lpstr>
      <vt:lpstr>Лид-формы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Landing Page? </dc:title>
  <dc:creator>Петрова Ксения</dc:creator>
  <cp:lastModifiedBy>Петрова Ксения</cp:lastModifiedBy>
  <cp:revision>7</cp:revision>
  <dcterms:created xsi:type="dcterms:W3CDTF">2017-03-14T07:50:03Z</dcterms:created>
  <dcterms:modified xsi:type="dcterms:W3CDTF">2017-03-14T08:28:00Z</dcterms:modified>
</cp:coreProperties>
</file>