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A487-054A-7647-B7A7-FBC97BCE5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86952-24D0-0043-9B88-F6A7B35F0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1AB6-4543-2B43-A8C1-FBB97698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7F49-CEE9-4B41-95AC-11809667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FA35E-B127-4B40-B061-86038A2D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C351-FBAA-994D-A3CA-6BD52CCB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0E0F6-504D-D440-A051-A2456E47E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D1E5-BF67-D146-8EF1-46219378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5C91-136B-C748-834A-F3E47B5A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6099-9CAC-C444-AE88-2B9D1CFB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F0788-BBF5-144D-9561-BC2D55BF4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BCE62-3C1E-9A40-BC8B-09912E647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A9D46-EDA9-1348-90AF-786A6982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9B38-D1A7-9046-8BD6-2F808824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3075A-3D8E-794A-B7C4-995795E6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7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D7E4-ABCA-5F48-8947-92ABE0F6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0AD6-92A2-E64D-9BE5-6CAA876C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D3DE-A445-0445-86FF-58F0CDC8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65834-99F2-B747-B085-65066C30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5F6F-A585-3747-97FB-6C629E89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271D-C765-6449-B491-3A4DA11B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0C233-5378-B24A-9C5B-5614395D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88E7-FB5B-484E-8D0C-D923AAA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FAF2-B729-3C47-BF4E-22E63303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1E29-8849-1747-A9FA-BE7DDD55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4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B859-99D7-2745-8626-0C2D256A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58223-6541-F04E-9CDD-190E584A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7B16-499F-C94F-8B3A-C7D3F8A59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9528F-DCDC-9F43-AB50-646633AA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B644D-340E-5F43-9C16-1F48DE84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DF13-03D6-0342-B6FC-6ECEE0B2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89F7-719B-FD40-B7AB-8AD64F53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DE49-41E0-A746-ADAC-4859C141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E4F4-D717-BA4E-AC32-F03FB788C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4B7F3-F6FE-3649-8156-D6AB268E1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5E2C3-6760-1146-BE19-9D149B0C8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9959B-ACCA-7A4F-B15B-14D13494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9CDC2-31C3-2942-A793-E6789C8B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A4D5A-A431-9545-A38C-56535FDA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C80-B37C-3943-AE7B-6213DBC2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9620B-8E71-1C45-874D-F5C44A38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79BEC-9BF7-3744-AEB6-A67BD8B7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FC779-75F1-3143-86A7-2ED358A9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06CD8-DE1C-7D44-B118-65BC62A7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9ED8C-173B-8342-A20B-CCE51E6C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E2BF-82CD-5946-8E99-80263F16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3735-FA26-E544-8044-09073A49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B40E-D95C-2B44-9499-494BE714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2E71D-D77F-6442-BE0A-09DB879FE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52C37-1A39-3C4C-9807-8F5C7E49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8D099-F81A-694F-B12A-0268E3B5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23B2-068A-0D4B-9E3E-282C19B1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80D1-FC6C-6A4D-82FF-B5B4991B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9ADA6-9E3C-2649-A28D-DF199F20A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A7679-9A7E-1846-B087-C046AE90B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6A2C6-96D6-4C43-A170-95B7F267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5144-DDB3-9540-B7E9-27013A1A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DB280-860F-C541-B720-BD3853BA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FC478-63F5-884D-94A6-B337E440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6356-11DD-2942-9643-EFE4FFDB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67A21-E171-854D-BCE2-DC83DD5B8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127C-2BB0-3044-AA28-43AA4E60544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FE64-99EF-3847-A8B6-6A69EC04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1D5F-9812-3A47-AE63-2AFB6ADF0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6B4F-C762-D94E-BFBD-DA16524D6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D748C-EA54-4D4A-91E3-B06942B0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" y="0"/>
            <a:ext cx="11725514" cy="66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9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Wong</dc:creator>
  <cp:lastModifiedBy>Henry Wong</cp:lastModifiedBy>
  <cp:revision>3</cp:revision>
  <dcterms:created xsi:type="dcterms:W3CDTF">2018-06-26T15:42:47Z</dcterms:created>
  <dcterms:modified xsi:type="dcterms:W3CDTF">2018-06-26T18:48:26Z</dcterms:modified>
</cp:coreProperties>
</file>