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613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616D-F98C-4EA1-B489-F4A5A11958C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DD23-4FE4-4E12-B915-25BC38F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/>
        </p:nvSpPr>
        <p:spPr>
          <a:xfrm rot="5400000">
            <a:off x="3079839" y="1783569"/>
            <a:ext cx="1826422" cy="171977"/>
          </a:xfrm>
          <a:custGeom>
            <a:avLst/>
            <a:gdLst>
              <a:gd name="connsiteX0" fmla="*/ 914401 w 1826422"/>
              <a:gd name="connsiteY0" fmla="*/ 171976 h 171977"/>
              <a:gd name="connsiteX1" fmla="*/ 914401 w 1826422"/>
              <a:gd name="connsiteY1" fmla="*/ 0 h 171977"/>
              <a:gd name="connsiteX2" fmla="*/ 1740434 w 1826422"/>
              <a:gd name="connsiteY2" fmla="*/ 0 h 171977"/>
              <a:gd name="connsiteX3" fmla="*/ 1826422 w 1826422"/>
              <a:gd name="connsiteY3" fmla="*/ 85989 h 171977"/>
              <a:gd name="connsiteX4" fmla="*/ 1826421 w 1826422"/>
              <a:gd name="connsiteY4" fmla="*/ 85989 h 171977"/>
              <a:gd name="connsiteX5" fmla="*/ 1740433 w 1826422"/>
              <a:gd name="connsiteY5" fmla="*/ 171977 h 171977"/>
              <a:gd name="connsiteX6" fmla="*/ 0 w 1826422"/>
              <a:gd name="connsiteY6" fmla="*/ 97777 h 171977"/>
              <a:gd name="connsiteX7" fmla="*/ 0 w 1826422"/>
              <a:gd name="connsiteY7" fmla="*/ 74200 h 171977"/>
              <a:gd name="connsiteX8" fmla="*/ 4377 w 1826422"/>
              <a:gd name="connsiteY8" fmla="*/ 52519 h 171977"/>
              <a:gd name="connsiteX9" fmla="*/ 83608 w 1826422"/>
              <a:gd name="connsiteY9" fmla="*/ 0 h 171977"/>
              <a:gd name="connsiteX10" fmla="*/ 914400 w 1826422"/>
              <a:gd name="connsiteY10" fmla="*/ 0 h 171977"/>
              <a:gd name="connsiteX11" fmla="*/ 914400 w 1826422"/>
              <a:gd name="connsiteY11" fmla="*/ 171976 h 171977"/>
              <a:gd name="connsiteX12" fmla="*/ 83608 w 1826422"/>
              <a:gd name="connsiteY12" fmla="*/ 171976 h 171977"/>
              <a:gd name="connsiteX13" fmla="*/ 4377 w 1826422"/>
              <a:gd name="connsiteY13" fmla="*/ 119458 h 1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26422" h="171977">
                <a:moveTo>
                  <a:pt x="914401" y="171976"/>
                </a:moveTo>
                <a:lnTo>
                  <a:pt x="914401" y="0"/>
                </a:lnTo>
                <a:lnTo>
                  <a:pt x="1740434" y="0"/>
                </a:lnTo>
                <a:cubicBezTo>
                  <a:pt x="1787924" y="0"/>
                  <a:pt x="1826422" y="38499"/>
                  <a:pt x="1826422" y="85989"/>
                </a:cubicBezTo>
                <a:lnTo>
                  <a:pt x="1826421" y="85989"/>
                </a:lnTo>
                <a:cubicBezTo>
                  <a:pt x="1826421" y="133479"/>
                  <a:pt x="1787923" y="171977"/>
                  <a:pt x="1740433" y="171977"/>
                </a:cubicBezTo>
                <a:close/>
                <a:moveTo>
                  <a:pt x="0" y="97777"/>
                </a:moveTo>
                <a:lnTo>
                  <a:pt x="0" y="74200"/>
                </a:lnTo>
                <a:lnTo>
                  <a:pt x="4377" y="52519"/>
                </a:lnTo>
                <a:cubicBezTo>
                  <a:pt x="17431" y="21656"/>
                  <a:pt x="47990" y="0"/>
                  <a:pt x="83608" y="0"/>
                </a:cubicBezTo>
                <a:lnTo>
                  <a:pt x="914400" y="0"/>
                </a:lnTo>
                <a:lnTo>
                  <a:pt x="914400" y="171976"/>
                </a:lnTo>
                <a:lnTo>
                  <a:pt x="83608" y="171976"/>
                </a:lnTo>
                <a:cubicBezTo>
                  <a:pt x="47990" y="171976"/>
                  <a:pt x="17431" y="150321"/>
                  <a:pt x="4377" y="1194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>
            <a:spLocks noChangeAspect="1"/>
          </p:cNvSpPr>
          <p:nvPr/>
        </p:nvSpPr>
        <p:spPr>
          <a:xfrm rot="5400000">
            <a:off x="6788705" y="1365108"/>
            <a:ext cx="1828800" cy="1011272"/>
          </a:xfrm>
          <a:custGeom>
            <a:avLst/>
            <a:gdLst>
              <a:gd name="connsiteX0" fmla="*/ 0 w 1828800"/>
              <a:gd name="connsiteY0" fmla="*/ 924404 h 1011272"/>
              <a:gd name="connsiteX1" fmla="*/ 0 w 1828800"/>
              <a:gd name="connsiteY1" fmla="*/ 924401 h 1011272"/>
              <a:gd name="connsiteX2" fmla="*/ 0 w 1828800"/>
              <a:gd name="connsiteY2" fmla="*/ 457200 h 1011272"/>
              <a:gd name="connsiteX3" fmla="*/ 457200 w 1828800"/>
              <a:gd name="connsiteY3" fmla="*/ 0 h 1011272"/>
              <a:gd name="connsiteX4" fmla="*/ 914400 w 1828800"/>
              <a:gd name="connsiteY4" fmla="*/ 457200 h 1011272"/>
              <a:gd name="connsiteX5" fmla="*/ 914400 w 1828800"/>
              <a:gd name="connsiteY5" fmla="*/ 837536 h 1011272"/>
              <a:gd name="connsiteX6" fmla="*/ 1741932 w 1828800"/>
              <a:gd name="connsiteY6" fmla="*/ 837536 h 1011272"/>
              <a:gd name="connsiteX7" fmla="*/ 1828800 w 1828800"/>
              <a:gd name="connsiteY7" fmla="*/ 924404 h 1011272"/>
              <a:gd name="connsiteX8" fmla="*/ 1741932 w 1828800"/>
              <a:gd name="connsiteY8" fmla="*/ 1011272 h 1011272"/>
              <a:gd name="connsiteX9" fmla="*/ 86868 w 1828800"/>
              <a:gd name="connsiteY9" fmla="*/ 1011272 h 1011272"/>
              <a:gd name="connsiteX10" fmla="*/ 6826 w 1828800"/>
              <a:gd name="connsiteY10" fmla="*/ 958217 h 1011272"/>
              <a:gd name="connsiteX11" fmla="*/ 764 w 1828800"/>
              <a:gd name="connsiteY11" fmla="*/ 928191 h 1011272"/>
              <a:gd name="connsiteX12" fmla="*/ 0 w 1828800"/>
              <a:gd name="connsiteY12" fmla="*/ 931975 h 1011272"/>
              <a:gd name="connsiteX13" fmla="*/ 0 w 1828800"/>
              <a:gd name="connsiteY13" fmla="*/ 924406 h 1011272"/>
              <a:gd name="connsiteX0" fmla="*/ 0 w 1828800"/>
              <a:gd name="connsiteY0" fmla="*/ 924404 h 1011272"/>
              <a:gd name="connsiteX1" fmla="*/ 0 w 1828800"/>
              <a:gd name="connsiteY1" fmla="*/ 924401 h 1011272"/>
              <a:gd name="connsiteX2" fmla="*/ 0 w 1828800"/>
              <a:gd name="connsiteY2" fmla="*/ 457200 h 1011272"/>
              <a:gd name="connsiteX3" fmla="*/ 457200 w 1828800"/>
              <a:gd name="connsiteY3" fmla="*/ 0 h 1011272"/>
              <a:gd name="connsiteX4" fmla="*/ 914400 w 1828800"/>
              <a:gd name="connsiteY4" fmla="*/ 457200 h 1011272"/>
              <a:gd name="connsiteX5" fmla="*/ 914400 w 1828800"/>
              <a:gd name="connsiteY5" fmla="*/ 837536 h 1011272"/>
              <a:gd name="connsiteX6" fmla="*/ 1741932 w 1828800"/>
              <a:gd name="connsiteY6" fmla="*/ 837536 h 1011272"/>
              <a:gd name="connsiteX7" fmla="*/ 1828800 w 1828800"/>
              <a:gd name="connsiteY7" fmla="*/ 924404 h 1011272"/>
              <a:gd name="connsiteX8" fmla="*/ 1741932 w 1828800"/>
              <a:gd name="connsiteY8" fmla="*/ 1011272 h 1011272"/>
              <a:gd name="connsiteX9" fmla="*/ 86868 w 1828800"/>
              <a:gd name="connsiteY9" fmla="*/ 1011272 h 1011272"/>
              <a:gd name="connsiteX10" fmla="*/ 6826 w 1828800"/>
              <a:gd name="connsiteY10" fmla="*/ 958217 h 1011272"/>
              <a:gd name="connsiteX11" fmla="*/ 764 w 1828800"/>
              <a:gd name="connsiteY11" fmla="*/ 928191 h 1011272"/>
              <a:gd name="connsiteX12" fmla="*/ 0 w 1828800"/>
              <a:gd name="connsiteY12" fmla="*/ 924406 h 1011272"/>
              <a:gd name="connsiteX13" fmla="*/ 0 w 1828800"/>
              <a:gd name="connsiteY13" fmla="*/ 924404 h 1011272"/>
              <a:gd name="connsiteX0" fmla="*/ 0 w 1828800"/>
              <a:gd name="connsiteY0" fmla="*/ 924404 h 1011272"/>
              <a:gd name="connsiteX1" fmla="*/ 0 w 1828800"/>
              <a:gd name="connsiteY1" fmla="*/ 924401 h 1011272"/>
              <a:gd name="connsiteX2" fmla="*/ 0 w 1828800"/>
              <a:gd name="connsiteY2" fmla="*/ 457200 h 1011272"/>
              <a:gd name="connsiteX3" fmla="*/ 457200 w 1828800"/>
              <a:gd name="connsiteY3" fmla="*/ 0 h 1011272"/>
              <a:gd name="connsiteX4" fmla="*/ 914400 w 1828800"/>
              <a:gd name="connsiteY4" fmla="*/ 457200 h 1011272"/>
              <a:gd name="connsiteX5" fmla="*/ 914400 w 1828800"/>
              <a:gd name="connsiteY5" fmla="*/ 837536 h 1011272"/>
              <a:gd name="connsiteX6" fmla="*/ 1741932 w 1828800"/>
              <a:gd name="connsiteY6" fmla="*/ 837536 h 1011272"/>
              <a:gd name="connsiteX7" fmla="*/ 1828800 w 1828800"/>
              <a:gd name="connsiteY7" fmla="*/ 924404 h 1011272"/>
              <a:gd name="connsiteX8" fmla="*/ 1741932 w 1828800"/>
              <a:gd name="connsiteY8" fmla="*/ 1011272 h 1011272"/>
              <a:gd name="connsiteX9" fmla="*/ 86868 w 1828800"/>
              <a:gd name="connsiteY9" fmla="*/ 1011272 h 1011272"/>
              <a:gd name="connsiteX10" fmla="*/ 6826 w 1828800"/>
              <a:gd name="connsiteY10" fmla="*/ 958217 h 1011272"/>
              <a:gd name="connsiteX11" fmla="*/ 0 w 1828800"/>
              <a:gd name="connsiteY11" fmla="*/ 924406 h 1011272"/>
              <a:gd name="connsiteX12" fmla="*/ 0 w 1828800"/>
              <a:gd name="connsiteY12" fmla="*/ 924404 h 1011272"/>
              <a:gd name="connsiteX0" fmla="*/ 64976 w 1893776"/>
              <a:gd name="connsiteY0" fmla="*/ 924404 h 1011272"/>
              <a:gd name="connsiteX1" fmla="*/ 64976 w 1893776"/>
              <a:gd name="connsiteY1" fmla="*/ 924401 h 1011272"/>
              <a:gd name="connsiteX2" fmla="*/ 64976 w 1893776"/>
              <a:gd name="connsiteY2" fmla="*/ 457200 h 1011272"/>
              <a:gd name="connsiteX3" fmla="*/ 522176 w 1893776"/>
              <a:gd name="connsiteY3" fmla="*/ 0 h 1011272"/>
              <a:gd name="connsiteX4" fmla="*/ 979376 w 1893776"/>
              <a:gd name="connsiteY4" fmla="*/ 457200 h 1011272"/>
              <a:gd name="connsiteX5" fmla="*/ 979376 w 1893776"/>
              <a:gd name="connsiteY5" fmla="*/ 837536 h 1011272"/>
              <a:gd name="connsiteX6" fmla="*/ 1806908 w 1893776"/>
              <a:gd name="connsiteY6" fmla="*/ 837536 h 1011272"/>
              <a:gd name="connsiteX7" fmla="*/ 1893776 w 1893776"/>
              <a:gd name="connsiteY7" fmla="*/ 924404 h 1011272"/>
              <a:gd name="connsiteX8" fmla="*/ 1806908 w 1893776"/>
              <a:gd name="connsiteY8" fmla="*/ 1011272 h 1011272"/>
              <a:gd name="connsiteX9" fmla="*/ 151844 w 1893776"/>
              <a:gd name="connsiteY9" fmla="*/ 1011272 h 1011272"/>
              <a:gd name="connsiteX10" fmla="*/ 64976 w 1893776"/>
              <a:gd name="connsiteY10" fmla="*/ 924406 h 1011272"/>
              <a:gd name="connsiteX11" fmla="*/ 64976 w 1893776"/>
              <a:gd name="connsiteY11" fmla="*/ 924404 h 1011272"/>
              <a:gd name="connsiteX0" fmla="*/ 64976 w 1893776"/>
              <a:gd name="connsiteY0" fmla="*/ 924406 h 1011272"/>
              <a:gd name="connsiteX1" fmla="*/ 64976 w 1893776"/>
              <a:gd name="connsiteY1" fmla="*/ 924401 h 1011272"/>
              <a:gd name="connsiteX2" fmla="*/ 64976 w 1893776"/>
              <a:gd name="connsiteY2" fmla="*/ 457200 h 1011272"/>
              <a:gd name="connsiteX3" fmla="*/ 522176 w 1893776"/>
              <a:gd name="connsiteY3" fmla="*/ 0 h 1011272"/>
              <a:gd name="connsiteX4" fmla="*/ 979376 w 1893776"/>
              <a:gd name="connsiteY4" fmla="*/ 457200 h 1011272"/>
              <a:gd name="connsiteX5" fmla="*/ 979376 w 1893776"/>
              <a:gd name="connsiteY5" fmla="*/ 837536 h 1011272"/>
              <a:gd name="connsiteX6" fmla="*/ 1806908 w 1893776"/>
              <a:gd name="connsiteY6" fmla="*/ 837536 h 1011272"/>
              <a:gd name="connsiteX7" fmla="*/ 1893776 w 1893776"/>
              <a:gd name="connsiteY7" fmla="*/ 924404 h 1011272"/>
              <a:gd name="connsiteX8" fmla="*/ 1806908 w 1893776"/>
              <a:gd name="connsiteY8" fmla="*/ 1011272 h 1011272"/>
              <a:gd name="connsiteX9" fmla="*/ 151844 w 1893776"/>
              <a:gd name="connsiteY9" fmla="*/ 1011272 h 1011272"/>
              <a:gd name="connsiteX10" fmla="*/ 64976 w 1893776"/>
              <a:gd name="connsiteY10" fmla="*/ 924406 h 1011272"/>
              <a:gd name="connsiteX0" fmla="*/ 68923 w 1897723"/>
              <a:gd name="connsiteY0" fmla="*/ 924406 h 1011272"/>
              <a:gd name="connsiteX1" fmla="*/ 68923 w 1897723"/>
              <a:gd name="connsiteY1" fmla="*/ 924401 h 1011272"/>
              <a:gd name="connsiteX2" fmla="*/ 68923 w 1897723"/>
              <a:gd name="connsiteY2" fmla="*/ 457200 h 1011272"/>
              <a:gd name="connsiteX3" fmla="*/ 526123 w 1897723"/>
              <a:gd name="connsiteY3" fmla="*/ 0 h 1011272"/>
              <a:gd name="connsiteX4" fmla="*/ 983323 w 1897723"/>
              <a:gd name="connsiteY4" fmla="*/ 457200 h 1011272"/>
              <a:gd name="connsiteX5" fmla="*/ 983323 w 1897723"/>
              <a:gd name="connsiteY5" fmla="*/ 837536 h 1011272"/>
              <a:gd name="connsiteX6" fmla="*/ 1810855 w 1897723"/>
              <a:gd name="connsiteY6" fmla="*/ 837536 h 1011272"/>
              <a:gd name="connsiteX7" fmla="*/ 1897723 w 1897723"/>
              <a:gd name="connsiteY7" fmla="*/ 924404 h 1011272"/>
              <a:gd name="connsiteX8" fmla="*/ 1810855 w 1897723"/>
              <a:gd name="connsiteY8" fmla="*/ 1011272 h 1011272"/>
              <a:gd name="connsiteX9" fmla="*/ 155791 w 1897723"/>
              <a:gd name="connsiteY9" fmla="*/ 1011272 h 1011272"/>
              <a:gd name="connsiteX10" fmla="*/ 68923 w 1897723"/>
              <a:gd name="connsiteY10" fmla="*/ 924406 h 1011272"/>
              <a:gd name="connsiteX0" fmla="*/ 0 w 1828800"/>
              <a:gd name="connsiteY0" fmla="*/ 924406 h 1011277"/>
              <a:gd name="connsiteX1" fmla="*/ 0 w 1828800"/>
              <a:gd name="connsiteY1" fmla="*/ 924401 h 1011277"/>
              <a:gd name="connsiteX2" fmla="*/ 0 w 1828800"/>
              <a:gd name="connsiteY2" fmla="*/ 457200 h 1011277"/>
              <a:gd name="connsiteX3" fmla="*/ 457200 w 1828800"/>
              <a:gd name="connsiteY3" fmla="*/ 0 h 1011277"/>
              <a:gd name="connsiteX4" fmla="*/ 914400 w 1828800"/>
              <a:gd name="connsiteY4" fmla="*/ 457200 h 1011277"/>
              <a:gd name="connsiteX5" fmla="*/ 914400 w 1828800"/>
              <a:gd name="connsiteY5" fmla="*/ 837536 h 1011277"/>
              <a:gd name="connsiteX6" fmla="*/ 1741932 w 1828800"/>
              <a:gd name="connsiteY6" fmla="*/ 837536 h 1011277"/>
              <a:gd name="connsiteX7" fmla="*/ 1828800 w 1828800"/>
              <a:gd name="connsiteY7" fmla="*/ 924404 h 1011277"/>
              <a:gd name="connsiteX8" fmla="*/ 1741932 w 1828800"/>
              <a:gd name="connsiteY8" fmla="*/ 1011272 h 1011277"/>
              <a:gd name="connsiteX9" fmla="*/ 86868 w 1828800"/>
              <a:gd name="connsiteY9" fmla="*/ 1011272 h 1011277"/>
              <a:gd name="connsiteX10" fmla="*/ 0 w 1828800"/>
              <a:gd name="connsiteY10" fmla="*/ 924406 h 1011277"/>
              <a:gd name="connsiteX0" fmla="*/ 0 w 1828800"/>
              <a:gd name="connsiteY0" fmla="*/ 924406 h 1011277"/>
              <a:gd name="connsiteX1" fmla="*/ 0 w 1828800"/>
              <a:gd name="connsiteY1" fmla="*/ 924401 h 1011277"/>
              <a:gd name="connsiteX2" fmla="*/ 0 w 1828800"/>
              <a:gd name="connsiteY2" fmla="*/ 457200 h 1011277"/>
              <a:gd name="connsiteX3" fmla="*/ 457200 w 1828800"/>
              <a:gd name="connsiteY3" fmla="*/ 0 h 1011277"/>
              <a:gd name="connsiteX4" fmla="*/ 914400 w 1828800"/>
              <a:gd name="connsiteY4" fmla="*/ 457200 h 1011277"/>
              <a:gd name="connsiteX5" fmla="*/ 914400 w 1828800"/>
              <a:gd name="connsiteY5" fmla="*/ 837536 h 1011277"/>
              <a:gd name="connsiteX6" fmla="*/ 1741932 w 1828800"/>
              <a:gd name="connsiteY6" fmla="*/ 837536 h 1011277"/>
              <a:gd name="connsiteX7" fmla="*/ 1828800 w 1828800"/>
              <a:gd name="connsiteY7" fmla="*/ 924404 h 1011277"/>
              <a:gd name="connsiteX8" fmla="*/ 1741932 w 1828800"/>
              <a:gd name="connsiteY8" fmla="*/ 1011272 h 1011277"/>
              <a:gd name="connsiteX9" fmla="*/ 86868 w 1828800"/>
              <a:gd name="connsiteY9" fmla="*/ 1011272 h 1011277"/>
              <a:gd name="connsiteX10" fmla="*/ 0 w 1828800"/>
              <a:gd name="connsiteY10" fmla="*/ 924406 h 1011277"/>
              <a:gd name="connsiteX0" fmla="*/ 0 w 1828800"/>
              <a:gd name="connsiteY0" fmla="*/ 924406 h 1011272"/>
              <a:gd name="connsiteX1" fmla="*/ 0 w 1828800"/>
              <a:gd name="connsiteY1" fmla="*/ 924401 h 1011272"/>
              <a:gd name="connsiteX2" fmla="*/ 0 w 1828800"/>
              <a:gd name="connsiteY2" fmla="*/ 457200 h 1011272"/>
              <a:gd name="connsiteX3" fmla="*/ 457200 w 1828800"/>
              <a:gd name="connsiteY3" fmla="*/ 0 h 1011272"/>
              <a:gd name="connsiteX4" fmla="*/ 914400 w 1828800"/>
              <a:gd name="connsiteY4" fmla="*/ 457200 h 1011272"/>
              <a:gd name="connsiteX5" fmla="*/ 914400 w 1828800"/>
              <a:gd name="connsiteY5" fmla="*/ 837536 h 1011272"/>
              <a:gd name="connsiteX6" fmla="*/ 1741932 w 1828800"/>
              <a:gd name="connsiteY6" fmla="*/ 837536 h 1011272"/>
              <a:gd name="connsiteX7" fmla="*/ 1828800 w 1828800"/>
              <a:gd name="connsiteY7" fmla="*/ 924404 h 1011272"/>
              <a:gd name="connsiteX8" fmla="*/ 1741932 w 1828800"/>
              <a:gd name="connsiteY8" fmla="*/ 1011272 h 1011272"/>
              <a:gd name="connsiteX9" fmla="*/ 86868 w 1828800"/>
              <a:gd name="connsiteY9" fmla="*/ 1011272 h 1011272"/>
              <a:gd name="connsiteX10" fmla="*/ 0 w 1828800"/>
              <a:gd name="connsiteY10" fmla="*/ 924406 h 101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00" h="1011272">
                <a:moveTo>
                  <a:pt x="0" y="924406"/>
                </a:moveTo>
                <a:lnTo>
                  <a:pt x="0" y="924401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lnTo>
                  <a:pt x="914400" y="837536"/>
                </a:lnTo>
                <a:lnTo>
                  <a:pt x="1741932" y="837536"/>
                </a:lnTo>
                <a:cubicBezTo>
                  <a:pt x="1789908" y="837536"/>
                  <a:pt x="1828800" y="876428"/>
                  <a:pt x="1828800" y="924404"/>
                </a:cubicBezTo>
                <a:cubicBezTo>
                  <a:pt x="1828800" y="972380"/>
                  <a:pt x="1789908" y="1011272"/>
                  <a:pt x="1741932" y="1011272"/>
                </a:cubicBezTo>
                <a:lnTo>
                  <a:pt x="86868" y="1011272"/>
                </a:lnTo>
                <a:cubicBezTo>
                  <a:pt x="26430" y="1008782"/>
                  <a:pt x="-34" y="955920"/>
                  <a:pt x="0" y="92440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/>
          <p:cNvSpPr/>
          <p:nvPr/>
        </p:nvSpPr>
        <p:spPr>
          <a:xfrm rot="1800000" flipH="1">
            <a:off x="7861662" y="816144"/>
            <a:ext cx="1863618" cy="2104954"/>
          </a:xfrm>
          <a:custGeom>
            <a:avLst/>
            <a:gdLst>
              <a:gd name="connsiteX0" fmla="*/ 1820170 w 1863618"/>
              <a:gd name="connsiteY0" fmla="*/ 509515 h 2104954"/>
              <a:gd name="connsiteX1" fmla="*/ 1754252 w 1863618"/>
              <a:gd name="connsiteY1" fmla="*/ 500836 h 2104954"/>
              <a:gd name="connsiteX2" fmla="*/ 1734515 w 1863618"/>
              <a:gd name="connsiteY2" fmla="*/ 510468 h 2104954"/>
              <a:gd name="connsiteX3" fmla="*/ 1727710 w 1863618"/>
              <a:gd name="connsiteY3" fmla="*/ 512756 h 2104954"/>
              <a:gd name="connsiteX4" fmla="*/ 1001270 w 1863618"/>
              <a:gd name="connsiteY4" fmla="*/ 932166 h 2104954"/>
              <a:gd name="connsiteX5" fmla="*/ 1001270 w 1863618"/>
              <a:gd name="connsiteY5" fmla="*/ 93345 h 2104954"/>
              <a:gd name="connsiteX6" fmla="*/ 999849 w 1863618"/>
              <a:gd name="connsiteY6" fmla="*/ 86308 h 2104954"/>
              <a:gd name="connsiteX7" fmla="*/ 998322 w 1863618"/>
              <a:gd name="connsiteY7" fmla="*/ 64399 h 2104954"/>
              <a:gd name="connsiteX8" fmla="*/ 957847 w 1863618"/>
              <a:gd name="connsiteY8" fmla="*/ 11652 h 2104954"/>
              <a:gd name="connsiteX9" fmla="*/ 839184 w 1863618"/>
              <a:gd name="connsiteY9" fmla="*/ 43448 h 2104954"/>
              <a:gd name="connsiteX10" fmla="*/ 11652 w 1863618"/>
              <a:gd name="connsiteY10" fmla="*/ 1476775 h 2104954"/>
              <a:gd name="connsiteX11" fmla="*/ 43447 w 1863618"/>
              <a:gd name="connsiteY11" fmla="*/ 1595439 h 2104954"/>
              <a:gd name="connsiteX12" fmla="*/ 162111 w 1863618"/>
              <a:gd name="connsiteY12" fmla="*/ 1563643 h 2104954"/>
              <a:gd name="connsiteX13" fmla="*/ 827534 w 1863618"/>
              <a:gd name="connsiteY13" fmla="*/ 411097 h 2104954"/>
              <a:gd name="connsiteX14" fmla="*/ 827534 w 1863618"/>
              <a:gd name="connsiteY14" fmla="*/ 1079938 h 2104954"/>
              <a:gd name="connsiteX15" fmla="*/ 834360 w 1863618"/>
              <a:gd name="connsiteY15" fmla="*/ 1113751 h 2104954"/>
              <a:gd name="connsiteX16" fmla="*/ 841248 w 1863618"/>
              <a:gd name="connsiteY16" fmla="*/ 1123966 h 2104954"/>
              <a:gd name="connsiteX17" fmla="*/ 841500 w 1863618"/>
              <a:gd name="connsiteY17" fmla="*/ 1124716 h 2104954"/>
              <a:gd name="connsiteX18" fmla="*/ 842575 w 1863618"/>
              <a:gd name="connsiteY18" fmla="*/ 1125935 h 2104954"/>
              <a:gd name="connsiteX19" fmla="*/ 852977 w 1863618"/>
              <a:gd name="connsiteY19" fmla="*/ 1141363 h 2104954"/>
              <a:gd name="connsiteX20" fmla="*/ 860888 w 1863618"/>
              <a:gd name="connsiteY20" fmla="*/ 1146697 h 2104954"/>
              <a:gd name="connsiteX21" fmla="*/ 864318 w 1863618"/>
              <a:gd name="connsiteY21" fmla="*/ 1150586 h 2104954"/>
              <a:gd name="connsiteX22" fmla="*/ 872781 w 1863618"/>
              <a:gd name="connsiteY22" fmla="*/ 1154715 h 2104954"/>
              <a:gd name="connsiteX23" fmla="*/ 880589 w 1863618"/>
              <a:gd name="connsiteY23" fmla="*/ 1159980 h 2104954"/>
              <a:gd name="connsiteX24" fmla="*/ 885672 w 1863618"/>
              <a:gd name="connsiteY24" fmla="*/ 1161006 h 2104954"/>
              <a:gd name="connsiteX25" fmla="*/ 894247 w 1863618"/>
              <a:gd name="connsiteY25" fmla="*/ 1165190 h 2104954"/>
              <a:gd name="connsiteX26" fmla="*/ 912808 w 1863618"/>
              <a:gd name="connsiteY26" fmla="*/ 1166484 h 2104954"/>
              <a:gd name="connsiteX27" fmla="*/ 914402 w 1863618"/>
              <a:gd name="connsiteY27" fmla="*/ 1166806 h 2104954"/>
              <a:gd name="connsiteX28" fmla="*/ 915177 w 1863618"/>
              <a:gd name="connsiteY28" fmla="*/ 1166649 h 2104954"/>
              <a:gd name="connsiteX29" fmla="*/ 927467 w 1863618"/>
              <a:gd name="connsiteY29" fmla="*/ 1167506 h 2104954"/>
              <a:gd name="connsiteX30" fmla="*/ 960164 w 1863618"/>
              <a:gd name="connsiteY30" fmla="*/ 1156512 h 2104954"/>
              <a:gd name="connsiteX31" fmla="*/ 1539397 w 1863618"/>
              <a:gd name="connsiteY31" fmla="*/ 822091 h 2104954"/>
              <a:gd name="connsiteX32" fmla="*/ 873974 w 1863618"/>
              <a:gd name="connsiteY32" fmla="*/ 1974638 h 2104954"/>
              <a:gd name="connsiteX33" fmla="*/ 905770 w 1863618"/>
              <a:gd name="connsiteY33" fmla="*/ 2093302 h 2104954"/>
              <a:gd name="connsiteX34" fmla="*/ 1024434 w 1863618"/>
              <a:gd name="connsiteY34" fmla="*/ 2061505 h 2104954"/>
              <a:gd name="connsiteX35" fmla="*/ 1851965 w 1863618"/>
              <a:gd name="connsiteY35" fmla="*/ 628178 h 2104954"/>
              <a:gd name="connsiteX36" fmla="*/ 1820170 w 1863618"/>
              <a:gd name="connsiteY36" fmla="*/ 509515 h 21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863618" h="2104954">
                <a:moveTo>
                  <a:pt x="1820170" y="509515"/>
                </a:moveTo>
                <a:cubicBezTo>
                  <a:pt x="1799396" y="497520"/>
                  <a:pt x="1775727" y="495082"/>
                  <a:pt x="1754252" y="500836"/>
                </a:cubicBezTo>
                <a:lnTo>
                  <a:pt x="1734515" y="510468"/>
                </a:lnTo>
                <a:lnTo>
                  <a:pt x="1727710" y="512756"/>
                </a:lnTo>
                <a:lnTo>
                  <a:pt x="1001270" y="932166"/>
                </a:lnTo>
                <a:lnTo>
                  <a:pt x="1001270" y="93345"/>
                </a:lnTo>
                <a:lnTo>
                  <a:pt x="999849" y="86308"/>
                </a:lnTo>
                <a:lnTo>
                  <a:pt x="998322" y="64399"/>
                </a:lnTo>
                <a:cubicBezTo>
                  <a:pt x="992568" y="42925"/>
                  <a:pt x="978622" y="23646"/>
                  <a:pt x="957847" y="11652"/>
                </a:cubicBezTo>
                <a:cubicBezTo>
                  <a:pt x="916299" y="-12336"/>
                  <a:pt x="863172" y="1899"/>
                  <a:pt x="839184" y="43448"/>
                </a:cubicBezTo>
                <a:lnTo>
                  <a:pt x="11652" y="1476775"/>
                </a:lnTo>
                <a:cubicBezTo>
                  <a:pt x="-12336" y="1518324"/>
                  <a:pt x="1899" y="1571451"/>
                  <a:pt x="43447" y="1595439"/>
                </a:cubicBezTo>
                <a:cubicBezTo>
                  <a:pt x="84996" y="1619427"/>
                  <a:pt x="138123" y="1605192"/>
                  <a:pt x="162111" y="1563643"/>
                </a:cubicBezTo>
                <a:lnTo>
                  <a:pt x="827534" y="411097"/>
                </a:lnTo>
                <a:lnTo>
                  <a:pt x="827534" y="1079938"/>
                </a:lnTo>
                <a:cubicBezTo>
                  <a:pt x="827534" y="1091932"/>
                  <a:pt x="829964" y="1103358"/>
                  <a:pt x="834360" y="1113751"/>
                </a:cubicBezTo>
                <a:lnTo>
                  <a:pt x="841248" y="1123966"/>
                </a:lnTo>
                <a:lnTo>
                  <a:pt x="841500" y="1124716"/>
                </a:lnTo>
                <a:lnTo>
                  <a:pt x="842575" y="1125935"/>
                </a:lnTo>
                <a:lnTo>
                  <a:pt x="852977" y="1141363"/>
                </a:lnTo>
                <a:lnTo>
                  <a:pt x="860888" y="1146697"/>
                </a:lnTo>
                <a:lnTo>
                  <a:pt x="864318" y="1150586"/>
                </a:lnTo>
                <a:lnTo>
                  <a:pt x="872781" y="1154715"/>
                </a:lnTo>
                <a:lnTo>
                  <a:pt x="880589" y="1159980"/>
                </a:lnTo>
                <a:lnTo>
                  <a:pt x="885672" y="1161006"/>
                </a:lnTo>
                <a:lnTo>
                  <a:pt x="894247" y="1165190"/>
                </a:lnTo>
                <a:lnTo>
                  <a:pt x="912808" y="1166484"/>
                </a:lnTo>
                <a:lnTo>
                  <a:pt x="914402" y="1166806"/>
                </a:lnTo>
                <a:lnTo>
                  <a:pt x="915177" y="1166649"/>
                </a:lnTo>
                <a:lnTo>
                  <a:pt x="927467" y="1167506"/>
                </a:lnTo>
                <a:cubicBezTo>
                  <a:pt x="938666" y="1166117"/>
                  <a:pt x="949777" y="1162509"/>
                  <a:pt x="960164" y="1156512"/>
                </a:cubicBezTo>
                <a:lnTo>
                  <a:pt x="1539397" y="822091"/>
                </a:lnTo>
                <a:lnTo>
                  <a:pt x="873974" y="1974638"/>
                </a:lnTo>
                <a:cubicBezTo>
                  <a:pt x="849986" y="2016186"/>
                  <a:pt x="864222" y="2069313"/>
                  <a:pt x="905770" y="2093302"/>
                </a:cubicBezTo>
                <a:cubicBezTo>
                  <a:pt x="947319" y="2117289"/>
                  <a:pt x="1000445" y="2103054"/>
                  <a:pt x="1024434" y="2061505"/>
                </a:cubicBezTo>
                <a:lnTo>
                  <a:pt x="1851965" y="628178"/>
                </a:lnTo>
                <a:cubicBezTo>
                  <a:pt x="1875954" y="586629"/>
                  <a:pt x="1861718" y="533502"/>
                  <a:pt x="1820170" y="50951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/>
          <p:cNvSpPr/>
          <p:nvPr/>
        </p:nvSpPr>
        <p:spPr>
          <a:xfrm rot="5400000">
            <a:off x="6756039" y="3309599"/>
            <a:ext cx="1830110" cy="947249"/>
          </a:xfrm>
          <a:custGeom>
            <a:avLst/>
            <a:gdLst>
              <a:gd name="connsiteX0" fmla="*/ 0 w 1830110"/>
              <a:gd name="connsiteY0" fmla="*/ 860381 h 947249"/>
              <a:gd name="connsiteX1" fmla="*/ 86868 w 1830110"/>
              <a:gd name="connsiteY1" fmla="*/ 773513 h 947249"/>
              <a:gd name="connsiteX2" fmla="*/ 654895 w 1830110"/>
              <a:gd name="connsiteY2" fmla="*/ 773513 h 947249"/>
              <a:gd name="connsiteX3" fmla="*/ 29675 w 1830110"/>
              <a:gd name="connsiteY3" fmla="*/ 148293 h 947249"/>
              <a:gd name="connsiteX4" fmla="*/ 29675 w 1830110"/>
              <a:gd name="connsiteY4" fmla="*/ 25443 h 947249"/>
              <a:gd name="connsiteX5" fmla="*/ 152525 w 1830110"/>
              <a:gd name="connsiteY5" fmla="*/ 25443 h 947249"/>
              <a:gd name="connsiteX6" fmla="*/ 900595 w 1830110"/>
              <a:gd name="connsiteY6" fmla="*/ 773513 h 947249"/>
              <a:gd name="connsiteX7" fmla="*/ 933747 w 1830110"/>
              <a:gd name="connsiteY7" fmla="*/ 773513 h 947249"/>
              <a:gd name="connsiteX8" fmla="*/ 1681817 w 1830110"/>
              <a:gd name="connsiteY8" fmla="*/ 25444 h 947249"/>
              <a:gd name="connsiteX9" fmla="*/ 1804667 w 1830110"/>
              <a:gd name="connsiteY9" fmla="*/ 25444 h 947249"/>
              <a:gd name="connsiteX10" fmla="*/ 1804667 w 1830110"/>
              <a:gd name="connsiteY10" fmla="*/ 148294 h 947249"/>
              <a:gd name="connsiteX11" fmla="*/ 1179447 w 1830110"/>
              <a:gd name="connsiteY11" fmla="*/ 773513 h 947249"/>
              <a:gd name="connsiteX12" fmla="*/ 1741932 w 1830110"/>
              <a:gd name="connsiteY12" fmla="*/ 773513 h 947249"/>
              <a:gd name="connsiteX13" fmla="*/ 1828800 w 1830110"/>
              <a:gd name="connsiteY13" fmla="*/ 860381 h 947249"/>
              <a:gd name="connsiteX14" fmla="*/ 1741932 w 1830110"/>
              <a:gd name="connsiteY14" fmla="*/ 947249 h 947249"/>
              <a:gd name="connsiteX15" fmla="*/ 86868 w 1830110"/>
              <a:gd name="connsiteY15" fmla="*/ 947249 h 947249"/>
              <a:gd name="connsiteX16" fmla="*/ 0 w 1830110"/>
              <a:gd name="connsiteY16" fmla="*/ 860381 h 94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30110" h="947249">
                <a:moveTo>
                  <a:pt x="0" y="860381"/>
                </a:moveTo>
                <a:cubicBezTo>
                  <a:pt x="0" y="812405"/>
                  <a:pt x="38892" y="773513"/>
                  <a:pt x="86868" y="773513"/>
                </a:cubicBezTo>
                <a:lnTo>
                  <a:pt x="654895" y="773513"/>
                </a:lnTo>
                <a:lnTo>
                  <a:pt x="29675" y="148293"/>
                </a:lnTo>
                <a:cubicBezTo>
                  <a:pt x="-4249" y="114368"/>
                  <a:pt x="-4249" y="59367"/>
                  <a:pt x="29675" y="25443"/>
                </a:cubicBezTo>
                <a:cubicBezTo>
                  <a:pt x="63599" y="-8481"/>
                  <a:pt x="118601" y="-8481"/>
                  <a:pt x="152525" y="25443"/>
                </a:cubicBezTo>
                <a:lnTo>
                  <a:pt x="900595" y="773513"/>
                </a:lnTo>
                <a:lnTo>
                  <a:pt x="933747" y="773513"/>
                </a:lnTo>
                <a:lnTo>
                  <a:pt x="1681817" y="25444"/>
                </a:lnTo>
                <a:cubicBezTo>
                  <a:pt x="1715741" y="-8481"/>
                  <a:pt x="1770743" y="-8481"/>
                  <a:pt x="1804667" y="25444"/>
                </a:cubicBezTo>
                <a:cubicBezTo>
                  <a:pt x="1838591" y="59368"/>
                  <a:pt x="1838591" y="114369"/>
                  <a:pt x="1804667" y="148294"/>
                </a:cubicBezTo>
                <a:lnTo>
                  <a:pt x="1179447" y="773513"/>
                </a:lnTo>
                <a:lnTo>
                  <a:pt x="1741932" y="773513"/>
                </a:lnTo>
                <a:cubicBezTo>
                  <a:pt x="1789908" y="773513"/>
                  <a:pt x="1828800" y="812405"/>
                  <a:pt x="1828800" y="860381"/>
                </a:cubicBezTo>
                <a:cubicBezTo>
                  <a:pt x="1828800" y="908357"/>
                  <a:pt x="1789908" y="947249"/>
                  <a:pt x="1741932" y="947249"/>
                </a:cubicBezTo>
                <a:lnTo>
                  <a:pt x="86868" y="947249"/>
                </a:lnTo>
                <a:cubicBezTo>
                  <a:pt x="38892" y="947249"/>
                  <a:pt x="0" y="908357"/>
                  <a:pt x="0" y="8603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8528937" y="2920556"/>
            <a:ext cx="862012" cy="862012"/>
          </a:xfrm>
          <a:prstGeom prst="arc">
            <a:avLst>
              <a:gd name="adj1" fmla="val 5253160"/>
              <a:gd name="adj2" fmla="val 19715289"/>
            </a:avLst>
          </a:prstGeom>
          <a:ln w="1778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8528937" y="3782568"/>
            <a:ext cx="862012" cy="862012"/>
          </a:xfrm>
          <a:prstGeom prst="arc">
            <a:avLst>
              <a:gd name="adj1" fmla="val 5546385"/>
              <a:gd name="adj2" fmla="val 19715289"/>
            </a:avLst>
          </a:prstGeom>
          <a:ln w="1778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Campbell</dc:creator>
  <cp:lastModifiedBy>Campbell, Matthew I</cp:lastModifiedBy>
  <cp:revision>4</cp:revision>
  <dcterms:created xsi:type="dcterms:W3CDTF">2017-05-17T19:32:12Z</dcterms:created>
  <dcterms:modified xsi:type="dcterms:W3CDTF">2017-05-17T21:46:47Z</dcterms:modified>
</cp:coreProperties>
</file>