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C624-9284-4A87-8262-D7FD0E50FAE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90FB-FA46-42E1-9ED8-641CF26F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063" t="9386" r="857" b="4709"/>
          <a:stretch/>
        </p:blipFill>
        <p:spPr>
          <a:xfrm>
            <a:off x="1425388" y="1162050"/>
            <a:ext cx="9360893" cy="4794998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5325035" y="1035424"/>
            <a:ext cx="1021977" cy="524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  <a:endCxn id="8" idx="3"/>
          </p:cNvCxnSpPr>
          <p:nvPr/>
        </p:nvCxnSpPr>
        <p:spPr>
          <a:xfrm flipH="1" flipV="1">
            <a:off x="4678778" y="937701"/>
            <a:ext cx="795922" cy="174525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262091" y="753035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link back to this page!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39082" y="1680883"/>
            <a:ext cx="900953" cy="4262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6" idx="4"/>
          </p:cNvCxnSpPr>
          <p:nvPr/>
        </p:nvCxnSpPr>
        <p:spPr>
          <a:xfrm flipV="1">
            <a:off x="3107690" y="2885105"/>
            <a:ext cx="939070" cy="44763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9238432" y="5038438"/>
            <a:ext cx="9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slider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56515" y="1609682"/>
            <a:ext cx="5780489" cy="1275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62091" y="3011730"/>
            <a:ext cx="9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oint text editor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79635" y="1133147"/>
            <a:ext cx="1021977" cy="689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690624" y="1822827"/>
            <a:ext cx="147030" cy="126625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7179788" y="1949452"/>
            <a:ext cx="1841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 is in rad/s (use negative values for CW; </a:t>
            </a:r>
          </a:p>
          <a:p>
            <a:r>
              <a:rPr lang="en-US" dirty="0" smtClean="0"/>
              <a:t>use positive values for CCW)</a:t>
            </a:r>
            <a:endParaRPr lang="en-US" dirty="0"/>
          </a:p>
        </p:txBody>
      </p:sp>
      <p:cxnSp>
        <p:nvCxnSpPr>
          <p:cNvPr id="33" name="Straight Connector 32"/>
          <p:cNvCxnSpPr>
            <a:stCxn id="15" idx="0"/>
          </p:cNvCxnSpPr>
          <p:nvPr/>
        </p:nvCxnSpPr>
        <p:spPr>
          <a:xfrm flipV="1">
            <a:off x="9688757" y="3976776"/>
            <a:ext cx="450325" cy="1061662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Oval 36"/>
          <p:cNvSpPr/>
          <p:nvPr/>
        </p:nvSpPr>
        <p:spPr>
          <a:xfrm>
            <a:off x="8082555" y="1122367"/>
            <a:ext cx="2056527" cy="689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0"/>
          </p:cNvCxnSpPr>
          <p:nvPr/>
        </p:nvCxnSpPr>
        <p:spPr>
          <a:xfrm flipV="1">
            <a:off x="9110819" y="937701"/>
            <a:ext cx="577938" cy="18466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8824255" y="655631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accuracy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21976" y="5513294"/>
            <a:ext cx="1411942" cy="9547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326" y="661147"/>
            <a:ext cx="5638671" cy="30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315" t="28402" r="24714" b="27298"/>
          <a:stretch/>
        </p:blipFill>
        <p:spPr>
          <a:xfrm>
            <a:off x="3630706" y="1768286"/>
            <a:ext cx="3899647" cy="3240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05" t="37208" r="26676" b="16544"/>
          <a:stretch/>
        </p:blipFill>
        <p:spPr>
          <a:xfrm>
            <a:off x="7530353" y="1800665"/>
            <a:ext cx="4087906" cy="33831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212853" y="1800665"/>
            <a:ext cx="0" cy="3383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4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1729" y="2232212"/>
            <a:ext cx="2874497" cy="1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882" y="2084294"/>
            <a:ext cx="1896036" cy="2259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6872" y="5592990"/>
            <a:ext cx="1608931" cy="765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551" t="30117" r="50605" b="36303"/>
          <a:stretch/>
        </p:blipFill>
        <p:spPr>
          <a:xfrm>
            <a:off x="3514725" y="2138084"/>
            <a:ext cx="3867710" cy="215769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090732" y="1849345"/>
            <a:ext cx="524007" cy="3388451"/>
          </a:xfrm>
          <a:custGeom>
            <a:avLst/>
            <a:gdLst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322730 w 564777"/>
              <a:gd name="connsiteY9" fmla="*/ 2904565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777"/>
              <a:gd name="connsiteY0" fmla="*/ 2931459 h 2931459"/>
              <a:gd name="connsiteX1" fmla="*/ 80683 w 564777"/>
              <a:gd name="connsiteY1" fmla="*/ 1748118 h 2931459"/>
              <a:gd name="connsiteX2" fmla="*/ 309283 w 564777"/>
              <a:gd name="connsiteY2" fmla="*/ 874059 h 2931459"/>
              <a:gd name="connsiteX3" fmla="*/ 0 w 564777"/>
              <a:gd name="connsiteY3" fmla="*/ 13447 h 2931459"/>
              <a:gd name="connsiteX4" fmla="*/ 295836 w 564777"/>
              <a:gd name="connsiteY4" fmla="*/ 0 h 2931459"/>
              <a:gd name="connsiteX5" fmla="*/ 564777 w 564777"/>
              <a:gd name="connsiteY5" fmla="*/ 900953 h 2931459"/>
              <a:gd name="connsiteX6" fmla="*/ 322730 w 564777"/>
              <a:gd name="connsiteY6" fmla="*/ 1801906 h 2931459"/>
              <a:gd name="connsiteX7" fmla="*/ 389965 w 564777"/>
              <a:gd name="connsiteY7" fmla="*/ 2904565 h 2931459"/>
              <a:gd name="connsiteX8" fmla="*/ 389965 w 564777"/>
              <a:gd name="connsiteY8" fmla="*/ 2904565 h 2931459"/>
              <a:gd name="connsiteX9" fmla="*/ 107577 w 564777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309283 w 564845"/>
              <a:gd name="connsiteY2" fmla="*/ 8740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309283 w 564845"/>
              <a:gd name="connsiteY2" fmla="*/ 8740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245783 w 564845"/>
              <a:gd name="connsiteY2" fmla="*/ 8105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07577 w 564845"/>
              <a:gd name="connsiteY0" fmla="*/ 2931459 h 2931459"/>
              <a:gd name="connsiteX1" fmla="*/ 80683 w 564845"/>
              <a:gd name="connsiteY1" fmla="*/ 1748118 h 2931459"/>
              <a:gd name="connsiteX2" fmla="*/ 245783 w 564845"/>
              <a:gd name="connsiteY2" fmla="*/ 810559 h 2931459"/>
              <a:gd name="connsiteX3" fmla="*/ 0 w 564845"/>
              <a:gd name="connsiteY3" fmla="*/ 13447 h 2931459"/>
              <a:gd name="connsiteX4" fmla="*/ 295836 w 564845"/>
              <a:gd name="connsiteY4" fmla="*/ 0 h 2931459"/>
              <a:gd name="connsiteX5" fmla="*/ 564777 w 564845"/>
              <a:gd name="connsiteY5" fmla="*/ 900953 h 2931459"/>
              <a:gd name="connsiteX6" fmla="*/ 322730 w 564845"/>
              <a:gd name="connsiteY6" fmla="*/ 1801906 h 2931459"/>
              <a:gd name="connsiteX7" fmla="*/ 389965 w 564845"/>
              <a:gd name="connsiteY7" fmla="*/ 2904565 h 2931459"/>
              <a:gd name="connsiteX8" fmla="*/ 389965 w 564845"/>
              <a:gd name="connsiteY8" fmla="*/ 2904565 h 2931459"/>
              <a:gd name="connsiteX9" fmla="*/ 107577 w 564845"/>
              <a:gd name="connsiteY9" fmla="*/ 2931459 h 2931459"/>
              <a:gd name="connsiteX0" fmla="*/ 134742 w 592010"/>
              <a:gd name="connsiteY0" fmla="*/ 2931459 h 2931459"/>
              <a:gd name="connsiteX1" fmla="*/ 6248 w 592010"/>
              <a:gd name="connsiteY1" fmla="*/ 1729068 h 2931459"/>
              <a:gd name="connsiteX2" fmla="*/ 272948 w 592010"/>
              <a:gd name="connsiteY2" fmla="*/ 810559 h 2931459"/>
              <a:gd name="connsiteX3" fmla="*/ 27165 w 592010"/>
              <a:gd name="connsiteY3" fmla="*/ 13447 h 2931459"/>
              <a:gd name="connsiteX4" fmla="*/ 323001 w 592010"/>
              <a:gd name="connsiteY4" fmla="*/ 0 h 2931459"/>
              <a:gd name="connsiteX5" fmla="*/ 591942 w 592010"/>
              <a:gd name="connsiteY5" fmla="*/ 900953 h 2931459"/>
              <a:gd name="connsiteX6" fmla="*/ 349895 w 592010"/>
              <a:gd name="connsiteY6" fmla="*/ 1801906 h 2931459"/>
              <a:gd name="connsiteX7" fmla="*/ 417130 w 592010"/>
              <a:gd name="connsiteY7" fmla="*/ 2904565 h 2931459"/>
              <a:gd name="connsiteX8" fmla="*/ 417130 w 592010"/>
              <a:gd name="connsiteY8" fmla="*/ 2904565 h 2931459"/>
              <a:gd name="connsiteX9" fmla="*/ 134742 w 592010"/>
              <a:gd name="connsiteY9" fmla="*/ 2931459 h 2931459"/>
              <a:gd name="connsiteX0" fmla="*/ 128527 w 585795"/>
              <a:gd name="connsiteY0" fmla="*/ 2931459 h 2931459"/>
              <a:gd name="connsiteX1" fmla="*/ 33 w 585795"/>
              <a:gd name="connsiteY1" fmla="*/ 1729068 h 2931459"/>
              <a:gd name="connsiteX2" fmla="*/ 266733 w 585795"/>
              <a:gd name="connsiteY2" fmla="*/ 810559 h 2931459"/>
              <a:gd name="connsiteX3" fmla="*/ 20950 w 585795"/>
              <a:gd name="connsiteY3" fmla="*/ 13447 h 2931459"/>
              <a:gd name="connsiteX4" fmla="*/ 316786 w 585795"/>
              <a:gd name="connsiteY4" fmla="*/ 0 h 2931459"/>
              <a:gd name="connsiteX5" fmla="*/ 585727 w 585795"/>
              <a:gd name="connsiteY5" fmla="*/ 900953 h 2931459"/>
              <a:gd name="connsiteX6" fmla="*/ 343680 w 585795"/>
              <a:gd name="connsiteY6" fmla="*/ 1801906 h 2931459"/>
              <a:gd name="connsiteX7" fmla="*/ 410915 w 585795"/>
              <a:gd name="connsiteY7" fmla="*/ 2904565 h 2931459"/>
              <a:gd name="connsiteX8" fmla="*/ 410915 w 585795"/>
              <a:gd name="connsiteY8" fmla="*/ 2904565 h 2931459"/>
              <a:gd name="connsiteX9" fmla="*/ 128527 w 585795"/>
              <a:gd name="connsiteY9" fmla="*/ 2931459 h 2931459"/>
              <a:gd name="connsiteX0" fmla="*/ 142947 w 600215"/>
              <a:gd name="connsiteY0" fmla="*/ 2931459 h 2931459"/>
              <a:gd name="connsiteX1" fmla="*/ 14453 w 600215"/>
              <a:gd name="connsiteY1" fmla="*/ 1729068 h 2931459"/>
              <a:gd name="connsiteX2" fmla="*/ 281153 w 600215"/>
              <a:gd name="connsiteY2" fmla="*/ 810559 h 2931459"/>
              <a:gd name="connsiteX3" fmla="*/ 35370 w 600215"/>
              <a:gd name="connsiteY3" fmla="*/ 13447 h 2931459"/>
              <a:gd name="connsiteX4" fmla="*/ 331206 w 600215"/>
              <a:gd name="connsiteY4" fmla="*/ 0 h 2931459"/>
              <a:gd name="connsiteX5" fmla="*/ 600147 w 600215"/>
              <a:gd name="connsiteY5" fmla="*/ 900953 h 2931459"/>
              <a:gd name="connsiteX6" fmla="*/ 358100 w 600215"/>
              <a:gd name="connsiteY6" fmla="*/ 1801906 h 2931459"/>
              <a:gd name="connsiteX7" fmla="*/ 425335 w 600215"/>
              <a:gd name="connsiteY7" fmla="*/ 2904565 h 2931459"/>
              <a:gd name="connsiteX8" fmla="*/ 425335 w 600215"/>
              <a:gd name="connsiteY8" fmla="*/ 2904565 h 2931459"/>
              <a:gd name="connsiteX9" fmla="*/ 142947 w 600215"/>
              <a:gd name="connsiteY9" fmla="*/ 2931459 h 2931459"/>
              <a:gd name="connsiteX0" fmla="*/ 129554 w 586822"/>
              <a:gd name="connsiteY0" fmla="*/ 2931459 h 2931459"/>
              <a:gd name="connsiteX1" fmla="*/ 1060 w 586822"/>
              <a:gd name="connsiteY1" fmla="*/ 1729068 h 2931459"/>
              <a:gd name="connsiteX2" fmla="*/ 267760 w 586822"/>
              <a:gd name="connsiteY2" fmla="*/ 810559 h 2931459"/>
              <a:gd name="connsiteX3" fmla="*/ 21977 w 586822"/>
              <a:gd name="connsiteY3" fmla="*/ 13447 h 2931459"/>
              <a:gd name="connsiteX4" fmla="*/ 317813 w 586822"/>
              <a:gd name="connsiteY4" fmla="*/ 0 h 2931459"/>
              <a:gd name="connsiteX5" fmla="*/ 586754 w 586822"/>
              <a:gd name="connsiteY5" fmla="*/ 900953 h 2931459"/>
              <a:gd name="connsiteX6" fmla="*/ 344707 w 586822"/>
              <a:gd name="connsiteY6" fmla="*/ 1801906 h 2931459"/>
              <a:gd name="connsiteX7" fmla="*/ 411942 w 586822"/>
              <a:gd name="connsiteY7" fmla="*/ 2904565 h 2931459"/>
              <a:gd name="connsiteX8" fmla="*/ 411942 w 586822"/>
              <a:gd name="connsiteY8" fmla="*/ 2904565 h 2931459"/>
              <a:gd name="connsiteX9" fmla="*/ 129554 w 586822"/>
              <a:gd name="connsiteY9" fmla="*/ 2931459 h 2931459"/>
              <a:gd name="connsiteX0" fmla="*/ 223974 w 585992"/>
              <a:gd name="connsiteY0" fmla="*/ 2544109 h 2904565"/>
              <a:gd name="connsiteX1" fmla="*/ 230 w 585992"/>
              <a:gd name="connsiteY1" fmla="*/ 1729068 h 2904565"/>
              <a:gd name="connsiteX2" fmla="*/ 266930 w 585992"/>
              <a:gd name="connsiteY2" fmla="*/ 810559 h 2904565"/>
              <a:gd name="connsiteX3" fmla="*/ 21147 w 585992"/>
              <a:gd name="connsiteY3" fmla="*/ 13447 h 2904565"/>
              <a:gd name="connsiteX4" fmla="*/ 316983 w 585992"/>
              <a:gd name="connsiteY4" fmla="*/ 0 h 2904565"/>
              <a:gd name="connsiteX5" fmla="*/ 585924 w 585992"/>
              <a:gd name="connsiteY5" fmla="*/ 900953 h 2904565"/>
              <a:gd name="connsiteX6" fmla="*/ 343877 w 585992"/>
              <a:gd name="connsiteY6" fmla="*/ 1801906 h 2904565"/>
              <a:gd name="connsiteX7" fmla="*/ 411112 w 585992"/>
              <a:gd name="connsiteY7" fmla="*/ 2904565 h 2904565"/>
              <a:gd name="connsiteX8" fmla="*/ 411112 w 585992"/>
              <a:gd name="connsiteY8" fmla="*/ 2904565 h 2904565"/>
              <a:gd name="connsiteX9" fmla="*/ 223974 w 585992"/>
              <a:gd name="connsiteY9" fmla="*/ 2544109 h 2904565"/>
              <a:gd name="connsiteX0" fmla="*/ 223902 w 585920"/>
              <a:gd name="connsiteY0" fmla="*/ 2544109 h 2904565"/>
              <a:gd name="connsiteX1" fmla="*/ 158 w 585920"/>
              <a:gd name="connsiteY1" fmla="*/ 1729068 h 2904565"/>
              <a:gd name="connsiteX2" fmla="*/ 266858 w 585920"/>
              <a:gd name="connsiteY2" fmla="*/ 810559 h 2904565"/>
              <a:gd name="connsiteX3" fmla="*/ 21075 w 585920"/>
              <a:gd name="connsiteY3" fmla="*/ 13447 h 2904565"/>
              <a:gd name="connsiteX4" fmla="*/ 316911 w 585920"/>
              <a:gd name="connsiteY4" fmla="*/ 0 h 2904565"/>
              <a:gd name="connsiteX5" fmla="*/ 585852 w 585920"/>
              <a:gd name="connsiteY5" fmla="*/ 900953 h 2904565"/>
              <a:gd name="connsiteX6" fmla="*/ 343805 w 585920"/>
              <a:gd name="connsiteY6" fmla="*/ 1801906 h 2904565"/>
              <a:gd name="connsiteX7" fmla="*/ 411040 w 585920"/>
              <a:gd name="connsiteY7" fmla="*/ 2904565 h 2904565"/>
              <a:gd name="connsiteX8" fmla="*/ 411040 w 585920"/>
              <a:gd name="connsiteY8" fmla="*/ 2904565 h 2904565"/>
              <a:gd name="connsiteX9" fmla="*/ 223902 w 585920"/>
              <a:gd name="connsiteY9" fmla="*/ 2544109 h 2904565"/>
              <a:gd name="connsiteX0" fmla="*/ 223902 w 585920"/>
              <a:gd name="connsiteY0" fmla="*/ 2544109 h 2933942"/>
              <a:gd name="connsiteX1" fmla="*/ 158 w 585920"/>
              <a:gd name="connsiteY1" fmla="*/ 1729068 h 2933942"/>
              <a:gd name="connsiteX2" fmla="*/ 266858 w 585920"/>
              <a:gd name="connsiteY2" fmla="*/ 810559 h 2933942"/>
              <a:gd name="connsiteX3" fmla="*/ 21075 w 585920"/>
              <a:gd name="connsiteY3" fmla="*/ 13447 h 2933942"/>
              <a:gd name="connsiteX4" fmla="*/ 316911 w 585920"/>
              <a:gd name="connsiteY4" fmla="*/ 0 h 2933942"/>
              <a:gd name="connsiteX5" fmla="*/ 585852 w 585920"/>
              <a:gd name="connsiteY5" fmla="*/ 900953 h 2933942"/>
              <a:gd name="connsiteX6" fmla="*/ 343805 w 585920"/>
              <a:gd name="connsiteY6" fmla="*/ 1801906 h 2933942"/>
              <a:gd name="connsiteX7" fmla="*/ 411040 w 585920"/>
              <a:gd name="connsiteY7" fmla="*/ 2904565 h 2933942"/>
              <a:gd name="connsiteX8" fmla="*/ 366590 w 585920"/>
              <a:gd name="connsiteY8" fmla="*/ 2587065 h 2933942"/>
              <a:gd name="connsiteX9" fmla="*/ 223902 w 585920"/>
              <a:gd name="connsiteY9" fmla="*/ 2544109 h 2933942"/>
              <a:gd name="connsiteX0" fmla="*/ 223902 w 585922"/>
              <a:gd name="connsiteY0" fmla="*/ 2544109 h 2635150"/>
              <a:gd name="connsiteX1" fmla="*/ 158 w 585922"/>
              <a:gd name="connsiteY1" fmla="*/ 1729068 h 2635150"/>
              <a:gd name="connsiteX2" fmla="*/ 266858 w 585922"/>
              <a:gd name="connsiteY2" fmla="*/ 810559 h 2635150"/>
              <a:gd name="connsiteX3" fmla="*/ 21075 w 585922"/>
              <a:gd name="connsiteY3" fmla="*/ 13447 h 2635150"/>
              <a:gd name="connsiteX4" fmla="*/ 316911 w 585922"/>
              <a:gd name="connsiteY4" fmla="*/ 0 h 2635150"/>
              <a:gd name="connsiteX5" fmla="*/ 585852 w 585922"/>
              <a:gd name="connsiteY5" fmla="*/ 900953 h 2635150"/>
              <a:gd name="connsiteX6" fmla="*/ 343805 w 585922"/>
              <a:gd name="connsiteY6" fmla="*/ 1801906 h 2635150"/>
              <a:gd name="connsiteX7" fmla="*/ 366590 w 585922"/>
              <a:gd name="connsiteY7" fmla="*/ 2587065 h 2635150"/>
              <a:gd name="connsiteX8" fmla="*/ 223902 w 585922"/>
              <a:gd name="connsiteY8" fmla="*/ 2544109 h 2635150"/>
              <a:gd name="connsiteX0" fmla="*/ 223902 w 585922"/>
              <a:gd name="connsiteY0" fmla="*/ 2544109 h 2610569"/>
              <a:gd name="connsiteX1" fmla="*/ 158 w 585922"/>
              <a:gd name="connsiteY1" fmla="*/ 1729068 h 2610569"/>
              <a:gd name="connsiteX2" fmla="*/ 266858 w 585922"/>
              <a:gd name="connsiteY2" fmla="*/ 810559 h 2610569"/>
              <a:gd name="connsiteX3" fmla="*/ 21075 w 585922"/>
              <a:gd name="connsiteY3" fmla="*/ 13447 h 2610569"/>
              <a:gd name="connsiteX4" fmla="*/ 316911 w 585922"/>
              <a:gd name="connsiteY4" fmla="*/ 0 h 2610569"/>
              <a:gd name="connsiteX5" fmla="*/ 585852 w 585922"/>
              <a:gd name="connsiteY5" fmla="*/ 900953 h 2610569"/>
              <a:gd name="connsiteX6" fmla="*/ 343805 w 585922"/>
              <a:gd name="connsiteY6" fmla="*/ 1801906 h 2610569"/>
              <a:gd name="connsiteX7" fmla="*/ 366590 w 585922"/>
              <a:gd name="connsiteY7" fmla="*/ 2555315 h 2610569"/>
              <a:gd name="connsiteX8" fmla="*/ 223902 w 585922"/>
              <a:gd name="connsiteY8" fmla="*/ 2544109 h 2610569"/>
              <a:gd name="connsiteX0" fmla="*/ 223902 w 586119"/>
              <a:gd name="connsiteY0" fmla="*/ 2544109 h 2612921"/>
              <a:gd name="connsiteX1" fmla="*/ 158 w 586119"/>
              <a:gd name="connsiteY1" fmla="*/ 1729068 h 2612921"/>
              <a:gd name="connsiteX2" fmla="*/ 266858 w 586119"/>
              <a:gd name="connsiteY2" fmla="*/ 810559 h 2612921"/>
              <a:gd name="connsiteX3" fmla="*/ 21075 w 586119"/>
              <a:gd name="connsiteY3" fmla="*/ 13447 h 2612921"/>
              <a:gd name="connsiteX4" fmla="*/ 316911 w 586119"/>
              <a:gd name="connsiteY4" fmla="*/ 0 h 2612921"/>
              <a:gd name="connsiteX5" fmla="*/ 585852 w 586119"/>
              <a:gd name="connsiteY5" fmla="*/ 900953 h 2612921"/>
              <a:gd name="connsiteX6" fmla="*/ 267605 w 586119"/>
              <a:gd name="connsiteY6" fmla="*/ 1770156 h 2612921"/>
              <a:gd name="connsiteX7" fmla="*/ 366590 w 586119"/>
              <a:gd name="connsiteY7" fmla="*/ 2555315 h 2612921"/>
              <a:gd name="connsiteX8" fmla="*/ 223902 w 586119"/>
              <a:gd name="connsiteY8" fmla="*/ 2544109 h 2612921"/>
              <a:gd name="connsiteX0" fmla="*/ 223902 w 522753"/>
              <a:gd name="connsiteY0" fmla="*/ 2544109 h 2612921"/>
              <a:gd name="connsiteX1" fmla="*/ 158 w 522753"/>
              <a:gd name="connsiteY1" fmla="*/ 1729068 h 2612921"/>
              <a:gd name="connsiteX2" fmla="*/ 266858 w 522753"/>
              <a:gd name="connsiteY2" fmla="*/ 810559 h 2612921"/>
              <a:gd name="connsiteX3" fmla="*/ 21075 w 522753"/>
              <a:gd name="connsiteY3" fmla="*/ 13447 h 2612921"/>
              <a:gd name="connsiteX4" fmla="*/ 316911 w 522753"/>
              <a:gd name="connsiteY4" fmla="*/ 0 h 2612921"/>
              <a:gd name="connsiteX5" fmla="*/ 522352 w 522753"/>
              <a:gd name="connsiteY5" fmla="*/ 856503 h 2612921"/>
              <a:gd name="connsiteX6" fmla="*/ 267605 w 522753"/>
              <a:gd name="connsiteY6" fmla="*/ 1770156 h 2612921"/>
              <a:gd name="connsiteX7" fmla="*/ 366590 w 522753"/>
              <a:gd name="connsiteY7" fmla="*/ 2555315 h 2612921"/>
              <a:gd name="connsiteX8" fmla="*/ 223902 w 522753"/>
              <a:gd name="connsiteY8" fmla="*/ 2544109 h 2612921"/>
              <a:gd name="connsiteX0" fmla="*/ 223902 w 522753"/>
              <a:gd name="connsiteY0" fmla="*/ 3668059 h 3668246"/>
              <a:gd name="connsiteX1" fmla="*/ 158 w 522753"/>
              <a:gd name="connsiteY1" fmla="*/ 1729068 h 3668246"/>
              <a:gd name="connsiteX2" fmla="*/ 266858 w 522753"/>
              <a:gd name="connsiteY2" fmla="*/ 810559 h 3668246"/>
              <a:gd name="connsiteX3" fmla="*/ 21075 w 522753"/>
              <a:gd name="connsiteY3" fmla="*/ 13447 h 3668246"/>
              <a:gd name="connsiteX4" fmla="*/ 316911 w 522753"/>
              <a:gd name="connsiteY4" fmla="*/ 0 h 3668246"/>
              <a:gd name="connsiteX5" fmla="*/ 522352 w 522753"/>
              <a:gd name="connsiteY5" fmla="*/ 856503 h 3668246"/>
              <a:gd name="connsiteX6" fmla="*/ 267605 w 522753"/>
              <a:gd name="connsiteY6" fmla="*/ 1770156 h 3668246"/>
              <a:gd name="connsiteX7" fmla="*/ 366590 w 522753"/>
              <a:gd name="connsiteY7" fmla="*/ 2555315 h 3668246"/>
              <a:gd name="connsiteX8" fmla="*/ 223902 w 522753"/>
              <a:gd name="connsiteY8" fmla="*/ 3668059 h 3668246"/>
              <a:gd name="connsiteX0" fmla="*/ 223902 w 522753"/>
              <a:gd name="connsiteY0" fmla="*/ 3668059 h 3799344"/>
              <a:gd name="connsiteX1" fmla="*/ 158 w 522753"/>
              <a:gd name="connsiteY1" fmla="*/ 1729068 h 3799344"/>
              <a:gd name="connsiteX2" fmla="*/ 266858 w 522753"/>
              <a:gd name="connsiteY2" fmla="*/ 810559 h 3799344"/>
              <a:gd name="connsiteX3" fmla="*/ 21075 w 522753"/>
              <a:gd name="connsiteY3" fmla="*/ 13447 h 3799344"/>
              <a:gd name="connsiteX4" fmla="*/ 316911 w 522753"/>
              <a:gd name="connsiteY4" fmla="*/ 0 h 3799344"/>
              <a:gd name="connsiteX5" fmla="*/ 522352 w 522753"/>
              <a:gd name="connsiteY5" fmla="*/ 856503 h 3799344"/>
              <a:gd name="connsiteX6" fmla="*/ 267605 w 522753"/>
              <a:gd name="connsiteY6" fmla="*/ 1770156 h 3799344"/>
              <a:gd name="connsiteX7" fmla="*/ 442790 w 522753"/>
              <a:gd name="connsiteY7" fmla="*/ 3650690 h 3799344"/>
              <a:gd name="connsiteX8" fmla="*/ 223902 w 522753"/>
              <a:gd name="connsiteY8" fmla="*/ 3668059 h 3799344"/>
              <a:gd name="connsiteX0" fmla="*/ 223902 w 522753"/>
              <a:gd name="connsiteY0" fmla="*/ 3668059 h 3669266"/>
              <a:gd name="connsiteX1" fmla="*/ 158 w 522753"/>
              <a:gd name="connsiteY1" fmla="*/ 1729068 h 3669266"/>
              <a:gd name="connsiteX2" fmla="*/ 266858 w 522753"/>
              <a:gd name="connsiteY2" fmla="*/ 810559 h 3669266"/>
              <a:gd name="connsiteX3" fmla="*/ 21075 w 522753"/>
              <a:gd name="connsiteY3" fmla="*/ 13447 h 3669266"/>
              <a:gd name="connsiteX4" fmla="*/ 316911 w 522753"/>
              <a:gd name="connsiteY4" fmla="*/ 0 h 3669266"/>
              <a:gd name="connsiteX5" fmla="*/ 522352 w 522753"/>
              <a:gd name="connsiteY5" fmla="*/ 856503 h 3669266"/>
              <a:gd name="connsiteX6" fmla="*/ 267605 w 522753"/>
              <a:gd name="connsiteY6" fmla="*/ 1770156 h 3669266"/>
              <a:gd name="connsiteX7" fmla="*/ 374210 w 522753"/>
              <a:gd name="connsiteY7" fmla="*/ 3254450 h 3669266"/>
              <a:gd name="connsiteX8" fmla="*/ 223902 w 522753"/>
              <a:gd name="connsiteY8" fmla="*/ 3668059 h 3669266"/>
              <a:gd name="connsiteX0" fmla="*/ 223902 w 522753"/>
              <a:gd name="connsiteY0" fmla="*/ 3668059 h 3669140"/>
              <a:gd name="connsiteX1" fmla="*/ 158 w 522753"/>
              <a:gd name="connsiteY1" fmla="*/ 1729068 h 3669140"/>
              <a:gd name="connsiteX2" fmla="*/ 266858 w 522753"/>
              <a:gd name="connsiteY2" fmla="*/ 810559 h 3669140"/>
              <a:gd name="connsiteX3" fmla="*/ 21075 w 522753"/>
              <a:gd name="connsiteY3" fmla="*/ 13447 h 3669140"/>
              <a:gd name="connsiteX4" fmla="*/ 316911 w 522753"/>
              <a:gd name="connsiteY4" fmla="*/ 0 h 3669140"/>
              <a:gd name="connsiteX5" fmla="*/ 522352 w 522753"/>
              <a:gd name="connsiteY5" fmla="*/ 856503 h 3669140"/>
              <a:gd name="connsiteX6" fmla="*/ 267605 w 522753"/>
              <a:gd name="connsiteY6" fmla="*/ 1770156 h 3669140"/>
              <a:gd name="connsiteX7" fmla="*/ 374210 w 522753"/>
              <a:gd name="connsiteY7" fmla="*/ 3254450 h 3669140"/>
              <a:gd name="connsiteX8" fmla="*/ 223902 w 522753"/>
              <a:gd name="connsiteY8" fmla="*/ 3668059 h 3669140"/>
              <a:gd name="connsiteX0" fmla="*/ 223902 w 522354"/>
              <a:gd name="connsiteY0" fmla="*/ 3668059 h 3669191"/>
              <a:gd name="connsiteX1" fmla="*/ 158 w 522354"/>
              <a:gd name="connsiteY1" fmla="*/ 1729068 h 3669191"/>
              <a:gd name="connsiteX2" fmla="*/ 266858 w 522354"/>
              <a:gd name="connsiteY2" fmla="*/ 810559 h 3669191"/>
              <a:gd name="connsiteX3" fmla="*/ 21075 w 522354"/>
              <a:gd name="connsiteY3" fmla="*/ 13447 h 3669191"/>
              <a:gd name="connsiteX4" fmla="*/ 316911 w 522354"/>
              <a:gd name="connsiteY4" fmla="*/ 0 h 3669191"/>
              <a:gd name="connsiteX5" fmla="*/ 522352 w 522354"/>
              <a:gd name="connsiteY5" fmla="*/ 856503 h 3669191"/>
              <a:gd name="connsiteX6" fmla="*/ 313325 w 522354"/>
              <a:gd name="connsiteY6" fmla="*/ 1823496 h 3669191"/>
              <a:gd name="connsiteX7" fmla="*/ 374210 w 522354"/>
              <a:gd name="connsiteY7" fmla="*/ 3254450 h 3669191"/>
              <a:gd name="connsiteX8" fmla="*/ 223902 w 522354"/>
              <a:gd name="connsiteY8" fmla="*/ 3668059 h 3669191"/>
              <a:gd name="connsiteX0" fmla="*/ 223902 w 522354"/>
              <a:gd name="connsiteY0" fmla="*/ 3668059 h 3669191"/>
              <a:gd name="connsiteX1" fmla="*/ 158 w 522354"/>
              <a:gd name="connsiteY1" fmla="*/ 1729068 h 3669191"/>
              <a:gd name="connsiteX2" fmla="*/ 266858 w 522354"/>
              <a:gd name="connsiteY2" fmla="*/ 810559 h 3669191"/>
              <a:gd name="connsiteX3" fmla="*/ 21075 w 522354"/>
              <a:gd name="connsiteY3" fmla="*/ 13447 h 3669191"/>
              <a:gd name="connsiteX4" fmla="*/ 316911 w 522354"/>
              <a:gd name="connsiteY4" fmla="*/ 0 h 3669191"/>
              <a:gd name="connsiteX5" fmla="*/ 522352 w 522354"/>
              <a:gd name="connsiteY5" fmla="*/ 856503 h 3669191"/>
              <a:gd name="connsiteX6" fmla="*/ 313325 w 522354"/>
              <a:gd name="connsiteY6" fmla="*/ 1823496 h 3669191"/>
              <a:gd name="connsiteX7" fmla="*/ 374210 w 522354"/>
              <a:gd name="connsiteY7" fmla="*/ 3254450 h 3669191"/>
              <a:gd name="connsiteX8" fmla="*/ 223902 w 522354"/>
              <a:gd name="connsiteY8" fmla="*/ 3668059 h 3669191"/>
              <a:gd name="connsiteX0" fmla="*/ 105472 w 525844"/>
              <a:gd name="connsiteY0" fmla="*/ 3317539 h 3388451"/>
              <a:gd name="connsiteX1" fmla="*/ 3648 w 525844"/>
              <a:gd name="connsiteY1" fmla="*/ 1729068 h 3388451"/>
              <a:gd name="connsiteX2" fmla="*/ 270348 w 525844"/>
              <a:gd name="connsiteY2" fmla="*/ 810559 h 3388451"/>
              <a:gd name="connsiteX3" fmla="*/ 24565 w 525844"/>
              <a:gd name="connsiteY3" fmla="*/ 13447 h 3388451"/>
              <a:gd name="connsiteX4" fmla="*/ 320401 w 525844"/>
              <a:gd name="connsiteY4" fmla="*/ 0 h 3388451"/>
              <a:gd name="connsiteX5" fmla="*/ 525842 w 525844"/>
              <a:gd name="connsiteY5" fmla="*/ 856503 h 3388451"/>
              <a:gd name="connsiteX6" fmla="*/ 316815 w 525844"/>
              <a:gd name="connsiteY6" fmla="*/ 1823496 h 3388451"/>
              <a:gd name="connsiteX7" fmla="*/ 377700 w 525844"/>
              <a:gd name="connsiteY7" fmla="*/ 3254450 h 3388451"/>
              <a:gd name="connsiteX8" fmla="*/ 105472 w 525844"/>
              <a:gd name="connsiteY8" fmla="*/ 3317539 h 3388451"/>
              <a:gd name="connsiteX0" fmla="*/ 103635 w 524007"/>
              <a:gd name="connsiteY0" fmla="*/ 3317539 h 3388451"/>
              <a:gd name="connsiteX1" fmla="*/ 1811 w 524007"/>
              <a:gd name="connsiteY1" fmla="*/ 1729068 h 3388451"/>
              <a:gd name="connsiteX2" fmla="*/ 268511 w 524007"/>
              <a:gd name="connsiteY2" fmla="*/ 810559 h 3388451"/>
              <a:gd name="connsiteX3" fmla="*/ 22728 w 524007"/>
              <a:gd name="connsiteY3" fmla="*/ 13447 h 3388451"/>
              <a:gd name="connsiteX4" fmla="*/ 318564 w 524007"/>
              <a:gd name="connsiteY4" fmla="*/ 0 h 3388451"/>
              <a:gd name="connsiteX5" fmla="*/ 524005 w 524007"/>
              <a:gd name="connsiteY5" fmla="*/ 856503 h 3388451"/>
              <a:gd name="connsiteX6" fmla="*/ 314978 w 524007"/>
              <a:gd name="connsiteY6" fmla="*/ 1823496 h 3388451"/>
              <a:gd name="connsiteX7" fmla="*/ 375863 w 524007"/>
              <a:gd name="connsiteY7" fmla="*/ 3254450 h 3388451"/>
              <a:gd name="connsiteX8" fmla="*/ 103635 w 524007"/>
              <a:gd name="connsiteY8" fmla="*/ 3317539 h 338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007" h="3388451">
                <a:moveTo>
                  <a:pt x="103635" y="3317539"/>
                </a:moveTo>
                <a:cubicBezTo>
                  <a:pt x="271375" y="2584413"/>
                  <a:pt x="-25668" y="2146898"/>
                  <a:pt x="1811" y="1729068"/>
                </a:cubicBezTo>
                <a:cubicBezTo>
                  <a:pt x="29290" y="1311238"/>
                  <a:pt x="265025" y="1096496"/>
                  <a:pt x="268511" y="810559"/>
                </a:cubicBezTo>
                <a:cubicBezTo>
                  <a:pt x="271997" y="524622"/>
                  <a:pt x="24969" y="159123"/>
                  <a:pt x="22728" y="13447"/>
                </a:cubicBezTo>
                <a:lnTo>
                  <a:pt x="318564" y="0"/>
                </a:lnTo>
                <a:cubicBezTo>
                  <a:pt x="412694" y="147918"/>
                  <a:pt x="524603" y="552587"/>
                  <a:pt x="524005" y="856503"/>
                </a:cubicBezTo>
                <a:cubicBezTo>
                  <a:pt x="523407" y="1160419"/>
                  <a:pt x="351522" y="1542477"/>
                  <a:pt x="314978" y="1823496"/>
                </a:cubicBezTo>
                <a:cubicBezTo>
                  <a:pt x="331774" y="2180715"/>
                  <a:pt x="411087" y="3005443"/>
                  <a:pt x="375863" y="3254450"/>
                </a:cubicBezTo>
                <a:cubicBezTo>
                  <a:pt x="340639" y="3503457"/>
                  <a:pt x="151198" y="3331858"/>
                  <a:pt x="103635" y="331753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95535" y="4351681"/>
            <a:ext cx="914400" cy="10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0427417">
            <a:off x="6895535" y="1268769"/>
            <a:ext cx="914400" cy="678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8553" y="2649070"/>
            <a:ext cx="5782235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8047" y="1331258"/>
            <a:ext cx="4854389" cy="38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2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31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Campbell</dc:creator>
  <cp:lastModifiedBy>Matt Campbell</cp:lastModifiedBy>
  <cp:revision>10</cp:revision>
  <dcterms:created xsi:type="dcterms:W3CDTF">2014-03-26T08:53:03Z</dcterms:created>
  <dcterms:modified xsi:type="dcterms:W3CDTF">2014-03-27T23:28:30Z</dcterms:modified>
</cp:coreProperties>
</file>