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C624-9284-4A87-8262-D7FD0E50FAE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063" t="9386" r="857" b="4709"/>
          <a:stretch/>
        </p:blipFill>
        <p:spPr>
          <a:xfrm>
            <a:off x="1425388" y="1162050"/>
            <a:ext cx="9360893" cy="4794998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5325035" y="1035424"/>
            <a:ext cx="1021977" cy="524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  <a:endCxn id="8" idx="3"/>
          </p:cNvCxnSpPr>
          <p:nvPr/>
        </p:nvCxnSpPr>
        <p:spPr>
          <a:xfrm flipH="1" flipV="1">
            <a:off x="4678778" y="937701"/>
            <a:ext cx="795922" cy="174525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262091" y="753035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link back to this page!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39082" y="1680883"/>
            <a:ext cx="900953" cy="4262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6" idx="4"/>
          </p:cNvCxnSpPr>
          <p:nvPr/>
        </p:nvCxnSpPr>
        <p:spPr>
          <a:xfrm flipV="1">
            <a:off x="3107690" y="2885105"/>
            <a:ext cx="939070" cy="44763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9238432" y="5038438"/>
            <a:ext cx="9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slider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56515" y="1609682"/>
            <a:ext cx="5780489" cy="1275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62091" y="3011730"/>
            <a:ext cx="9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oint text editor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79635" y="1133147"/>
            <a:ext cx="1021977" cy="68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690624" y="1822827"/>
            <a:ext cx="147030" cy="126625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7179788" y="1949452"/>
            <a:ext cx="1841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is in rad/s (use negative values for CW; </a:t>
            </a:r>
          </a:p>
          <a:p>
            <a:r>
              <a:rPr lang="en-US" dirty="0" smtClean="0"/>
              <a:t>use positive values for CCW)</a:t>
            </a:r>
            <a:endParaRPr lang="en-US" dirty="0"/>
          </a:p>
        </p:txBody>
      </p:sp>
      <p:cxnSp>
        <p:nvCxnSpPr>
          <p:cNvPr id="33" name="Straight Connector 32"/>
          <p:cNvCxnSpPr>
            <a:stCxn id="15" idx="0"/>
          </p:cNvCxnSpPr>
          <p:nvPr/>
        </p:nvCxnSpPr>
        <p:spPr>
          <a:xfrm flipV="1">
            <a:off x="9688757" y="3976776"/>
            <a:ext cx="450325" cy="1061662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Oval 36"/>
          <p:cNvSpPr/>
          <p:nvPr/>
        </p:nvSpPr>
        <p:spPr>
          <a:xfrm>
            <a:off x="8082555" y="1122367"/>
            <a:ext cx="2056527" cy="68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 flipV="1">
            <a:off x="9110819" y="937701"/>
            <a:ext cx="577938" cy="18466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8824255" y="655631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accuracy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21976" y="5513294"/>
            <a:ext cx="1411942" cy="954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1" y="1277257"/>
            <a:ext cx="7112000" cy="22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8" t="36337" r="62937" b="17362"/>
          <a:stretch/>
        </p:blipFill>
        <p:spPr>
          <a:xfrm>
            <a:off x="159656" y="1048656"/>
            <a:ext cx="4905829" cy="45865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9656" y="3628570"/>
            <a:ext cx="4238171" cy="12627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397" t="36337" r="62857" b="18827"/>
          <a:stretch/>
        </p:blipFill>
        <p:spPr>
          <a:xfrm>
            <a:off x="6487886" y="1048656"/>
            <a:ext cx="4891314" cy="444137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87886" y="3628571"/>
            <a:ext cx="4238171" cy="12627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500" y="980006"/>
            <a:ext cx="2606032" cy="2298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0012" y="1021220"/>
            <a:ext cx="2479480" cy="23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1" t="6020" r="45606" b="87240"/>
          <a:stretch/>
        </p:blipFill>
        <p:spPr>
          <a:xfrm>
            <a:off x="1364343" y="2554514"/>
            <a:ext cx="6133738" cy="100148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10640" y="2453640"/>
            <a:ext cx="6263640" cy="1196340"/>
          </a:xfrm>
          <a:custGeom>
            <a:avLst/>
            <a:gdLst>
              <a:gd name="connsiteX0" fmla="*/ 3038475 w 6263640"/>
              <a:gd name="connsiteY0" fmla="*/ 91914 h 1196340"/>
              <a:gd name="connsiteX1" fmla="*/ 2293620 w 6263640"/>
              <a:gd name="connsiteY1" fmla="*/ 121918 h 1196340"/>
              <a:gd name="connsiteX2" fmla="*/ 2004060 w 6263640"/>
              <a:gd name="connsiteY2" fmla="*/ 434338 h 1196340"/>
              <a:gd name="connsiteX3" fmla="*/ 815340 w 6263640"/>
              <a:gd name="connsiteY3" fmla="*/ 434338 h 1196340"/>
              <a:gd name="connsiteX4" fmla="*/ 739140 w 6263640"/>
              <a:gd name="connsiteY4" fmla="*/ 693418 h 1196340"/>
              <a:gd name="connsiteX5" fmla="*/ 4572000 w 6263640"/>
              <a:gd name="connsiteY5" fmla="*/ 678178 h 1196340"/>
              <a:gd name="connsiteX6" fmla="*/ 4526280 w 6263640"/>
              <a:gd name="connsiteY6" fmla="*/ 457198 h 1196340"/>
              <a:gd name="connsiteX7" fmla="*/ 3901440 w 6263640"/>
              <a:gd name="connsiteY7" fmla="*/ 426718 h 1196340"/>
              <a:gd name="connsiteX8" fmla="*/ 3764280 w 6263640"/>
              <a:gd name="connsiteY8" fmla="*/ 137158 h 1196340"/>
              <a:gd name="connsiteX9" fmla="*/ 3038475 w 6263640"/>
              <a:gd name="connsiteY9" fmla="*/ 91914 h 1196340"/>
              <a:gd name="connsiteX10" fmla="*/ 0 w 6263640"/>
              <a:gd name="connsiteY10" fmla="*/ 0 h 1196340"/>
              <a:gd name="connsiteX11" fmla="*/ 6263640 w 6263640"/>
              <a:gd name="connsiteY11" fmla="*/ 0 h 1196340"/>
              <a:gd name="connsiteX12" fmla="*/ 6263640 w 6263640"/>
              <a:gd name="connsiteY12" fmla="*/ 1196340 h 1196340"/>
              <a:gd name="connsiteX13" fmla="*/ 0 w 6263640"/>
              <a:gd name="connsiteY13" fmla="*/ 119634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63640" h="1196340">
                <a:moveTo>
                  <a:pt x="3038475" y="91914"/>
                </a:moveTo>
                <a:cubicBezTo>
                  <a:pt x="2740978" y="88263"/>
                  <a:pt x="2440305" y="97153"/>
                  <a:pt x="2293620" y="121918"/>
                </a:cubicBezTo>
                <a:cubicBezTo>
                  <a:pt x="2000250" y="171448"/>
                  <a:pt x="2250440" y="382268"/>
                  <a:pt x="2004060" y="434338"/>
                </a:cubicBezTo>
                <a:cubicBezTo>
                  <a:pt x="1757680" y="486408"/>
                  <a:pt x="995680" y="436878"/>
                  <a:pt x="815340" y="434338"/>
                </a:cubicBezTo>
                <a:cubicBezTo>
                  <a:pt x="635000" y="431798"/>
                  <a:pt x="455930" y="690878"/>
                  <a:pt x="739140" y="693418"/>
                </a:cubicBezTo>
                <a:cubicBezTo>
                  <a:pt x="1022350" y="695958"/>
                  <a:pt x="3937000" y="708658"/>
                  <a:pt x="4572000" y="678178"/>
                </a:cubicBezTo>
                <a:cubicBezTo>
                  <a:pt x="4758690" y="666748"/>
                  <a:pt x="4676140" y="453388"/>
                  <a:pt x="4526280" y="457198"/>
                </a:cubicBezTo>
                <a:cubicBezTo>
                  <a:pt x="4376420" y="461008"/>
                  <a:pt x="4028440" y="480058"/>
                  <a:pt x="3901440" y="426718"/>
                </a:cubicBezTo>
                <a:cubicBezTo>
                  <a:pt x="3774440" y="373378"/>
                  <a:pt x="4032250" y="187958"/>
                  <a:pt x="3764280" y="137158"/>
                </a:cubicBezTo>
                <a:cubicBezTo>
                  <a:pt x="3630295" y="111758"/>
                  <a:pt x="3335973" y="95566"/>
                  <a:pt x="3038475" y="91914"/>
                </a:cubicBezTo>
                <a:close/>
                <a:moveTo>
                  <a:pt x="0" y="0"/>
                </a:moveTo>
                <a:lnTo>
                  <a:pt x="6263640" y="0"/>
                </a:lnTo>
                <a:lnTo>
                  <a:pt x="6263640" y="1196340"/>
                </a:lnTo>
                <a:lnTo>
                  <a:pt x="0" y="1196340"/>
                </a:lnTo>
                <a:close/>
              </a:path>
            </a:pathLst>
          </a:cu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901877" y="2544766"/>
            <a:ext cx="4088531" cy="607073"/>
          </a:xfrm>
          <a:custGeom>
            <a:avLst/>
            <a:gdLst>
              <a:gd name="connsiteX0" fmla="*/ 98693 w 4331226"/>
              <a:gd name="connsiteY0" fmla="*/ 447647 h 703395"/>
              <a:gd name="connsiteX1" fmla="*/ 228233 w 4331226"/>
              <a:gd name="connsiteY1" fmla="*/ 287627 h 703395"/>
              <a:gd name="connsiteX2" fmla="*/ 1523633 w 4331226"/>
              <a:gd name="connsiteY2" fmla="*/ 295247 h 703395"/>
              <a:gd name="connsiteX3" fmla="*/ 1866533 w 4331226"/>
              <a:gd name="connsiteY3" fmla="*/ 5687 h 703395"/>
              <a:gd name="connsiteX4" fmla="*/ 3405773 w 4331226"/>
              <a:gd name="connsiteY4" fmla="*/ 119987 h 703395"/>
              <a:gd name="connsiteX5" fmla="*/ 3451493 w 4331226"/>
              <a:gd name="connsiteY5" fmla="*/ 325727 h 703395"/>
              <a:gd name="connsiteX6" fmla="*/ 4091573 w 4331226"/>
              <a:gd name="connsiteY6" fmla="*/ 379067 h 703395"/>
              <a:gd name="connsiteX7" fmla="*/ 4099193 w 4331226"/>
              <a:gd name="connsiteY7" fmla="*/ 668627 h 703395"/>
              <a:gd name="connsiteX8" fmla="*/ 1279793 w 4331226"/>
              <a:gd name="connsiteY8" fmla="*/ 676247 h 703395"/>
              <a:gd name="connsiteX9" fmla="*/ 98693 w 4331226"/>
              <a:gd name="connsiteY9" fmla="*/ 447647 h 703395"/>
              <a:gd name="connsiteX0" fmla="*/ 98693 w 4331226"/>
              <a:gd name="connsiteY0" fmla="*/ 484674 h 740422"/>
              <a:gd name="connsiteX1" fmla="*/ 228233 w 4331226"/>
              <a:gd name="connsiteY1" fmla="*/ 324654 h 740422"/>
              <a:gd name="connsiteX2" fmla="*/ 1523633 w 4331226"/>
              <a:gd name="connsiteY2" fmla="*/ 332274 h 740422"/>
              <a:gd name="connsiteX3" fmla="*/ 1866533 w 4331226"/>
              <a:gd name="connsiteY3" fmla="*/ 42714 h 740422"/>
              <a:gd name="connsiteX4" fmla="*/ 3283853 w 4331226"/>
              <a:gd name="connsiteY4" fmla="*/ 35094 h 740422"/>
              <a:gd name="connsiteX5" fmla="*/ 3451493 w 4331226"/>
              <a:gd name="connsiteY5" fmla="*/ 362754 h 740422"/>
              <a:gd name="connsiteX6" fmla="*/ 4091573 w 4331226"/>
              <a:gd name="connsiteY6" fmla="*/ 416094 h 740422"/>
              <a:gd name="connsiteX7" fmla="*/ 4099193 w 4331226"/>
              <a:gd name="connsiteY7" fmla="*/ 705654 h 740422"/>
              <a:gd name="connsiteX8" fmla="*/ 1279793 w 4331226"/>
              <a:gd name="connsiteY8" fmla="*/ 713274 h 740422"/>
              <a:gd name="connsiteX9" fmla="*/ 98693 w 4331226"/>
              <a:gd name="connsiteY9" fmla="*/ 484674 h 740422"/>
              <a:gd name="connsiteX0" fmla="*/ 98693 w 4331226"/>
              <a:gd name="connsiteY0" fmla="*/ 497663 h 753411"/>
              <a:gd name="connsiteX1" fmla="*/ 228233 w 4331226"/>
              <a:gd name="connsiteY1" fmla="*/ 337643 h 753411"/>
              <a:gd name="connsiteX2" fmla="*/ 1523633 w 4331226"/>
              <a:gd name="connsiteY2" fmla="*/ 345263 h 753411"/>
              <a:gd name="connsiteX3" fmla="*/ 1813193 w 4331226"/>
              <a:gd name="connsiteY3" fmla="*/ 32843 h 753411"/>
              <a:gd name="connsiteX4" fmla="*/ 3283853 w 4331226"/>
              <a:gd name="connsiteY4" fmla="*/ 48083 h 753411"/>
              <a:gd name="connsiteX5" fmla="*/ 3451493 w 4331226"/>
              <a:gd name="connsiteY5" fmla="*/ 375743 h 753411"/>
              <a:gd name="connsiteX6" fmla="*/ 4091573 w 4331226"/>
              <a:gd name="connsiteY6" fmla="*/ 429083 h 753411"/>
              <a:gd name="connsiteX7" fmla="*/ 4099193 w 4331226"/>
              <a:gd name="connsiteY7" fmla="*/ 718643 h 753411"/>
              <a:gd name="connsiteX8" fmla="*/ 1279793 w 4331226"/>
              <a:gd name="connsiteY8" fmla="*/ 726263 h 753411"/>
              <a:gd name="connsiteX9" fmla="*/ 98693 w 4331226"/>
              <a:gd name="connsiteY9" fmla="*/ 497663 h 753411"/>
              <a:gd name="connsiteX0" fmla="*/ 174581 w 4224234"/>
              <a:gd name="connsiteY0" fmla="*/ 611963 h 748057"/>
              <a:gd name="connsiteX1" fmla="*/ 121241 w 4224234"/>
              <a:gd name="connsiteY1" fmla="*/ 337643 h 748057"/>
              <a:gd name="connsiteX2" fmla="*/ 1416641 w 4224234"/>
              <a:gd name="connsiteY2" fmla="*/ 345263 h 748057"/>
              <a:gd name="connsiteX3" fmla="*/ 1706201 w 4224234"/>
              <a:gd name="connsiteY3" fmla="*/ 32843 h 748057"/>
              <a:gd name="connsiteX4" fmla="*/ 3176861 w 4224234"/>
              <a:gd name="connsiteY4" fmla="*/ 48083 h 748057"/>
              <a:gd name="connsiteX5" fmla="*/ 3344501 w 4224234"/>
              <a:gd name="connsiteY5" fmla="*/ 375743 h 748057"/>
              <a:gd name="connsiteX6" fmla="*/ 3984581 w 4224234"/>
              <a:gd name="connsiteY6" fmla="*/ 429083 h 748057"/>
              <a:gd name="connsiteX7" fmla="*/ 3992201 w 4224234"/>
              <a:gd name="connsiteY7" fmla="*/ 718643 h 748057"/>
              <a:gd name="connsiteX8" fmla="*/ 1172801 w 4224234"/>
              <a:gd name="connsiteY8" fmla="*/ 726263 h 748057"/>
              <a:gd name="connsiteX9" fmla="*/ 174581 w 4224234"/>
              <a:gd name="connsiteY9" fmla="*/ 611963 h 748057"/>
              <a:gd name="connsiteX0" fmla="*/ 357391 w 4407044"/>
              <a:gd name="connsiteY0" fmla="*/ 611963 h 725743"/>
              <a:gd name="connsiteX1" fmla="*/ 304051 w 4407044"/>
              <a:gd name="connsiteY1" fmla="*/ 337643 h 725743"/>
              <a:gd name="connsiteX2" fmla="*/ 1599451 w 4407044"/>
              <a:gd name="connsiteY2" fmla="*/ 345263 h 725743"/>
              <a:gd name="connsiteX3" fmla="*/ 1889011 w 4407044"/>
              <a:gd name="connsiteY3" fmla="*/ 32843 h 725743"/>
              <a:gd name="connsiteX4" fmla="*/ 3359671 w 4407044"/>
              <a:gd name="connsiteY4" fmla="*/ 48083 h 725743"/>
              <a:gd name="connsiteX5" fmla="*/ 3527311 w 4407044"/>
              <a:gd name="connsiteY5" fmla="*/ 375743 h 725743"/>
              <a:gd name="connsiteX6" fmla="*/ 4167391 w 4407044"/>
              <a:gd name="connsiteY6" fmla="*/ 429083 h 725743"/>
              <a:gd name="connsiteX7" fmla="*/ 4175011 w 4407044"/>
              <a:gd name="connsiteY7" fmla="*/ 718643 h 725743"/>
              <a:gd name="connsiteX8" fmla="*/ 357391 w 4407044"/>
              <a:gd name="connsiteY8" fmla="*/ 611963 h 725743"/>
              <a:gd name="connsiteX0" fmla="*/ 356851 w 4400925"/>
              <a:gd name="connsiteY0" fmla="*/ 611963 h 631436"/>
              <a:gd name="connsiteX1" fmla="*/ 303511 w 4400925"/>
              <a:gd name="connsiteY1" fmla="*/ 337643 h 631436"/>
              <a:gd name="connsiteX2" fmla="*/ 1598911 w 4400925"/>
              <a:gd name="connsiteY2" fmla="*/ 345263 h 631436"/>
              <a:gd name="connsiteX3" fmla="*/ 1888471 w 4400925"/>
              <a:gd name="connsiteY3" fmla="*/ 32843 h 631436"/>
              <a:gd name="connsiteX4" fmla="*/ 3359131 w 4400925"/>
              <a:gd name="connsiteY4" fmla="*/ 48083 h 631436"/>
              <a:gd name="connsiteX5" fmla="*/ 3526771 w 4400925"/>
              <a:gd name="connsiteY5" fmla="*/ 375743 h 631436"/>
              <a:gd name="connsiteX6" fmla="*/ 4166851 w 4400925"/>
              <a:gd name="connsiteY6" fmla="*/ 429083 h 631436"/>
              <a:gd name="connsiteX7" fmla="*/ 4166851 w 4400925"/>
              <a:gd name="connsiteY7" fmla="*/ 589103 h 631436"/>
              <a:gd name="connsiteX8" fmla="*/ 356851 w 4400925"/>
              <a:gd name="connsiteY8" fmla="*/ 611963 h 631436"/>
              <a:gd name="connsiteX0" fmla="*/ 356851 w 4402259"/>
              <a:gd name="connsiteY0" fmla="*/ 609912 h 629385"/>
              <a:gd name="connsiteX1" fmla="*/ 303511 w 4402259"/>
              <a:gd name="connsiteY1" fmla="*/ 335592 h 629385"/>
              <a:gd name="connsiteX2" fmla="*/ 1598911 w 4402259"/>
              <a:gd name="connsiteY2" fmla="*/ 343212 h 629385"/>
              <a:gd name="connsiteX3" fmla="*/ 1888471 w 4402259"/>
              <a:gd name="connsiteY3" fmla="*/ 30792 h 629385"/>
              <a:gd name="connsiteX4" fmla="*/ 3359131 w 4402259"/>
              <a:gd name="connsiteY4" fmla="*/ 46032 h 629385"/>
              <a:gd name="connsiteX5" fmla="*/ 3496291 w 4402259"/>
              <a:gd name="connsiteY5" fmla="*/ 335592 h 629385"/>
              <a:gd name="connsiteX6" fmla="*/ 4166851 w 4402259"/>
              <a:gd name="connsiteY6" fmla="*/ 427032 h 629385"/>
              <a:gd name="connsiteX7" fmla="*/ 4166851 w 4402259"/>
              <a:gd name="connsiteY7" fmla="*/ 587052 h 629385"/>
              <a:gd name="connsiteX8" fmla="*/ 356851 w 4402259"/>
              <a:gd name="connsiteY8" fmla="*/ 609912 h 629385"/>
              <a:gd name="connsiteX0" fmla="*/ 356851 w 4388564"/>
              <a:gd name="connsiteY0" fmla="*/ 609912 h 629385"/>
              <a:gd name="connsiteX1" fmla="*/ 303511 w 4388564"/>
              <a:gd name="connsiteY1" fmla="*/ 335592 h 629385"/>
              <a:gd name="connsiteX2" fmla="*/ 1598911 w 4388564"/>
              <a:gd name="connsiteY2" fmla="*/ 343212 h 629385"/>
              <a:gd name="connsiteX3" fmla="*/ 1888471 w 4388564"/>
              <a:gd name="connsiteY3" fmla="*/ 30792 h 629385"/>
              <a:gd name="connsiteX4" fmla="*/ 3359131 w 4388564"/>
              <a:gd name="connsiteY4" fmla="*/ 46032 h 629385"/>
              <a:gd name="connsiteX5" fmla="*/ 3496291 w 4388564"/>
              <a:gd name="connsiteY5" fmla="*/ 335592 h 629385"/>
              <a:gd name="connsiteX6" fmla="*/ 4121131 w 4388564"/>
              <a:gd name="connsiteY6" fmla="*/ 366072 h 629385"/>
              <a:gd name="connsiteX7" fmla="*/ 4166851 w 4388564"/>
              <a:gd name="connsiteY7" fmla="*/ 587052 h 629385"/>
              <a:gd name="connsiteX8" fmla="*/ 356851 w 4388564"/>
              <a:gd name="connsiteY8" fmla="*/ 609912 h 629385"/>
              <a:gd name="connsiteX0" fmla="*/ 356851 w 4379674"/>
              <a:gd name="connsiteY0" fmla="*/ 609912 h 629385"/>
              <a:gd name="connsiteX1" fmla="*/ 303511 w 4379674"/>
              <a:gd name="connsiteY1" fmla="*/ 335592 h 629385"/>
              <a:gd name="connsiteX2" fmla="*/ 1598911 w 4379674"/>
              <a:gd name="connsiteY2" fmla="*/ 343212 h 629385"/>
              <a:gd name="connsiteX3" fmla="*/ 1888471 w 4379674"/>
              <a:gd name="connsiteY3" fmla="*/ 30792 h 629385"/>
              <a:gd name="connsiteX4" fmla="*/ 3359131 w 4379674"/>
              <a:gd name="connsiteY4" fmla="*/ 46032 h 629385"/>
              <a:gd name="connsiteX5" fmla="*/ 3496291 w 4379674"/>
              <a:gd name="connsiteY5" fmla="*/ 335592 h 629385"/>
              <a:gd name="connsiteX6" fmla="*/ 4121131 w 4379674"/>
              <a:gd name="connsiteY6" fmla="*/ 366072 h 629385"/>
              <a:gd name="connsiteX7" fmla="*/ 4166851 w 4379674"/>
              <a:gd name="connsiteY7" fmla="*/ 587052 h 629385"/>
              <a:gd name="connsiteX8" fmla="*/ 356851 w 4379674"/>
              <a:gd name="connsiteY8" fmla="*/ 609912 h 629385"/>
              <a:gd name="connsiteX0" fmla="*/ 356851 w 4254406"/>
              <a:gd name="connsiteY0" fmla="*/ 609912 h 629385"/>
              <a:gd name="connsiteX1" fmla="*/ 303511 w 4254406"/>
              <a:gd name="connsiteY1" fmla="*/ 335592 h 629385"/>
              <a:gd name="connsiteX2" fmla="*/ 1598911 w 4254406"/>
              <a:gd name="connsiteY2" fmla="*/ 343212 h 629385"/>
              <a:gd name="connsiteX3" fmla="*/ 1888471 w 4254406"/>
              <a:gd name="connsiteY3" fmla="*/ 30792 h 629385"/>
              <a:gd name="connsiteX4" fmla="*/ 3359131 w 4254406"/>
              <a:gd name="connsiteY4" fmla="*/ 46032 h 629385"/>
              <a:gd name="connsiteX5" fmla="*/ 3496291 w 4254406"/>
              <a:gd name="connsiteY5" fmla="*/ 335592 h 629385"/>
              <a:gd name="connsiteX6" fmla="*/ 4121131 w 4254406"/>
              <a:gd name="connsiteY6" fmla="*/ 366072 h 629385"/>
              <a:gd name="connsiteX7" fmla="*/ 4166851 w 4254406"/>
              <a:gd name="connsiteY7" fmla="*/ 587052 h 629385"/>
              <a:gd name="connsiteX8" fmla="*/ 356851 w 4254406"/>
              <a:gd name="connsiteY8" fmla="*/ 609912 h 629385"/>
              <a:gd name="connsiteX0" fmla="*/ 356851 w 4274619"/>
              <a:gd name="connsiteY0" fmla="*/ 609912 h 629385"/>
              <a:gd name="connsiteX1" fmla="*/ 303511 w 4274619"/>
              <a:gd name="connsiteY1" fmla="*/ 335592 h 629385"/>
              <a:gd name="connsiteX2" fmla="*/ 1598911 w 4274619"/>
              <a:gd name="connsiteY2" fmla="*/ 343212 h 629385"/>
              <a:gd name="connsiteX3" fmla="*/ 1888471 w 4274619"/>
              <a:gd name="connsiteY3" fmla="*/ 30792 h 629385"/>
              <a:gd name="connsiteX4" fmla="*/ 3359131 w 4274619"/>
              <a:gd name="connsiteY4" fmla="*/ 46032 h 629385"/>
              <a:gd name="connsiteX5" fmla="*/ 3496291 w 4274619"/>
              <a:gd name="connsiteY5" fmla="*/ 335592 h 629385"/>
              <a:gd name="connsiteX6" fmla="*/ 4121131 w 4274619"/>
              <a:gd name="connsiteY6" fmla="*/ 366072 h 629385"/>
              <a:gd name="connsiteX7" fmla="*/ 4166851 w 4274619"/>
              <a:gd name="connsiteY7" fmla="*/ 587052 h 629385"/>
              <a:gd name="connsiteX8" fmla="*/ 356851 w 4274619"/>
              <a:gd name="connsiteY8" fmla="*/ 609912 h 629385"/>
              <a:gd name="connsiteX0" fmla="*/ 272379 w 4190147"/>
              <a:gd name="connsiteY0" fmla="*/ 609912 h 628820"/>
              <a:gd name="connsiteX1" fmla="*/ 440019 w 4190147"/>
              <a:gd name="connsiteY1" fmla="*/ 343212 h 628820"/>
              <a:gd name="connsiteX2" fmla="*/ 1514439 w 4190147"/>
              <a:gd name="connsiteY2" fmla="*/ 343212 h 628820"/>
              <a:gd name="connsiteX3" fmla="*/ 1803999 w 4190147"/>
              <a:gd name="connsiteY3" fmla="*/ 30792 h 628820"/>
              <a:gd name="connsiteX4" fmla="*/ 3274659 w 4190147"/>
              <a:gd name="connsiteY4" fmla="*/ 46032 h 628820"/>
              <a:gd name="connsiteX5" fmla="*/ 3411819 w 4190147"/>
              <a:gd name="connsiteY5" fmla="*/ 335592 h 628820"/>
              <a:gd name="connsiteX6" fmla="*/ 4036659 w 4190147"/>
              <a:gd name="connsiteY6" fmla="*/ 366072 h 628820"/>
              <a:gd name="connsiteX7" fmla="*/ 4082379 w 4190147"/>
              <a:gd name="connsiteY7" fmla="*/ 587052 h 628820"/>
              <a:gd name="connsiteX8" fmla="*/ 272379 w 4190147"/>
              <a:gd name="connsiteY8" fmla="*/ 609912 h 628820"/>
              <a:gd name="connsiteX0" fmla="*/ 250494 w 4168262"/>
              <a:gd name="connsiteY0" fmla="*/ 609912 h 628820"/>
              <a:gd name="connsiteX1" fmla="*/ 418134 w 4168262"/>
              <a:gd name="connsiteY1" fmla="*/ 343212 h 628820"/>
              <a:gd name="connsiteX2" fmla="*/ 1492554 w 4168262"/>
              <a:gd name="connsiteY2" fmla="*/ 343212 h 628820"/>
              <a:gd name="connsiteX3" fmla="*/ 1782114 w 4168262"/>
              <a:gd name="connsiteY3" fmla="*/ 30792 h 628820"/>
              <a:gd name="connsiteX4" fmla="*/ 3252774 w 4168262"/>
              <a:gd name="connsiteY4" fmla="*/ 46032 h 628820"/>
              <a:gd name="connsiteX5" fmla="*/ 3389934 w 4168262"/>
              <a:gd name="connsiteY5" fmla="*/ 335592 h 628820"/>
              <a:gd name="connsiteX6" fmla="*/ 4014774 w 4168262"/>
              <a:gd name="connsiteY6" fmla="*/ 366072 h 628820"/>
              <a:gd name="connsiteX7" fmla="*/ 4060494 w 4168262"/>
              <a:gd name="connsiteY7" fmla="*/ 587052 h 628820"/>
              <a:gd name="connsiteX8" fmla="*/ 250494 w 4168262"/>
              <a:gd name="connsiteY8" fmla="*/ 609912 h 628820"/>
              <a:gd name="connsiteX0" fmla="*/ 378897 w 3938525"/>
              <a:gd name="connsiteY0" fmla="*/ 602292 h 623367"/>
              <a:gd name="connsiteX1" fmla="*/ 188397 w 3938525"/>
              <a:gd name="connsiteY1" fmla="*/ 343212 h 623367"/>
              <a:gd name="connsiteX2" fmla="*/ 1262817 w 3938525"/>
              <a:gd name="connsiteY2" fmla="*/ 343212 h 623367"/>
              <a:gd name="connsiteX3" fmla="*/ 1552377 w 3938525"/>
              <a:gd name="connsiteY3" fmla="*/ 30792 h 623367"/>
              <a:gd name="connsiteX4" fmla="*/ 3023037 w 3938525"/>
              <a:gd name="connsiteY4" fmla="*/ 46032 h 623367"/>
              <a:gd name="connsiteX5" fmla="*/ 3160197 w 3938525"/>
              <a:gd name="connsiteY5" fmla="*/ 335592 h 623367"/>
              <a:gd name="connsiteX6" fmla="*/ 3785037 w 3938525"/>
              <a:gd name="connsiteY6" fmla="*/ 366072 h 623367"/>
              <a:gd name="connsiteX7" fmla="*/ 3830757 w 3938525"/>
              <a:gd name="connsiteY7" fmla="*/ 587052 h 623367"/>
              <a:gd name="connsiteX8" fmla="*/ 378897 w 3938525"/>
              <a:gd name="connsiteY8" fmla="*/ 602292 h 623367"/>
              <a:gd name="connsiteX0" fmla="*/ 245123 w 3804751"/>
              <a:gd name="connsiteY0" fmla="*/ 602292 h 607073"/>
              <a:gd name="connsiteX1" fmla="*/ 54623 w 3804751"/>
              <a:gd name="connsiteY1" fmla="*/ 343212 h 607073"/>
              <a:gd name="connsiteX2" fmla="*/ 1129043 w 3804751"/>
              <a:gd name="connsiteY2" fmla="*/ 343212 h 607073"/>
              <a:gd name="connsiteX3" fmla="*/ 1418603 w 3804751"/>
              <a:gd name="connsiteY3" fmla="*/ 30792 h 607073"/>
              <a:gd name="connsiteX4" fmla="*/ 2889263 w 3804751"/>
              <a:gd name="connsiteY4" fmla="*/ 46032 h 607073"/>
              <a:gd name="connsiteX5" fmla="*/ 3026423 w 3804751"/>
              <a:gd name="connsiteY5" fmla="*/ 335592 h 607073"/>
              <a:gd name="connsiteX6" fmla="*/ 3651263 w 3804751"/>
              <a:gd name="connsiteY6" fmla="*/ 366072 h 607073"/>
              <a:gd name="connsiteX7" fmla="*/ 3696983 w 3804751"/>
              <a:gd name="connsiteY7" fmla="*/ 587052 h 607073"/>
              <a:gd name="connsiteX8" fmla="*/ 245123 w 3804751"/>
              <a:gd name="connsiteY8" fmla="*/ 602292 h 607073"/>
              <a:gd name="connsiteX0" fmla="*/ 66755 w 4015003"/>
              <a:gd name="connsiteY0" fmla="*/ 594672 h 603654"/>
              <a:gd name="connsiteX1" fmla="*/ 264875 w 4015003"/>
              <a:gd name="connsiteY1" fmla="*/ 343212 h 603654"/>
              <a:gd name="connsiteX2" fmla="*/ 1339295 w 4015003"/>
              <a:gd name="connsiteY2" fmla="*/ 343212 h 603654"/>
              <a:gd name="connsiteX3" fmla="*/ 1628855 w 4015003"/>
              <a:gd name="connsiteY3" fmla="*/ 30792 h 603654"/>
              <a:gd name="connsiteX4" fmla="*/ 3099515 w 4015003"/>
              <a:gd name="connsiteY4" fmla="*/ 46032 h 603654"/>
              <a:gd name="connsiteX5" fmla="*/ 3236675 w 4015003"/>
              <a:gd name="connsiteY5" fmla="*/ 335592 h 603654"/>
              <a:gd name="connsiteX6" fmla="*/ 3861515 w 4015003"/>
              <a:gd name="connsiteY6" fmla="*/ 366072 h 603654"/>
              <a:gd name="connsiteX7" fmla="*/ 3907235 w 4015003"/>
              <a:gd name="connsiteY7" fmla="*/ 587052 h 603654"/>
              <a:gd name="connsiteX8" fmla="*/ 66755 w 4015003"/>
              <a:gd name="connsiteY8" fmla="*/ 594672 h 603654"/>
              <a:gd name="connsiteX0" fmla="*/ 283396 w 4231644"/>
              <a:gd name="connsiteY0" fmla="*/ 594672 h 616199"/>
              <a:gd name="connsiteX1" fmla="*/ 428176 w 4231644"/>
              <a:gd name="connsiteY1" fmla="*/ 373692 h 616199"/>
              <a:gd name="connsiteX2" fmla="*/ 1555936 w 4231644"/>
              <a:gd name="connsiteY2" fmla="*/ 343212 h 616199"/>
              <a:gd name="connsiteX3" fmla="*/ 1845496 w 4231644"/>
              <a:gd name="connsiteY3" fmla="*/ 30792 h 616199"/>
              <a:gd name="connsiteX4" fmla="*/ 3316156 w 4231644"/>
              <a:gd name="connsiteY4" fmla="*/ 46032 h 616199"/>
              <a:gd name="connsiteX5" fmla="*/ 3453316 w 4231644"/>
              <a:gd name="connsiteY5" fmla="*/ 335592 h 616199"/>
              <a:gd name="connsiteX6" fmla="*/ 4078156 w 4231644"/>
              <a:gd name="connsiteY6" fmla="*/ 366072 h 616199"/>
              <a:gd name="connsiteX7" fmla="*/ 4123876 w 4231644"/>
              <a:gd name="connsiteY7" fmla="*/ 587052 h 616199"/>
              <a:gd name="connsiteX8" fmla="*/ 283396 w 4231644"/>
              <a:gd name="connsiteY8" fmla="*/ 594672 h 616199"/>
              <a:gd name="connsiteX0" fmla="*/ 266823 w 4215071"/>
              <a:gd name="connsiteY0" fmla="*/ 594672 h 616199"/>
              <a:gd name="connsiteX1" fmla="*/ 411603 w 4215071"/>
              <a:gd name="connsiteY1" fmla="*/ 373692 h 616199"/>
              <a:gd name="connsiteX2" fmla="*/ 1539363 w 4215071"/>
              <a:gd name="connsiteY2" fmla="*/ 343212 h 616199"/>
              <a:gd name="connsiteX3" fmla="*/ 1828923 w 4215071"/>
              <a:gd name="connsiteY3" fmla="*/ 30792 h 616199"/>
              <a:gd name="connsiteX4" fmla="*/ 3299583 w 4215071"/>
              <a:gd name="connsiteY4" fmla="*/ 46032 h 616199"/>
              <a:gd name="connsiteX5" fmla="*/ 3436743 w 4215071"/>
              <a:gd name="connsiteY5" fmla="*/ 335592 h 616199"/>
              <a:gd name="connsiteX6" fmla="*/ 4061583 w 4215071"/>
              <a:gd name="connsiteY6" fmla="*/ 366072 h 616199"/>
              <a:gd name="connsiteX7" fmla="*/ 4107303 w 4215071"/>
              <a:gd name="connsiteY7" fmla="*/ 587052 h 616199"/>
              <a:gd name="connsiteX8" fmla="*/ 266823 w 4215071"/>
              <a:gd name="connsiteY8" fmla="*/ 594672 h 616199"/>
              <a:gd name="connsiteX0" fmla="*/ 246197 w 4194445"/>
              <a:gd name="connsiteY0" fmla="*/ 594672 h 617812"/>
              <a:gd name="connsiteX1" fmla="*/ 459557 w 4194445"/>
              <a:gd name="connsiteY1" fmla="*/ 350832 h 617812"/>
              <a:gd name="connsiteX2" fmla="*/ 1518737 w 4194445"/>
              <a:gd name="connsiteY2" fmla="*/ 343212 h 617812"/>
              <a:gd name="connsiteX3" fmla="*/ 1808297 w 4194445"/>
              <a:gd name="connsiteY3" fmla="*/ 30792 h 617812"/>
              <a:gd name="connsiteX4" fmla="*/ 3278957 w 4194445"/>
              <a:gd name="connsiteY4" fmla="*/ 46032 h 617812"/>
              <a:gd name="connsiteX5" fmla="*/ 3416117 w 4194445"/>
              <a:gd name="connsiteY5" fmla="*/ 335592 h 617812"/>
              <a:gd name="connsiteX6" fmla="*/ 4040957 w 4194445"/>
              <a:gd name="connsiteY6" fmla="*/ 366072 h 617812"/>
              <a:gd name="connsiteX7" fmla="*/ 4086677 w 4194445"/>
              <a:gd name="connsiteY7" fmla="*/ 587052 h 617812"/>
              <a:gd name="connsiteX8" fmla="*/ 246197 w 4194445"/>
              <a:gd name="connsiteY8" fmla="*/ 594672 h 617812"/>
              <a:gd name="connsiteX0" fmla="*/ 262677 w 4203305"/>
              <a:gd name="connsiteY0" fmla="*/ 602292 h 622808"/>
              <a:gd name="connsiteX1" fmla="*/ 468417 w 4203305"/>
              <a:gd name="connsiteY1" fmla="*/ 350832 h 622808"/>
              <a:gd name="connsiteX2" fmla="*/ 1527597 w 4203305"/>
              <a:gd name="connsiteY2" fmla="*/ 343212 h 622808"/>
              <a:gd name="connsiteX3" fmla="*/ 1817157 w 4203305"/>
              <a:gd name="connsiteY3" fmla="*/ 30792 h 622808"/>
              <a:gd name="connsiteX4" fmla="*/ 3287817 w 4203305"/>
              <a:gd name="connsiteY4" fmla="*/ 46032 h 622808"/>
              <a:gd name="connsiteX5" fmla="*/ 3424977 w 4203305"/>
              <a:gd name="connsiteY5" fmla="*/ 335592 h 622808"/>
              <a:gd name="connsiteX6" fmla="*/ 4049817 w 4203305"/>
              <a:gd name="connsiteY6" fmla="*/ 366072 h 622808"/>
              <a:gd name="connsiteX7" fmla="*/ 4095537 w 4203305"/>
              <a:gd name="connsiteY7" fmla="*/ 587052 h 622808"/>
              <a:gd name="connsiteX8" fmla="*/ 262677 w 4203305"/>
              <a:gd name="connsiteY8" fmla="*/ 602292 h 622808"/>
              <a:gd name="connsiteX0" fmla="*/ 90625 w 4031253"/>
              <a:gd name="connsiteY0" fmla="*/ 602292 h 603859"/>
              <a:gd name="connsiteX1" fmla="*/ 296365 w 4031253"/>
              <a:gd name="connsiteY1" fmla="*/ 350832 h 603859"/>
              <a:gd name="connsiteX2" fmla="*/ 1355545 w 4031253"/>
              <a:gd name="connsiteY2" fmla="*/ 343212 h 603859"/>
              <a:gd name="connsiteX3" fmla="*/ 1645105 w 4031253"/>
              <a:gd name="connsiteY3" fmla="*/ 30792 h 603859"/>
              <a:gd name="connsiteX4" fmla="*/ 3115765 w 4031253"/>
              <a:gd name="connsiteY4" fmla="*/ 46032 h 603859"/>
              <a:gd name="connsiteX5" fmla="*/ 3252925 w 4031253"/>
              <a:gd name="connsiteY5" fmla="*/ 335592 h 603859"/>
              <a:gd name="connsiteX6" fmla="*/ 3877765 w 4031253"/>
              <a:gd name="connsiteY6" fmla="*/ 366072 h 603859"/>
              <a:gd name="connsiteX7" fmla="*/ 3923485 w 4031253"/>
              <a:gd name="connsiteY7" fmla="*/ 587052 h 603859"/>
              <a:gd name="connsiteX8" fmla="*/ 90625 w 4031253"/>
              <a:gd name="connsiteY8" fmla="*/ 602292 h 603859"/>
              <a:gd name="connsiteX0" fmla="*/ 306922 w 4247550"/>
              <a:gd name="connsiteY0" fmla="*/ 602292 h 623367"/>
              <a:gd name="connsiteX1" fmla="*/ 383122 w 4247550"/>
              <a:gd name="connsiteY1" fmla="*/ 343212 h 623367"/>
              <a:gd name="connsiteX2" fmla="*/ 1571842 w 4247550"/>
              <a:gd name="connsiteY2" fmla="*/ 343212 h 623367"/>
              <a:gd name="connsiteX3" fmla="*/ 1861402 w 4247550"/>
              <a:gd name="connsiteY3" fmla="*/ 30792 h 623367"/>
              <a:gd name="connsiteX4" fmla="*/ 3332062 w 4247550"/>
              <a:gd name="connsiteY4" fmla="*/ 46032 h 623367"/>
              <a:gd name="connsiteX5" fmla="*/ 3469222 w 4247550"/>
              <a:gd name="connsiteY5" fmla="*/ 335592 h 623367"/>
              <a:gd name="connsiteX6" fmla="*/ 4094062 w 4247550"/>
              <a:gd name="connsiteY6" fmla="*/ 366072 h 623367"/>
              <a:gd name="connsiteX7" fmla="*/ 4139782 w 4247550"/>
              <a:gd name="connsiteY7" fmla="*/ 587052 h 623367"/>
              <a:gd name="connsiteX8" fmla="*/ 306922 w 4247550"/>
              <a:gd name="connsiteY8" fmla="*/ 602292 h 623367"/>
              <a:gd name="connsiteX0" fmla="*/ 299397 w 4240025"/>
              <a:gd name="connsiteY0" fmla="*/ 602292 h 623367"/>
              <a:gd name="connsiteX1" fmla="*/ 375597 w 4240025"/>
              <a:gd name="connsiteY1" fmla="*/ 343212 h 623367"/>
              <a:gd name="connsiteX2" fmla="*/ 1564317 w 4240025"/>
              <a:gd name="connsiteY2" fmla="*/ 343212 h 623367"/>
              <a:gd name="connsiteX3" fmla="*/ 1853877 w 4240025"/>
              <a:gd name="connsiteY3" fmla="*/ 30792 h 623367"/>
              <a:gd name="connsiteX4" fmla="*/ 3324537 w 4240025"/>
              <a:gd name="connsiteY4" fmla="*/ 46032 h 623367"/>
              <a:gd name="connsiteX5" fmla="*/ 3461697 w 4240025"/>
              <a:gd name="connsiteY5" fmla="*/ 335592 h 623367"/>
              <a:gd name="connsiteX6" fmla="*/ 4086537 w 4240025"/>
              <a:gd name="connsiteY6" fmla="*/ 366072 h 623367"/>
              <a:gd name="connsiteX7" fmla="*/ 4132257 w 4240025"/>
              <a:gd name="connsiteY7" fmla="*/ 587052 h 623367"/>
              <a:gd name="connsiteX8" fmla="*/ 299397 w 4240025"/>
              <a:gd name="connsiteY8" fmla="*/ 602292 h 623367"/>
              <a:gd name="connsiteX0" fmla="*/ 147903 w 4088531"/>
              <a:gd name="connsiteY0" fmla="*/ 602292 h 607073"/>
              <a:gd name="connsiteX1" fmla="*/ 224103 w 4088531"/>
              <a:gd name="connsiteY1" fmla="*/ 343212 h 607073"/>
              <a:gd name="connsiteX2" fmla="*/ 1412823 w 4088531"/>
              <a:gd name="connsiteY2" fmla="*/ 343212 h 607073"/>
              <a:gd name="connsiteX3" fmla="*/ 1702383 w 4088531"/>
              <a:gd name="connsiteY3" fmla="*/ 30792 h 607073"/>
              <a:gd name="connsiteX4" fmla="*/ 3173043 w 4088531"/>
              <a:gd name="connsiteY4" fmla="*/ 46032 h 607073"/>
              <a:gd name="connsiteX5" fmla="*/ 3310203 w 4088531"/>
              <a:gd name="connsiteY5" fmla="*/ 335592 h 607073"/>
              <a:gd name="connsiteX6" fmla="*/ 3935043 w 4088531"/>
              <a:gd name="connsiteY6" fmla="*/ 366072 h 607073"/>
              <a:gd name="connsiteX7" fmla="*/ 3980763 w 4088531"/>
              <a:gd name="connsiteY7" fmla="*/ 587052 h 607073"/>
              <a:gd name="connsiteX8" fmla="*/ 147903 w 4088531"/>
              <a:gd name="connsiteY8" fmla="*/ 602292 h 60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8531" h="607073">
                <a:moveTo>
                  <a:pt x="147903" y="602292"/>
                </a:moveTo>
                <a:cubicBezTo>
                  <a:pt x="-135307" y="599752"/>
                  <a:pt x="43763" y="340672"/>
                  <a:pt x="224103" y="343212"/>
                </a:cubicBezTo>
                <a:cubicBezTo>
                  <a:pt x="404443" y="345752"/>
                  <a:pt x="1166443" y="395282"/>
                  <a:pt x="1412823" y="343212"/>
                </a:cubicBezTo>
                <a:cubicBezTo>
                  <a:pt x="1659203" y="291142"/>
                  <a:pt x="1409013" y="80322"/>
                  <a:pt x="1702383" y="30792"/>
                </a:cubicBezTo>
                <a:cubicBezTo>
                  <a:pt x="1995753" y="-18738"/>
                  <a:pt x="2905073" y="-4768"/>
                  <a:pt x="3173043" y="46032"/>
                </a:cubicBezTo>
                <a:cubicBezTo>
                  <a:pt x="3441013" y="96832"/>
                  <a:pt x="3183203" y="282252"/>
                  <a:pt x="3310203" y="335592"/>
                </a:cubicBezTo>
                <a:cubicBezTo>
                  <a:pt x="3437203" y="388932"/>
                  <a:pt x="3785183" y="369882"/>
                  <a:pt x="3935043" y="366072"/>
                </a:cubicBezTo>
                <a:cubicBezTo>
                  <a:pt x="4084903" y="362262"/>
                  <a:pt x="4167453" y="575622"/>
                  <a:pt x="3980763" y="587052"/>
                </a:cubicBezTo>
                <a:cubicBezTo>
                  <a:pt x="3345763" y="617532"/>
                  <a:pt x="431113" y="604832"/>
                  <a:pt x="147903" y="60229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700" y="4659498"/>
            <a:ext cx="4711700" cy="7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603" t="15409" r="33914" b="5980"/>
          <a:stretch/>
        </p:blipFill>
        <p:spPr>
          <a:xfrm>
            <a:off x="2920181" y="-2654710"/>
            <a:ext cx="6341806" cy="1168072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41558" y="2702012"/>
            <a:ext cx="2158312" cy="21583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756" y="1334143"/>
            <a:ext cx="1940902" cy="3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2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151" t="27519" r="24624" b="10346"/>
          <a:stretch/>
        </p:blipFill>
        <p:spPr>
          <a:xfrm>
            <a:off x="1917290" y="-1622323"/>
            <a:ext cx="7226710" cy="9232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8465" y="2595716"/>
            <a:ext cx="317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http://people.oregonstate.edu/~campmatt/pmks/pmks.html?ts=m5 5v50h5v-5h-5zm-20 -10v50h5v-5h-5zm50 15h50v-5h-5v5&amp;mech=ground input R -110 250 0 </a:t>
            </a:r>
            <a:r>
              <a:rPr lang="en-US" dirty="0" err="1"/>
              <a:t>tfff|input</a:t>
            </a:r>
            <a:r>
              <a:rPr lang="en-US" dirty="0"/>
              <a:t> coupler R 5 -4.3 0 </a:t>
            </a:r>
            <a:r>
              <a:rPr lang="en-US" dirty="0" err="1"/>
              <a:t>tfff|coupler</a:t>
            </a:r>
            <a:r>
              <a:rPr lang="en-US" dirty="0"/>
              <a:t> output R 4.6 55 0 </a:t>
            </a:r>
            <a:r>
              <a:rPr lang="en-US" dirty="0" err="1"/>
              <a:t>tfff|output</a:t>
            </a:r>
            <a:r>
              <a:rPr lang="en-US" dirty="0"/>
              <a:t> ground R 25.5 -3 0 </a:t>
            </a:r>
            <a:r>
              <a:rPr lang="en-US" dirty="0" err="1"/>
              <a:t>tfff|input</a:t>
            </a:r>
            <a:r>
              <a:rPr lang="en-US" dirty="0"/>
              <a:t> c2 R -45.5 106.5 0 tfff|c2 crank R -1.6 91 0 </a:t>
            </a:r>
            <a:r>
              <a:rPr lang="en-US" dirty="0" err="1"/>
              <a:t>tfff|crank</a:t>
            </a:r>
            <a:r>
              <a:rPr lang="en-US" dirty="0"/>
              <a:t> ground R 1 104.5 0 </a:t>
            </a:r>
            <a:r>
              <a:rPr lang="en-US" dirty="0" err="1"/>
              <a:t>tfft</a:t>
            </a:r>
            <a:r>
              <a:rPr lang="en-US" dirty="0"/>
              <a:t>|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606" y="37201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http://people.oregonstate.edu/~campmatt/pmks/pmks.html?ts=m5 5v50h5v-5h-5zm-20 -10v50h5v-5h-5zm50 15h50v-5h-5v5&amp;mech</a:t>
            </a:r>
            <a:r>
              <a:rPr lang="en-US" dirty="0" smtClean="0"/>
              <a:t>=</a:t>
            </a:r>
          </a:p>
          <a:p>
            <a:r>
              <a:rPr lang="en-US" dirty="0" smtClean="0"/>
              <a:t>ground </a:t>
            </a:r>
            <a:r>
              <a:rPr lang="en-US" dirty="0"/>
              <a:t>input R -110 250 0 </a:t>
            </a:r>
            <a:r>
              <a:rPr lang="en-US" dirty="0" err="1"/>
              <a:t>tfff</a:t>
            </a:r>
            <a:r>
              <a:rPr lang="en-US" dirty="0" smtClean="0"/>
              <a:t>|</a:t>
            </a:r>
          </a:p>
          <a:p>
            <a:r>
              <a:rPr lang="en-US" dirty="0" smtClean="0"/>
              <a:t>input </a:t>
            </a:r>
            <a:r>
              <a:rPr lang="en-US" dirty="0"/>
              <a:t>coupler R 5 -4.3 0 </a:t>
            </a:r>
            <a:r>
              <a:rPr lang="en-US" dirty="0" err="1"/>
              <a:t>tfff</a:t>
            </a:r>
            <a:r>
              <a:rPr lang="en-US" dirty="0" smtClean="0"/>
              <a:t>|</a:t>
            </a:r>
          </a:p>
          <a:p>
            <a:r>
              <a:rPr lang="en-US" dirty="0" smtClean="0"/>
              <a:t>coupler </a:t>
            </a:r>
            <a:r>
              <a:rPr lang="en-US" dirty="0"/>
              <a:t>output R 4.6 55 0 </a:t>
            </a:r>
            <a:r>
              <a:rPr lang="en-US" dirty="0" err="1"/>
              <a:t>tfff|output</a:t>
            </a:r>
            <a:r>
              <a:rPr lang="en-US" dirty="0"/>
              <a:t> ground R 25.5 -3 0 </a:t>
            </a:r>
            <a:r>
              <a:rPr lang="en-US" dirty="0" err="1"/>
              <a:t>tfff|input</a:t>
            </a:r>
            <a:r>
              <a:rPr lang="en-US" dirty="0"/>
              <a:t> c2 R -45.5 106.5 0 tfff|c2 crank R -1.6 91 0 </a:t>
            </a:r>
            <a:r>
              <a:rPr lang="en-US" dirty="0" err="1"/>
              <a:t>tfff|crank</a:t>
            </a:r>
            <a:r>
              <a:rPr lang="en-US" dirty="0"/>
              <a:t> ground R 1 104.5 0 </a:t>
            </a:r>
            <a:r>
              <a:rPr lang="en-US" dirty="0" err="1"/>
              <a:t>tfft</a:t>
            </a:r>
            <a:r>
              <a:rPr lang="en-US" dirty="0"/>
              <a:t>|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4916" y="1203515"/>
            <a:ext cx="2779431" cy="3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0428" b="56934"/>
          <a:stretch/>
        </p:blipFill>
        <p:spPr>
          <a:xfrm>
            <a:off x="3290888" y="1309687"/>
            <a:ext cx="3342142" cy="182539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549968" y="2377440"/>
            <a:ext cx="2225992" cy="236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738" t="20334" r="36666" b="44106"/>
          <a:stretch/>
        </p:blipFill>
        <p:spPr>
          <a:xfrm>
            <a:off x="3473823" y="4272802"/>
            <a:ext cx="3248086" cy="172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1784" y="2999176"/>
            <a:ext cx="4054450" cy="142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553"/>
          <a:stretch/>
        </p:blipFill>
        <p:spPr>
          <a:xfrm>
            <a:off x="4071784" y="1630164"/>
            <a:ext cx="4054449" cy="13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326" y="661147"/>
            <a:ext cx="5638671" cy="30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315" t="28402" r="24714" b="27298"/>
          <a:stretch/>
        </p:blipFill>
        <p:spPr>
          <a:xfrm>
            <a:off x="3630706" y="1768286"/>
            <a:ext cx="3899647" cy="3240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05" t="37208" r="26676" b="16544"/>
          <a:stretch/>
        </p:blipFill>
        <p:spPr>
          <a:xfrm>
            <a:off x="7530353" y="1800665"/>
            <a:ext cx="4087906" cy="33831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212853" y="1800665"/>
            <a:ext cx="0" cy="3383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1729" y="2232212"/>
            <a:ext cx="2874497" cy="1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882" y="2084294"/>
            <a:ext cx="1896036" cy="2259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6872" y="5592990"/>
            <a:ext cx="1608931" cy="765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551" t="30117" r="50605" b="36303"/>
          <a:stretch/>
        </p:blipFill>
        <p:spPr>
          <a:xfrm>
            <a:off x="3514725" y="2138084"/>
            <a:ext cx="3867710" cy="215769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090732" y="1849345"/>
            <a:ext cx="524007" cy="3388451"/>
          </a:xfrm>
          <a:custGeom>
            <a:avLst/>
            <a:gdLst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322730 w 564777"/>
              <a:gd name="connsiteY9" fmla="*/ 2904565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309283 w 564845"/>
              <a:gd name="connsiteY2" fmla="*/ 8740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309283 w 564845"/>
              <a:gd name="connsiteY2" fmla="*/ 8740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245783 w 564845"/>
              <a:gd name="connsiteY2" fmla="*/ 8105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245783 w 564845"/>
              <a:gd name="connsiteY2" fmla="*/ 8105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34742 w 592010"/>
              <a:gd name="connsiteY0" fmla="*/ 2931459 h 2931459"/>
              <a:gd name="connsiteX1" fmla="*/ 6248 w 592010"/>
              <a:gd name="connsiteY1" fmla="*/ 1729068 h 2931459"/>
              <a:gd name="connsiteX2" fmla="*/ 272948 w 592010"/>
              <a:gd name="connsiteY2" fmla="*/ 810559 h 2931459"/>
              <a:gd name="connsiteX3" fmla="*/ 27165 w 592010"/>
              <a:gd name="connsiteY3" fmla="*/ 13447 h 2931459"/>
              <a:gd name="connsiteX4" fmla="*/ 323001 w 592010"/>
              <a:gd name="connsiteY4" fmla="*/ 0 h 2931459"/>
              <a:gd name="connsiteX5" fmla="*/ 591942 w 592010"/>
              <a:gd name="connsiteY5" fmla="*/ 900953 h 2931459"/>
              <a:gd name="connsiteX6" fmla="*/ 349895 w 592010"/>
              <a:gd name="connsiteY6" fmla="*/ 1801906 h 2931459"/>
              <a:gd name="connsiteX7" fmla="*/ 417130 w 592010"/>
              <a:gd name="connsiteY7" fmla="*/ 2904565 h 2931459"/>
              <a:gd name="connsiteX8" fmla="*/ 417130 w 592010"/>
              <a:gd name="connsiteY8" fmla="*/ 2904565 h 2931459"/>
              <a:gd name="connsiteX9" fmla="*/ 134742 w 592010"/>
              <a:gd name="connsiteY9" fmla="*/ 2931459 h 2931459"/>
              <a:gd name="connsiteX0" fmla="*/ 128527 w 585795"/>
              <a:gd name="connsiteY0" fmla="*/ 2931459 h 2931459"/>
              <a:gd name="connsiteX1" fmla="*/ 33 w 585795"/>
              <a:gd name="connsiteY1" fmla="*/ 1729068 h 2931459"/>
              <a:gd name="connsiteX2" fmla="*/ 266733 w 585795"/>
              <a:gd name="connsiteY2" fmla="*/ 810559 h 2931459"/>
              <a:gd name="connsiteX3" fmla="*/ 20950 w 585795"/>
              <a:gd name="connsiteY3" fmla="*/ 13447 h 2931459"/>
              <a:gd name="connsiteX4" fmla="*/ 316786 w 585795"/>
              <a:gd name="connsiteY4" fmla="*/ 0 h 2931459"/>
              <a:gd name="connsiteX5" fmla="*/ 585727 w 585795"/>
              <a:gd name="connsiteY5" fmla="*/ 900953 h 2931459"/>
              <a:gd name="connsiteX6" fmla="*/ 343680 w 585795"/>
              <a:gd name="connsiteY6" fmla="*/ 1801906 h 2931459"/>
              <a:gd name="connsiteX7" fmla="*/ 410915 w 585795"/>
              <a:gd name="connsiteY7" fmla="*/ 2904565 h 2931459"/>
              <a:gd name="connsiteX8" fmla="*/ 410915 w 585795"/>
              <a:gd name="connsiteY8" fmla="*/ 2904565 h 2931459"/>
              <a:gd name="connsiteX9" fmla="*/ 128527 w 585795"/>
              <a:gd name="connsiteY9" fmla="*/ 2931459 h 2931459"/>
              <a:gd name="connsiteX0" fmla="*/ 142947 w 600215"/>
              <a:gd name="connsiteY0" fmla="*/ 2931459 h 2931459"/>
              <a:gd name="connsiteX1" fmla="*/ 14453 w 600215"/>
              <a:gd name="connsiteY1" fmla="*/ 1729068 h 2931459"/>
              <a:gd name="connsiteX2" fmla="*/ 281153 w 600215"/>
              <a:gd name="connsiteY2" fmla="*/ 810559 h 2931459"/>
              <a:gd name="connsiteX3" fmla="*/ 35370 w 600215"/>
              <a:gd name="connsiteY3" fmla="*/ 13447 h 2931459"/>
              <a:gd name="connsiteX4" fmla="*/ 331206 w 600215"/>
              <a:gd name="connsiteY4" fmla="*/ 0 h 2931459"/>
              <a:gd name="connsiteX5" fmla="*/ 600147 w 600215"/>
              <a:gd name="connsiteY5" fmla="*/ 900953 h 2931459"/>
              <a:gd name="connsiteX6" fmla="*/ 358100 w 600215"/>
              <a:gd name="connsiteY6" fmla="*/ 1801906 h 2931459"/>
              <a:gd name="connsiteX7" fmla="*/ 425335 w 600215"/>
              <a:gd name="connsiteY7" fmla="*/ 2904565 h 2931459"/>
              <a:gd name="connsiteX8" fmla="*/ 425335 w 600215"/>
              <a:gd name="connsiteY8" fmla="*/ 2904565 h 2931459"/>
              <a:gd name="connsiteX9" fmla="*/ 142947 w 600215"/>
              <a:gd name="connsiteY9" fmla="*/ 2931459 h 2931459"/>
              <a:gd name="connsiteX0" fmla="*/ 129554 w 586822"/>
              <a:gd name="connsiteY0" fmla="*/ 2931459 h 2931459"/>
              <a:gd name="connsiteX1" fmla="*/ 1060 w 586822"/>
              <a:gd name="connsiteY1" fmla="*/ 1729068 h 2931459"/>
              <a:gd name="connsiteX2" fmla="*/ 267760 w 586822"/>
              <a:gd name="connsiteY2" fmla="*/ 810559 h 2931459"/>
              <a:gd name="connsiteX3" fmla="*/ 21977 w 586822"/>
              <a:gd name="connsiteY3" fmla="*/ 13447 h 2931459"/>
              <a:gd name="connsiteX4" fmla="*/ 317813 w 586822"/>
              <a:gd name="connsiteY4" fmla="*/ 0 h 2931459"/>
              <a:gd name="connsiteX5" fmla="*/ 586754 w 586822"/>
              <a:gd name="connsiteY5" fmla="*/ 900953 h 2931459"/>
              <a:gd name="connsiteX6" fmla="*/ 344707 w 586822"/>
              <a:gd name="connsiteY6" fmla="*/ 1801906 h 2931459"/>
              <a:gd name="connsiteX7" fmla="*/ 411942 w 586822"/>
              <a:gd name="connsiteY7" fmla="*/ 2904565 h 2931459"/>
              <a:gd name="connsiteX8" fmla="*/ 411942 w 586822"/>
              <a:gd name="connsiteY8" fmla="*/ 2904565 h 2931459"/>
              <a:gd name="connsiteX9" fmla="*/ 129554 w 586822"/>
              <a:gd name="connsiteY9" fmla="*/ 2931459 h 2931459"/>
              <a:gd name="connsiteX0" fmla="*/ 223974 w 585992"/>
              <a:gd name="connsiteY0" fmla="*/ 2544109 h 2904565"/>
              <a:gd name="connsiteX1" fmla="*/ 230 w 585992"/>
              <a:gd name="connsiteY1" fmla="*/ 1729068 h 2904565"/>
              <a:gd name="connsiteX2" fmla="*/ 266930 w 585992"/>
              <a:gd name="connsiteY2" fmla="*/ 810559 h 2904565"/>
              <a:gd name="connsiteX3" fmla="*/ 21147 w 585992"/>
              <a:gd name="connsiteY3" fmla="*/ 13447 h 2904565"/>
              <a:gd name="connsiteX4" fmla="*/ 316983 w 585992"/>
              <a:gd name="connsiteY4" fmla="*/ 0 h 2904565"/>
              <a:gd name="connsiteX5" fmla="*/ 585924 w 585992"/>
              <a:gd name="connsiteY5" fmla="*/ 900953 h 2904565"/>
              <a:gd name="connsiteX6" fmla="*/ 343877 w 585992"/>
              <a:gd name="connsiteY6" fmla="*/ 1801906 h 2904565"/>
              <a:gd name="connsiteX7" fmla="*/ 411112 w 585992"/>
              <a:gd name="connsiteY7" fmla="*/ 2904565 h 2904565"/>
              <a:gd name="connsiteX8" fmla="*/ 411112 w 585992"/>
              <a:gd name="connsiteY8" fmla="*/ 2904565 h 2904565"/>
              <a:gd name="connsiteX9" fmla="*/ 223974 w 585992"/>
              <a:gd name="connsiteY9" fmla="*/ 2544109 h 2904565"/>
              <a:gd name="connsiteX0" fmla="*/ 223902 w 585920"/>
              <a:gd name="connsiteY0" fmla="*/ 2544109 h 2904565"/>
              <a:gd name="connsiteX1" fmla="*/ 158 w 585920"/>
              <a:gd name="connsiteY1" fmla="*/ 1729068 h 2904565"/>
              <a:gd name="connsiteX2" fmla="*/ 266858 w 585920"/>
              <a:gd name="connsiteY2" fmla="*/ 810559 h 2904565"/>
              <a:gd name="connsiteX3" fmla="*/ 21075 w 585920"/>
              <a:gd name="connsiteY3" fmla="*/ 13447 h 2904565"/>
              <a:gd name="connsiteX4" fmla="*/ 316911 w 585920"/>
              <a:gd name="connsiteY4" fmla="*/ 0 h 2904565"/>
              <a:gd name="connsiteX5" fmla="*/ 585852 w 585920"/>
              <a:gd name="connsiteY5" fmla="*/ 900953 h 2904565"/>
              <a:gd name="connsiteX6" fmla="*/ 343805 w 585920"/>
              <a:gd name="connsiteY6" fmla="*/ 1801906 h 2904565"/>
              <a:gd name="connsiteX7" fmla="*/ 411040 w 585920"/>
              <a:gd name="connsiteY7" fmla="*/ 2904565 h 2904565"/>
              <a:gd name="connsiteX8" fmla="*/ 411040 w 585920"/>
              <a:gd name="connsiteY8" fmla="*/ 2904565 h 2904565"/>
              <a:gd name="connsiteX9" fmla="*/ 223902 w 585920"/>
              <a:gd name="connsiteY9" fmla="*/ 2544109 h 2904565"/>
              <a:gd name="connsiteX0" fmla="*/ 223902 w 585920"/>
              <a:gd name="connsiteY0" fmla="*/ 2544109 h 2933942"/>
              <a:gd name="connsiteX1" fmla="*/ 158 w 585920"/>
              <a:gd name="connsiteY1" fmla="*/ 1729068 h 2933942"/>
              <a:gd name="connsiteX2" fmla="*/ 266858 w 585920"/>
              <a:gd name="connsiteY2" fmla="*/ 810559 h 2933942"/>
              <a:gd name="connsiteX3" fmla="*/ 21075 w 585920"/>
              <a:gd name="connsiteY3" fmla="*/ 13447 h 2933942"/>
              <a:gd name="connsiteX4" fmla="*/ 316911 w 585920"/>
              <a:gd name="connsiteY4" fmla="*/ 0 h 2933942"/>
              <a:gd name="connsiteX5" fmla="*/ 585852 w 585920"/>
              <a:gd name="connsiteY5" fmla="*/ 900953 h 2933942"/>
              <a:gd name="connsiteX6" fmla="*/ 343805 w 585920"/>
              <a:gd name="connsiteY6" fmla="*/ 1801906 h 2933942"/>
              <a:gd name="connsiteX7" fmla="*/ 411040 w 585920"/>
              <a:gd name="connsiteY7" fmla="*/ 2904565 h 2933942"/>
              <a:gd name="connsiteX8" fmla="*/ 366590 w 585920"/>
              <a:gd name="connsiteY8" fmla="*/ 2587065 h 2933942"/>
              <a:gd name="connsiteX9" fmla="*/ 223902 w 585920"/>
              <a:gd name="connsiteY9" fmla="*/ 2544109 h 2933942"/>
              <a:gd name="connsiteX0" fmla="*/ 223902 w 585922"/>
              <a:gd name="connsiteY0" fmla="*/ 2544109 h 2635150"/>
              <a:gd name="connsiteX1" fmla="*/ 158 w 585922"/>
              <a:gd name="connsiteY1" fmla="*/ 1729068 h 2635150"/>
              <a:gd name="connsiteX2" fmla="*/ 266858 w 585922"/>
              <a:gd name="connsiteY2" fmla="*/ 810559 h 2635150"/>
              <a:gd name="connsiteX3" fmla="*/ 21075 w 585922"/>
              <a:gd name="connsiteY3" fmla="*/ 13447 h 2635150"/>
              <a:gd name="connsiteX4" fmla="*/ 316911 w 585922"/>
              <a:gd name="connsiteY4" fmla="*/ 0 h 2635150"/>
              <a:gd name="connsiteX5" fmla="*/ 585852 w 585922"/>
              <a:gd name="connsiteY5" fmla="*/ 900953 h 2635150"/>
              <a:gd name="connsiteX6" fmla="*/ 343805 w 585922"/>
              <a:gd name="connsiteY6" fmla="*/ 1801906 h 2635150"/>
              <a:gd name="connsiteX7" fmla="*/ 366590 w 585922"/>
              <a:gd name="connsiteY7" fmla="*/ 2587065 h 2635150"/>
              <a:gd name="connsiteX8" fmla="*/ 223902 w 585922"/>
              <a:gd name="connsiteY8" fmla="*/ 2544109 h 2635150"/>
              <a:gd name="connsiteX0" fmla="*/ 223902 w 585922"/>
              <a:gd name="connsiteY0" fmla="*/ 2544109 h 2610569"/>
              <a:gd name="connsiteX1" fmla="*/ 158 w 585922"/>
              <a:gd name="connsiteY1" fmla="*/ 1729068 h 2610569"/>
              <a:gd name="connsiteX2" fmla="*/ 266858 w 585922"/>
              <a:gd name="connsiteY2" fmla="*/ 810559 h 2610569"/>
              <a:gd name="connsiteX3" fmla="*/ 21075 w 585922"/>
              <a:gd name="connsiteY3" fmla="*/ 13447 h 2610569"/>
              <a:gd name="connsiteX4" fmla="*/ 316911 w 585922"/>
              <a:gd name="connsiteY4" fmla="*/ 0 h 2610569"/>
              <a:gd name="connsiteX5" fmla="*/ 585852 w 585922"/>
              <a:gd name="connsiteY5" fmla="*/ 900953 h 2610569"/>
              <a:gd name="connsiteX6" fmla="*/ 343805 w 585922"/>
              <a:gd name="connsiteY6" fmla="*/ 1801906 h 2610569"/>
              <a:gd name="connsiteX7" fmla="*/ 366590 w 585922"/>
              <a:gd name="connsiteY7" fmla="*/ 2555315 h 2610569"/>
              <a:gd name="connsiteX8" fmla="*/ 223902 w 585922"/>
              <a:gd name="connsiteY8" fmla="*/ 2544109 h 2610569"/>
              <a:gd name="connsiteX0" fmla="*/ 223902 w 586119"/>
              <a:gd name="connsiteY0" fmla="*/ 2544109 h 2612921"/>
              <a:gd name="connsiteX1" fmla="*/ 158 w 586119"/>
              <a:gd name="connsiteY1" fmla="*/ 1729068 h 2612921"/>
              <a:gd name="connsiteX2" fmla="*/ 266858 w 586119"/>
              <a:gd name="connsiteY2" fmla="*/ 810559 h 2612921"/>
              <a:gd name="connsiteX3" fmla="*/ 21075 w 586119"/>
              <a:gd name="connsiteY3" fmla="*/ 13447 h 2612921"/>
              <a:gd name="connsiteX4" fmla="*/ 316911 w 586119"/>
              <a:gd name="connsiteY4" fmla="*/ 0 h 2612921"/>
              <a:gd name="connsiteX5" fmla="*/ 585852 w 586119"/>
              <a:gd name="connsiteY5" fmla="*/ 900953 h 2612921"/>
              <a:gd name="connsiteX6" fmla="*/ 267605 w 586119"/>
              <a:gd name="connsiteY6" fmla="*/ 1770156 h 2612921"/>
              <a:gd name="connsiteX7" fmla="*/ 366590 w 586119"/>
              <a:gd name="connsiteY7" fmla="*/ 2555315 h 2612921"/>
              <a:gd name="connsiteX8" fmla="*/ 223902 w 586119"/>
              <a:gd name="connsiteY8" fmla="*/ 2544109 h 2612921"/>
              <a:gd name="connsiteX0" fmla="*/ 223902 w 522753"/>
              <a:gd name="connsiteY0" fmla="*/ 2544109 h 2612921"/>
              <a:gd name="connsiteX1" fmla="*/ 158 w 522753"/>
              <a:gd name="connsiteY1" fmla="*/ 1729068 h 2612921"/>
              <a:gd name="connsiteX2" fmla="*/ 266858 w 522753"/>
              <a:gd name="connsiteY2" fmla="*/ 810559 h 2612921"/>
              <a:gd name="connsiteX3" fmla="*/ 21075 w 522753"/>
              <a:gd name="connsiteY3" fmla="*/ 13447 h 2612921"/>
              <a:gd name="connsiteX4" fmla="*/ 316911 w 522753"/>
              <a:gd name="connsiteY4" fmla="*/ 0 h 2612921"/>
              <a:gd name="connsiteX5" fmla="*/ 522352 w 522753"/>
              <a:gd name="connsiteY5" fmla="*/ 856503 h 2612921"/>
              <a:gd name="connsiteX6" fmla="*/ 267605 w 522753"/>
              <a:gd name="connsiteY6" fmla="*/ 1770156 h 2612921"/>
              <a:gd name="connsiteX7" fmla="*/ 366590 w 522753"/>
              <a:gd name="connsiteY7" fmla="*/ 2555315 h 2612921"/>
              <a:gd name="connsiteX8" fmla="*/ 223902 w 522753"/>
              <a:gd name="connsiteY8" fmla="*/ 2544109 h 2612921"/>
              <a:gd name="connsiteX0" fmla="*/ 223902 w 522753"/>
              <a:gd name="connsiteY0" fmla="*/ 3668059 h 3668246"/>
              <a:gd name="connsiteX1" fmla="*/ 158 w 522753"/>
              <a:gd name="connsiteY1" fmla="*/ 1729068 h 3668246"/>
              <a:gd name="connsiteX2" fmla="*/ 266858 w 522753"/>
              <a:gd name="connsiteY2" fmla="*/ 810559 h 3668246"/>
              <a:gd name="connsiteX3" fmla="*/ 21075 w 522753"/>
              <a:gd name="connsiteY3" fmla="*/ 13447 h 3668246"/>
              <a:gd name="connsiteX4" fmla="*/ 316911 w 522753"/>
              <a:gd name="connsiteY4" fmla="*/ 0 h 3668246"/>
              <a:gd name="connsiteX5" fmla="*/ 522352 w 522753"/>
              <a:gd name="connsiteY5" fmla="*/ 856503 h 3668246"/>
              <a:gd name="connsiteX6" fmla="*/ 267605 w 522753"/>
              <a:gd name="connsiteY6" fmla="*/ 1770156 h 3668246"/>
              <a:gd name="connsiteX7" fmla="*/ 366590 w 522753"/>
              <a:gd name="connsiteY7" fmla="*/ 2555315 h 3668246"/>
              <a:gd name="connsiteX8" fmla="*/ 223902 w 522753"/>
              <a:gd name="connsiteY8" fmla="*/ 3668059 h 3668246"/>
              <a:gd name="connsiteX0" fmla="*/ 223902 w 522753"/>
              <a:gd name="connsiteY0" fmla="*/ 3668059 h 3799344"/>
              <a:gd name="connsiteX1" fmla="*/ 158 w 522753"/>
              <a:gd name="connsiteY1" fmla="*/ 1729068 h 3799344"/>
              <a:gd name="connsiteX2" fmla="*/ 266858 w 522753"/>
              <a:gd name="connsiteY2" fmla="*/ 810559 h 3799344"/>
              <a:gd name="connsiteX3" fmla="*/ 21075 w 522753"/>
              <a:gd name="connsiteY3" fmla="*/ 13447 h 3799344"/>
              <a:gd name="connsiteX4" fmla="*/ 316911 w 522753"/>
              <a:gd name="connsiteY4" fmla="*/ 0 h 3799344"/>
              <a:gd name="connsiteX5" fmla="*/ 522352 w 522753"/>
              <a:gd name="connsiteY5" fmla="*/ 856503 h 3799344"/>
              <a:gd name="connsiteX6" fmla="*/ 267605 w 522753"/>
              <a:gd name="connsiteY6" fmla="*/ 1770156 h 3799344"/>
              <a:gd name="connsiteX7" fmla="*/ 442790 w 522753"/>
              <a:gd name="connsiteY7" fmla="*/ 3650690 h 3799344"/>
              <a:gd name="connsiteX8" fmla="*/ 223902 w 522753"/>
              <a:gd name="connsiteY8" fmla="*/ 3668059 h 3799344"/>
              <a:gd name="connsiteX0" fmla="*/ 223902 w 522753"/>
              <a:gd name="connsiteY0" fmla="*/ 3668059 h 3669266"/>
              <a:gd name="connsiteX1" fmla="*/ 158 w 522753"/>
              <a:gd name="connsiteY1" fmla="*/ 1729068 h 3669266"/>
              <a:gd name="connsiteX2" fmla="*/ 266858 w 522753"/>
              <a:gd name="connsiteY2" fmla="*/ 810559 h 3669266"/>
              <a:gd name="connsiteX3" fmla="*/ 21075 w 522753"/>
              <a:gd name="connsiteY3" fmla="*/ 13447 h 3669266"/>
              <a:gd name="connsiteX4" fmla="*/ 316911 w 522753"/>
              <a:gd name="connsiteY4" fmla="*/ 0 h 3669266"/>
              <a:gd name="connsiteX5" fmla="*/ 522352 w 522753"/>
              <a:gd name="connsiteY5" fmla="*/ 856503 h 3669266"/>
              <a:gd name="connsiteX6" fmla="*/ 267605 w 522753"/>
              <a:gd name="connsiteY6" fmla="*/ 1770156 h 3669266"/>
              <a:gd name="connsiteX7" fmla="*/ 374210 w 522753"/>
              <a:gd name="connsiteY7" fmla="*/ 3254450 h 3669266"/>
              <a:gd name="connsiteX8" fmla="*/ 223902 w 522753"/>
              <a:gd name="connsiteY8" fmla="*/ 3668059 h 3669266"/>
              <a:gd name="connsiteX0" fmla="*/ 223902 w 522753"/>
              <a:gd name="connsiteY0" fmla="*/ 3668059 h 3669140"/>
              <a:gd name="connsiteX1" fmla="*/ 158 w 522753"/>
              <a:gd name="connsiteY1" fmla="*/ 1729068 h 3669140"/>
              <a:gd name="connsiteX2" fmla="*/ 266858 w 522753"/>
              <a:gd name="connsiteY2" fmla="*/ 810559 h 3669140"/>
              <a:gd name="connsiteX3" fmla="*/ 21075 w 522753"/>
              <a:gd name="connsiteY3" fmla="*/ 13447 h 3669140"/>
              <a:gd name="connsiteX4" fmla="*/ 316911 w 522753"/>
              <a:gd name="connsiteY4" fmla="*/ 0 h 3669140"/>
              <a:gd name="connsiteX5" fmla="*/ 522352 w 522753"/>
              <a:gd name="connsiteY5" fmla="*/ 856503 h 3669140"/>
              <a:gd name="connsiteX6" fmla="*/ 267605 w 522753"/>
              <a:gd name="connsiteY6" fmla="*/ 1770156 h 3669140"/>
              <a:gd name="connsiteX7" fmla="*/ 374210 w 522753"/>
              <a:gd name="connsiteY7" fmla="*/ 3254450 h 3669140"/>
              <a:gd name="connsiteX8" fmla="*/ 223902 w 522753"/>
              <a:gd name="connsiteY8" fmla="*/ 3668059 h 3669140"/>
              <a:gd name="connsiteX0" fmla="*/ 223902 w 522354"/>
              <a:gd name="connsiteY0" fmla="*/ 3668059 h 3669191"/>
              <a:gd name="connsiteX1" fmla="*/ 158 w 522354"/>
              <a:gd name="connsiteY1" fmla="*/ 1729068 h 3669191"/>
              <a:gd name="connsiteX2" fmla="*/ 266858 w 522354"/>
              <a:gd name="connsiteY2" fmla="*/ 810559 h 3669191"/>
              <a:gd name="connsiteX3" fmla="*/ 21075 w 522354"/>
              <a:gd name="connsiteY3" fmla="*/ 13447 h 3669191"/>
              <a:gd name="connsiteX4" fmla="*/ 316911 w 522354"/>
              <a:gd name="connsiteY4" fmla="*/ 0 h 3669191"/>
              <a:gd name="connsiteX5" fmla="*/ 522352 w 522354"/>
              <a:gd name="connsiteY5" fmla="*/ 856503 h 3669191"/>
              <a:gd name="connsiteX6" fmla="*/ 313325 w 522354"/>
              <a:gd name="connsiteY6" fmla="*/ 1823496 h 3669191"/>
              <a:gd name="connsiteX7" fmla="*/ 374210 w 522354"/>
              <a:gd name="connsiteY7" fmla="*/ 3254450 h 3669191"/>
              <a:gd name="connsiteX8" fmla="*/ 223902 w 522354"/>
              <a:gd name="connsiteY8" fmla="*/ 3668059 h 3669191"/>
              <a:gd name="connsiteX0" fmla="*/ 223902 w 522354"/>
              <a:gd name="connsiteY0" fmla="*/ 3668059 h 3669191"/>
              <a:gd name="connsiteX1" fmla="*/ 158 w 522354"/>
              <a:gd name="connsiteY1" fmla="*/ 1729068 h 3669191"/>
              <a:gd name="connsiteX2" fmla="*/ 266858 w 522354"/>
              <a:gd name="connsiteY2" fmla="*/ 810559 h 3669191"/>
              <a:gd name="connsiteX3" fmla="*/ 21075 w 522354"/>
              <a:gd name="connsiteY3" fmla="*/ 13447 h 3669191"/>
              <a:gd name="connsiteX4" fmla="*/ 316911 w 522354"/>
              <a:gd name="connsiteY4" fmla="*/ 0 h 3669191"/>
              <a:gd name="connsiteX5" fmla="*/ 522352 w 522354"/>
              <a:gd name="connsiteY5" fmla="*/ 856503 h 3669191"/>
              <a:gd name="connsiteX6" fmla="*/ 313325 w 522354"/>
              <a:gd name="connsiteY6" fmla="*/ 1823496 h 3669191"/>
              <a:gd name="connsiteX7" fmla="*/ 374210 w 522354"/>
              <a:gd name="connsiteY7" fmla="*/ 3254450 h 3669191"/>
              <a:gd name="connsiteX8" fmla="*/ 223902 w 522354"/>
              <a:gd name="connsiteY8" fmla="*/ 3668059 h 3669191"/>
              <a:gd name="connsiteX0" fmla="*/ 105472 w 525844"/>
              <a:gd name="connsiteY0" fmla="*/ 3317539 h 3388451"/>
              <a:gd name="connsiteX1" fmla="*/ 3648 w 525844"/>
              <a:gd name="connsiteY1" fmla="*/ 1729068 h 3388451"/>
              <a:gd name="connsiteX2" fmla="*/ 270348 w 525844"/>
              <a:gd name="connsiteY2" fmla="*/ 810559 h 3388451"/>
              <a:gd name="connsiteX3" fmla="*/ 24565 w 525844"/>
              <a:gd name="connsiteY3" fmla="*/ 13447 h 3388451"/>
              <a:gd name="connsiteX4" fmla="*/ 320401 w 525844"/>
              <a:gd name="connsiteY4" fmla="*/ 0 h 3388451"/>
              <a:gd name="connsiteX5" fmla="*/ 525842 w 525844"/>
              <a:gd name="connsiteY5" fmla="*/ 856503 h 3388451"/>
              <a:gd name="connsiteX6" fmla="*/ 316815 w 525844"/>
              <a:gd name="connsiteY6" fmla="*/ 1823496 h 3388451"/>
              <a:gd name="connsiteX7" fmla="*/ 377700 w 525844"/>
              <a:gd name="connsiteY7" fmla="*/ 3254450 h 3388451"/>
              <a:gd name="connsiteX8" fmla="*/ 105472 w 525844"/>
              <a:gd name="connsiteY8" fmla="*/ 3317539 h 3388451"/>
              <a:gd name="connsiteX0" fmla="*/ 103635 w 524007"/>
              <a:gd name="connsiteY0" fmla="*/ 3317539 h 3388451"/>
              <a:gd name="connsiteX1" fmla="*/ 1811 w 524007"/>
              <a:gd name="connsiteY1" fmla="*/ 1729068 h 3388451"/>
              <a:gd name="connsiteX2" fmla="*/ 268511 w 524007"/>
              <a:gd name="connsiteY2" fmla="*/ 810559 h 3388451"/>
              <a:gd name="connsiteX3" fmla="*/ 22728 w 524007"/>
              <a:gd name="connsiteY3" fmla="*/ 13447 h 3388451"/>
              <a:gd name="connsiteX4" fmla="*/ 318564 w 524007"/>
              <a:gd name="connsiteY4" fmla="*/ 0 h 3388451"/>
              <a:gd name="connsiteX5" fmla="*/ 524005 w 524007"/>
              <a:gd name="connsiteY5" fmla="*/ 856503 h 3388451"/>
              <a:gd name="connsiteX6" fmla="*/ 314978 w 524007"/>
              <a:gd name="connsiteY6" fmla="*/ 1823496 h 3388451"/>
              <a:gd name="connsiteX7" fmla="*/ 375863 w 524007"/>
              <a:gd name="connsiteY7" fmla="*/ 3254450 h 3388451"/>
              <a:gd name="connsiteX8" fmla="*/ 103635 w 524007"/>
              <a:gd name="connsiteY8" fmla="*/ 3317539 h 338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007" h="3388451">
                <a:moveTo>
                  <a:pt x="103635" y="3317539"/>
                </a:moveTo>
                <a:cubicBezTo>
                  <a:pt x="271375" y="2584413"/>
                  <a:pt x="-25668" y="2146898"/>
                  <a:pt x="1811" y="1729068"/>
                </a:cubicBezTo>
                <a:cubicBezTo>
                  <a:pt x="29290" y="1311238"/>
                  <a:pt x="265025" y="1096496"/>
                  <a:pt x="268511" y="810559"/>
                </a:cubicBezTo>
                <a:cubicBezTo>
                  <a:pt x="271997" y="524622"/>
                  <a:pt x="24969" y="159123"/>
                  <a:pt x="22728" y="13447"/>
                </a:cubicBezTo>
                <a:lnTo>
                  <a:pt x="318564" y="0"/>
                </a:lnTo>
                <a:cubicBezTo>
                  <a:pt x="412694" y="147918"/>
                  <a:pt x="524603" y="552587"/>
                  <a:pt x="524005" y="856503"/>
                </a:cubicBezTo>
                <a:cubicBezTo>
                  <a:pt x="523407" y="1160419"/>
                  <a:pt x="351522" y="1542477"/>
                  <a:pt x="314978" y="1823496"/>
                </a:cubicBezTo>
                <a:cubicBezTo>
                  <a:pt x="331774" y="2180715"/>
                  <a:pt x="411087" y="3005443"/>
                  <a:pt x="375863" y="3254450"/>
                </a:cubicBezTo>
                <a:cubicBezTo>
                  <a:pt x="340639" y="3503457"/>
                  <a:pt x="151198" y="3331858"/>
                  <a:pt x="103635" y="331753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95535" y="4351681"/>
            <a:ext cx="914400" cy="10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427417">
            <a:off x="6895535" y="1268769"/>
            <a:ext cx="914400" cy="678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8553" y="2649070"/>
            <a:ext cx="5782235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047" y="1331258"/>
            <a:ext cx="4854389" cy="38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2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787" y="1445342"/>
            <a:ext cx="4787337" cy="23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769" y="1672770"/>
            <a:ext cx="2902858" cy="2801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8056" y="1672770"/>
            <a:ext cx="2767255" cy="2928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8627" y="1672770"/>
            <a:ext cx="3065483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151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Campbell</dc:creator>
  <cp:lastModifiedBy>Matt Campbell</cp:lastModifiedBy>
  <cp:revision>23</cp:revision>
  <dcterms:created xsi:type="dcterms:W3CDTF">2014-03-26T08:53:03Z</dcterms:created>
  <dcterms:modified xsi:type="dcterms:W3CDTF">2014-04-03T05:46:18Z</dcterms:modified>
</cp:coreProperties>
</file>