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5" r:id="rId4"/>
    <p:sldId id="261" r:id="rId5"/>
    <p:sldId id="262" r:id="rId6"/>
    <p:sldId id="266" r:id="rId7"/>
    <p:sldId id="259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46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9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6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3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2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3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8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1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39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9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EBB705-B24A-4D5B-A57C-42EB2ECBFFFC}" type="datetimeFigureOut">
              <a:rPr lang="en-US" smtClean="0"/>
              <a:t>6/2/2018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C2083-8D76-4BA4-9A5F-92A1DF9B1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74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Silhouette Tests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Updated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cs typeface="Times New Roman" panose="02020603050405020304" pitchFamily="18" charset="0"/>
              </a:rPr>
              <a:t>6/1/2018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by Brandon Massoni</a:t>
            </a:r>
          </a:p>
        </p:txBody>
      </p:sp>
    </p:spTree>
    <p:extLst>
      <p:ext uri="{BB962C8B-B14F-4D97-AF65-F5344CB8AC3E}">
        <p14:creationId xmlns:p14="http://schemas.microsoft.com/office/powerpoint/2010/main" val="274576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5379368" y="1531561"/>
            <a:ext cx="5876925" cy="410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531435"/>
            <a:ext cx="4295775" cy="61055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88668"/>
            <a:ext cx="4688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Casing, </a:t>
            </a:r>
            <a:r>
              <a:rPr lang="en-US" dirty="0" err="1"/>
              <a:t>minAngle</a:t>
            </a:r>
            <a:r>
              <a:rPr lang="en-US" dirty="0"/>
              <a:t> = </a:t>
            </a:r>
            <a:r>
              <a:rPr lang="en-US" dirty="0" smtClean="0"/>
              <a:t>0.1, </a:t>
            </a:r>
            <a:r>
              <a:rPr lang="en-US" dirty="0" smtClean="0"/>
              <a:t>Normal = [0.2</a:t>
            </a:r>
            <a:r>
              <a:rPr lang="en-US" dirty="0" smtClean="0"/>
              <a:t>, 0.0, 0.8</a:t>
            </a:r>
            <a:r>
              <a:rPr lang="en-US" dirty="0" smtClean="0"/>
              <a:t>]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277" y="144379"/>
            <a:ext cx="2352724" cy="291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9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6565208" y="1315515"/>
            <a:ext cx="4569829" cy="5320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37" y="1690688"/>
            <a:ext cx="5901863" cy="455590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6488668"/>
            <a:ext cx="6605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Casing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 0.1, Normal = { 0.8, 0.1, 0.1 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5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618736" y="2046565"/>
            <a:ext cx="3979197" cy="4086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488668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[0.2, 0.0, 0.8]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84" y="2318028"/>
            <a:ext cx="44672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73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81625" y="2034131"/>
            <a:ext cx="5972175" cy="419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61" y="2261937"/>
            <a:ext cx="4143632" cy="38501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88668"/>
            <a:ext cx="42596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Tref</a:t>
            </a:r>
            <a:r>
              <a:rPr lang="en-US" dirty="0" smtClean="0"/>
              <a:t>, </a:t>
            </a:r>
            <a:r>
              <a:rPr lang="en-US" dirty="0" err="1" smtClean="0"/>
              <a:t>minAngle</a:t>
            </a:r>
            <a:r>
              <a:rPr lang="en-US" dirty="0" smtClean="0"/>
              <a:t> =0.1, Normal = [0.2</a:t>
            </a:r>
            <a:r>
              <a:rPr lang="en-US" dirty="0" smtClean="0"/>
              <a:t>, 0.0, 0.8]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26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81" y="2165185"/>
            <a:ext cx="3991932" cy="34417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09436" y="2085099"/>
            <a:ext cx="4011777" cy="4171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88668"/>
            <a:ext cx="4587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Castle, </a:t>
            </a:r>
            <a:r>
              <a:rPr lang="en-US" dirty="0" err="1"/>
              <a:t>minAngle</a:t>
            </a:r>
            <a:r>
              <a:rPr lang="en-US" dirty="0"/>
              <a:t> = </a:t>
            </a:r>
            <a:r>
              <a:rPr lang="en-US" dirty="0" smtClean="0"/>
              <a:t>0.1, </a:t>
            </a:r>
            <a:r>
              <a:rPr lang="en-US" dirty="0" smtClean="0"/>
              <a:t>Normal = [0.2</a:t>
            </a:r>
            <a:r>
              <a:rPr lang="en-US" dirty="0" smtClean="0"/>
              <a:t>, 0.0, 0.8</a:t>
            </a:r>
            <a:r>
              <a:rPr lang="en-US" dirty="0" smtClean="0"/>
              <a:t>] 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603958" y="3092116"/>
            <a:ext cx="589547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>
            <a:endCxn id="7" idx="0"/>
          </p:cNvCxnSpPr>
          <p:nvPr/>
        </p:nvCxnSpPr>
        <p:spPr>
          <a:xfrm>
            <a:off x="7483642" y="1900989"/>
            <a:ext cx="415090" cy="119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146758" y="1600200"/>
            <a:ext cx="741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Errors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714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93" y="1904267"/>
            <a:ext cx="5768139" cy="42726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599446" y="1697581"/>
            <a:ext cx="4204786" cy="4191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424499"/>
            <a:ext cx="1422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[0.5, 0.0, 0.5]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351824"/>
            <a:ext cx="7529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Square Support,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0.1, Normal = { 0.8, 0.1, 0.1 }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795" y="807088"/>
            <a:ext cx="5600951" cy="54324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91" y="684596"/>
            <a:ext cx="4999440" cy="555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3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0406" y="2372143"/>
            <a:ext cx="5028368" cy="35222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51" y="2372143"/>
            <a:ext cx="5706978" cy="33705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6351824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sth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MinAngle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0.1, Normal = { 0.8, 0.1, 0.1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67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3002</TotalTime>
  <Words>113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Adobe Heiti Std R</vt:lpstr>
      <vt:lpstr>Arial</vt:lpstr>
      <vt:lpstr>Calibri</vt:lpstr>
      <vt:lpstr>Calibri Light</vt:lpstr>
      <vt:lpstr>Consolas</vt:lpstr>
      <vt:lpstr>Times New Roman</vt:lpstr>
      <vt:lpstr>Office Theme</vt:lpstr>
      <vt:lpstr>Silhouette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OSU College of Engineering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Massoni, Brandon R</dc:creator>
  <cp:lastModifiedBy>Brandon</cp:lastModifiedBy>
  <cp:revision>23</cp:revision>
  <dcterms:created xsi:type="dcterms:W3CDTF">2018-05-31T23:46:49Z</dcterms:created>
  <dcterms:modified xsi:type="dcterms:W3CDTF">2018-06-03T07:01:39Z</dcterms:modified>
</cp:coreProperties>
</file>