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62" r:id="rId6"/>
    <p:sldId id="266" r:id="rId7"/>
    <p:sldId id="267" r:id="rId8"/>
    <p:sldId id="259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6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6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3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B705-B24A-4D5B-A57C-42EB2ECBFFFC}" type="datetimeFigureOut">
              <a:rPr lang="en-US" smtClean="0"/>
              <a:t>6/4/2018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Silhouette Tests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Updated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6/1/2018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by Brandon Massoni</a:t>
            </a:r>
          </a:p>
        </p:txBody>
      </p:sp>
    </p:spTree>
    <p:extLst>
      <p:ext uri="{BB962C8B-B14F-4D97-AF65-F5344CB8AC3E}">
        <p14:creationId xmlns:p14="http://schemas.microsoft.com/office/powerpoint/2010/main" val="27457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406" y="2372143"/>
            <a:ext cx="5028368" cy="3522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1" y="2372143"/>
            <a:ext cx="5706978" cy="33705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51824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0.1, Normal = { 0.8, 0.1, 0.1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379368" y="1531561"/>
            <a:ext cx="5876925" cy="410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531435"/>
            <a:ext cx="4295775" cy="6105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88668"/>
            <a:ext cx="4688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Casing, </a:t>
            </a:r>
            <a:r>
              <a:rPr lang="en-US" dirty="0" err="1"/>
              <a:t>minAngle</a:t>
            </a:r>
            <a:r>
              <a:rPr lang="en-US" dirty="0"/>
              <a:t> = </a:t>
            </a:r>
            <a:r>
              <a:rPr lang="en-US" dirty="0" smtClean="0"/>
              <a:t>0.1, Normal = [0.2, 0.0, 0.8]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7" y="144379"/>
            <a:ext cx="2352724" cy="29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565208" y="1315515"/>
            <a:ext cx="4569829" cy="532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7" y="1690688"/>
            <a:ext cx="5901863" cy="45559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6488668"/>
            <a:ext cx="6605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Casing,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0.1, Normal = { 0.8, 0.1, 0.1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18736" y="2046565"/>
            <a:ext cx="3979197" cy="4086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[0.2, 0.0, 0.8]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4" y="2318028"/>
            <a:ext cx="4467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625" y="2034131"/>
            <a:ext cx="5972175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1" y="2261937"/>
            <a:ext cx="4143632" cy="38501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88668"/>
            <a:ext cx="425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Tref</a:t>
            </a:r>
            <a:r>
              <a:rPr lang="en-US" dirty="0" smtClean="0"/>
              <a:t>, </a:t>
            </a:r>
            <a:r>
              <a:rPr lang="en-US" dirty="0" err="1" smtClean="0"/>
              <a:t>minAngle</a:t>
            </a:r>
            <a:r>
              <a:rPr lang="en-US" dirty="0" smtClean="0"/>
              <a:t> =0.1, Normal = [0.2, 0.0, 0.8]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81" y="2165185"/>
            <a:ext cx="3991932" cy="34417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88668"/>
            <a:ext cx="458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Castle, </a:t>
            </a:r>
            <a:r>
              <a:rPr lang="en-US" dirty="0" err="1"/>
              <a:t>minAngle</a:t>
            </a:r>
            <a:r>
              <a:rPr lang="en-US" dirty="0"/>
              <a:t> = </a:t>
            </a:r>
            <a:r>
              <a:rPr lang="en-US" dirty="0" smtClean="0"/>
              <a:t>0.1, Normal = [0.2, 0.0, 0.8]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627849" y="1735263"/>
            <a:ext cx="3621763" cy="41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8" y="2711115"/>
            <a:ext cx="4813099" cy="340894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53281" y="2232040"/>
            <a:ext cx="3521239" cy="42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2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3" y="1904267"/>
            <a:ext cx="5768139" cy="4272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9446" y="1697581"/>
            <a:ext cx="4204786" cy="419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24499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[0.5, 0.0, 0.5]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1824"/>
            <a:ext cx="7529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Square Support,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0.1, Normal = { 0.8, 0.1, 0.1 }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96" y="2695074"/>
            <a:ext cx="3654402" cy="35444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1" y="684596"/>
            <a:ext cx="4999440" cy="555493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198" y="521368"/>
            <a:ext cx="2550194" cy="25313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79987" y="152036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Normal = {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1.0, 0, 0}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88884" y="1349281"/>
            <a:ext cx="234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Perfectly overlapping holes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Words>125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Heiti Std R</vt:lpstr>
      <vt:lpstr>Arial</vt:lpstr>
      <vt:lpstr>Calibri</vt:lpstr>
      <vt:lpstr>Calibri Light</vt:lpstr>
      <vt:lpstr>Consolas</vt:lpstr>
      <vt:lpstr>Times New Roman</vt:lpstr>
      <vt:lpstr>Office Theme</vt:lpstr>
      <vt:lpstr>Silhouette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Massoni, Brandon R</dc:creator>
  <cp:lastModifiedBy>Massoni, Brandon R - ONID</cp:lastModifiedBy>
  <cp:revision>28</cp:revision>
  <dcterms:created xsi:type="dcterms:W3CDTF">2018-05-31T23:46:49Z</dcterms:created>
  <dcterms:modified xsi:type="dcterms:W3CDTF">2018-06-05T02:13:30Z</dcterms:modified>
</cp:coreProperties>
</file>