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5" r:id="rId5"/>
    <p:sldId id="261" r:id="rId6"/>
    <p:sldId id="262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B705-B24A-4D5B-A57C-42EB2ECBFFFC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Silhouette Tests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Updated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6/1/2018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by Brandon Massoni</a:t>
            </a:r>
          </a:p>
        </p:txBody>
      </p:sp>
    </p:spTree>
    <p:extLst>
      <p:ext uri="{BB962C8B-B14F-4D97-AF65-F5344CB8AC3E}">
        <p14:creationId xmlns:p14="http://schemas.microsoft.com/office/powerpoint/2010/main" val="2745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144938" y="1022713"/>
            <a:ext cx="3384357" cy="2122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665039" y="981870"/>
            <a:ext cx="6518943" cy="4555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46590" y="1371958"/>
            <a:ext cx="6795833" cy="40246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104020" y="3593432"/>
            <a:ext cx="409073" cy="802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10859" y="2605933"/>
            <a:ext cx="117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Union Positive Fill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13528" y="4181474"/>
            <a:ext cx="2012303" cy="10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02875" y="4181474"/>
            <a:ext cx="3022956" cy="1681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096897" y="4071685"/>
            <a:ext cx="728934" cy="10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825831" y="3996808"/>
            <a:ext cx="152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Holes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247736" y="2783305"/>
            <a:ext cx="754517" cy="21657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70595" y="1864517"/>
            <a:ext cx="1690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Hole vs. Overhang Check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098507" y="489284"/>
            <a:ext cx="208546" cy="28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0090485" y="489284"/>
            <a:ext cx="649704" cy="201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63266" y="207065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 Holes</a:t>
            </a:r>
            <a:endParaRPr lang="en-US" dirty="0"/>
          </a:p>
        </p:txBody>
      </p:sp>
      <p:pic>
        <p:nvPicPr>
          <p:cNvPr id="30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14923"/>
            <a:ext cx="1507625" cy="1657452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648866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[0.5, 0.0,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379368" y="1531561"/>
            <a:ext cx="5876925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531435"/>
            <a:ext cx="4295775" cy="6105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2142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Casing, [0.2, 0.0, 0.8]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" y="144379"/>
            <a:ext cx="2352724" cy="29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565208" y="1315515"/>
            <a:ext cx="4569829" cy="532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" y="1690688"/>
            <a:ext cx="5901863" cy="455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18736" y="2046565"/>
            <a:ext cx="3979197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[0.2, 0.0, 0.8]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" y="2318028"/>
            <a:ext cx="4467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5" y="2034131"/>
            <a:ext cx="597217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1" y="2261937"/>
            <a:ext cx="4143632" cy="38501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[0.2, 0.0,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" y="1904267"/>
            <a:ext cx="5768139" cy="4272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9446" y="1697581"/>
            <a:ext cx="4204786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24499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[0.5, 0.0,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1824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Square Support,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95" y="807088"/>
            <a:ext cx="5600951" cy="5432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1" y="684596"/>
            <a:ext cx="4999440" cy="55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406" y="2372143"/>
            <a:ext cx="5028368" cy="3522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1" y="2372143"/>
            <a:ext cx="5706978" cy="33705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182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</TotalTime>
  <Words>87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Heiti Std R</vt:lpstr>
      <vt:lpstr>Arial</vt:lpstr>
      <vt:lpstr>Calibri</vt:lpstr>
      <vt:lpstr>Calibri Light</vt:lpstr>
      <vt:lpstr>Consolas</vt:lpstr>
      <vt:lpstr>Times New Roman</vt:lpstr>
      <vt:lpstr>Office Theme</vt:lpstr>
      <vt:lpstr>Silhouette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Massoni, Brandon R</dc:creator>
  <cp:lastModifiedBy>Massoni, Brandon R</cp:lastModifiedBy>
  <cp:revision>21</cp:revision>
  <dcterms:created xsi:type="dcterms:W3CDTF">2018-05-31T23:46:49Z</dcterms:created>
  <dcterms:modified xsi:type="dcterms:W3CDTF">2018-06-03T01:26:13Z</dcterms:modified>
</cp:coreProperties>
</file>