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0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8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2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83C3-81CC-483C-ADEE-8017C9E3CA2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0CDE-9B88-4D16-B97C-624956C4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38" y="184638"/>
            <a:ext cx="11377247" cy="408623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Concept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238" y="975946"/>
            <a:ext cx="113772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Chaque histoire à sa propre </a:t>
            </a:r>
            <a:r>
              <a:rPr lang="fr-FR" sz="1600" dirty="0" err="1" smtClean="0"/>
              <a:t>app</a:t>
            </a:r>
            <a:r>
              <a:rPr lang="fr-FR" sz="1600" dirty="0" smtClean="0"/>
              <a:t>. Un sous-domaine par histoire. Ou moteur de jeu dès le départ ?</a:t>
            </a:r>
          </a:p>
          <a:p>
            <a:endParaRPr lang="fr-FR" sz="1600" b="1" dirty="0"/>
          </a:p>
          <a:p>
            <a:r>
              <a:rPr lang="fr-FR" sz="1600" b="1" dirty="0" smtClean="0"/>
              <a:t>Première étape : une web </a:t>
            </a:r>
            <a:r>
              <a:rPr lang="fr-FR" sz="1600" b="1" dirty="0" err="1" smtClean="0"/>
              <a:t>app</a:t>
            </a:r>
            <a:r>
              <a:rPr lang="fr-FR" sz="1600" b="1" dirty="0" smtClean="0"/>
              <a:t> à l’évolution incrémentale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r>
              <a:rPr lang="fr-FR" sz="1600" dirty="0" smtClean="0"/>
              <a:t>Phase 1 : Proposer une histoire interactive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Plusieurs choix à la fin du texte décrivant la scène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Gestion uniquement des points de vie du personnage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r>
              <a:rPr lang="fr-FR" sz="1600" dirty="0" smtClean="0"/>
              <a:t>Phase 2 : Intégrer la possibilité pour le joueur d’avoir un objet dans son équipement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Gestion de cet objet dans le cadre des choix fait par le joueur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Affichage de cet objet dans le HUD du joueur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r>
              <a:rPr lang="fr-FR" sz="1600" dirty="0" smtClean="0"/>
              <a:t>Phase 3 : Donner de l’aléa avec dé virtuel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Notamment pour les combats, gérer de manière aléatoire les dégâts des armes (objet)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r>
              <a:rPr lang="fr-FR" sz="1600" dirty="0" smtClean="0"/>
              <a:t>Phase 4 :</a:t>
            </a:r>
            <a:r>
              <a:rPr lang="fr-FR" sz="1600" dirty="0"/>
              <a:t> </a:t>
            </a:r>
            <a:r>
              <a:rPr lang="fr-FR" sz="1600" dirty="0" smtClean="0"/>
              <a:t>Complexification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Ajouter la gestion de la santé mentale (horreur) ou mana (magie)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Différents types de dés, de d4 à d20, avec représentation CSS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Pouvoir réunir les différentes </a:t>
            </a:r>
            <a:r>
              <a:rPr lang="fr-FR" sz="1600" dirty="0" err="1" smtClean="0"/>
              <a:t>app</a:t>
            </a:r>
            <a:r>
              <a:rPr lang="fr-FR" sz="1600" dirty="0" smtClean="0"/>
              <a:t> dans un moteur de jeu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r>
              <a:rPr lang="fr-FR" sz="1600" b="1" dirty="0" smtClean="0"/>
              <a:t>Deuxième étape : en faire une </a:t>
            </a:r>
            <a:r>
              <a:rPr lang="fr-FR" sz="1600" b="1" dirty="0" err="1" smtClean="0"/>
              <a:t>android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app</a:t>
            </a:r>
            <a:r>
              <a:rPr lang="fr-FR" sz="1600" b="1" dirty="0" smtClean="0"/>
              <a:t> avec </a:t>
            </a:r>
            <a:r>
              <a:rPr lang="fr-FR" sz="1600" b="1" dirty="0" err="1" smtClean="0"/>
              <a:t>NativeScript</a:t>
            </a:r>
            <a:endParaRPr lang="fr-FR" sz="1600" b="1" dirty="0" smtClean="0"/>
          </a:p>
          <a:p>
            <a:pPr marL="285750" indent="-285750">
              <a:buFontTx/>
              <a:buChar char="-"/>
            </a:pPr>
            <a:r>
              <a:rPr lang="fr-FR" sz="1600" dirty="0" smtClean="0"/>
              <a:t>Une </a:t>
            </a:r>
            <a:r>
              <a:rPr lang="fr-FR" sz="1600" dirty="0" err="1" smtClean="0"/>
              <a:t>app</a:t>
            </a:r>
            <a:r>
              <a:rPr lang="fr-FR" sz="1600" dirty="0" smtClean="0"/>
              <a:t> par histoire pour être plus présent sur le </a:t>
            </a:r>
            <a:r>
              <a:rPr lang="fr-FR" sz="1600" dirty="0" err="1" smtClean="0"/>
              <a:t>PlayStore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4835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38" y="184638"/>
            <a:ext cx="11377247" cy="408623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Organisation et idées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238" y="975946"/>
            <a:ext cx="113772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Vue-CLI + Router + </a:t>
            </a:r>
            <a:r>
              <a:rPr lang="fr-FR" dirty="0" err="1" smtClean="0"/>
              <a:t>VueX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Composant App contient les composants de chaque histoire, qui eux-mêmes utilisent des composants auxiliaires, boutons…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Store divisé en modules pour gérer les différentes histoires, et sauvegardé dans le </a:t>
            </a:r>
            <a:r>
              <a:rPr lang="fr-FR" dirty="0" err="1" smtClean="0"/>
              <a:t>localStorage</a:t>
            </a:r>
            <a:r>
              <a:rPr lang="fr-FR" dirty="0" smtClean="0"/>
              <a:t> pour permettre de reprendre l’histoire plus tard.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Règles du jeu : 5 points en Body et </a:t>
            </a:r>
            <a:r>
              <a:rPr lang="fr-FR" dirty="0" err="1" smtClean="0"/>
              <a:t>Mind</a:t>
            </a:r>
            <a:r>
              <a:rPr lang="fr-FR" dirty="0" smtClean="0"/>
              <a:t> au début d’une histoire, donc réussite sur 1-2-3-4-5, puis à chaque perte de point, réussite sur 1-2-3-4… puis à 0 = folie ou mort.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Dans le </a:t>
            </a:r>
            <a:r>
              <a:rPr lang="fr-FR" dirty="0" err="1" smtClean="0"/>
              <a:t>localStorage</a:t>
            </a:r>
            <a:r>
              <a:rPr lang="fr-FR" dirty="0"/>
              <a:t> </a:t>
            </a:r>
            <a:r>
              <a:rPr lang="fr-FR" dirty="0" smtClean="0"/>
              <a:t>: Sauvegarde à chaque passage de scène</a:t>
            </a:r>
            <a:br>
              <a:rPr lang="fr-FR" dirty="0" smtClean="0"/>
            </a:br>
            <a:r>
              <a:rPr lang="fr-FR" dirty="0" smtClean="0"/>
              <a:t>user = {</a:t>
            </a:r>
            <a:br>
              <a:rPr lang="fr-FR" dirty="0" smtClean="0"/>
            </a:br>
            <a:r>
              <a:rPr lang="fr-FR" dirty="0" smtClean="0"/>
              <a:t>	  Story: </a:t>
            </a:r>
            <a:r>
              <a:rPr lang="fr-FR" dirty="0" err="1" smtClean="0"/>
              <a:t>Integer</a:t>
            </a:r>
            <a:endParaRPr lang="fr-FR" dirty="0" smtClean="0"/>
          </a:p>
          <a:p>
            <a:r>
              <a:rPr lang="fr-FR" dirty="0"/>
              <a:t>	 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: </a:t>
            </a:r>
            <a:r>
              <a:rPr lang="fr-FR" dirty="0" err="1" smtClean="0"/>
              <a:t>Integer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	  Body: </a:t>
            </a:r>
            <a:r>
              <a:rPr lang="fr-FR" dirty="0" err="1" smtClean="0"/>
              <a:t>Integer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	  </a:t>
            </a:r>
            <a:r>
              <a:rPr lang="fr-FR" dirty="0" err="1" smtClean="0"/>
              <a:t>Mind</a:t>
            </a:r>
            <a:r>
              <a:rPr lang="fr-FR" dirty="0" smtClean="0"/>
              <a:t>: </a:t>
            </a:r>
            <a:r>
              <a:rPr lang="fr-FR" dirty="0" err="1" smtClean="0"/>
              <a:t>Integer</a:t>
            </a:r>
            <a:r>
              <a:rPr lang="fr-FR" dirty="0" smtClean="0"/>
              <a:t>,  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smtClean="0"/>
              <a:t>Quand l’utilisateur lance une histoire, </a:t>
            </a:r>
            <a:r>
              <a:rPr lang="fr-FR" dirty="0" err="1" smtClean="0"/>
              <a:t>vérif</a:t>
            </a:r>
            <a:r>
              <a:rPr lang="fr-FR" dirty="0" smtClean="0"/>
              <a:t> si cette histoire </a:t>
            </a:r>
            <a:r>
              <a:rPr lang="fr-FR" dirty="0" err="1" smtClean="0"/>
              <a:t>user.story</a:t>
            </a:r>
            <a:r>
              <a:rPr lang="fr-FR" dirty="0" smtClean="0"/>
              <a:t> a des données, si oui reprise de ces données, si non, démarre à zéro et création + écrase l’ancien au passage à la scène 1 (</a:t>
            </a:r>
            <a:r>
              <a:rPr lang="fr-FR" dirty="0" smtClean="0"/>
              <a:t>deuxième scène).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935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38" y="184638"/>
            <a:ext cx="11377247" cy="408623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Schéma</a:t>
            </a:r>
            <a:r>
              <a:rPr lang="en-US" dirty="0" smtClean="0"/>
              <a:t> Phase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68765" y="949569"/>
            <a:ext cx="2066192" cy="993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App.vue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034703" y="949568"/>
            <a:ext cx="2066192" cy="99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3588" y="197624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Relié</a:t>
            </a:r>
            <a:r>
              <a:rPr lang="en-US" dirty="0" smtClean="0"/>
              <a:t> au module « general » du Store, </a:t>
            </a:r>
            <a:r>
              <a:rPr lang="en-US" dirty="0" err="1" smtClean="0"/>
              <a:t>gérant</a:t>
            </a:r>
            <a:r>
              <a:rPr lang="en-US" dirty="0" smtClean="0"/>
              <a:t> </a:t>
            </a:r>
            <a:r>
              <a:rPr lang="en-US" dirty="0" err="1" smtClean="0"/>
              <a:t>uniquement</a:t>
            </a:r>
            <a:r>
              <a:rPr lang="en-US" dirty="0" smtClean="0"/>
              <a:t> les </a:t>
            </a:r>
            <a:r>
              <a:rPr lang="en-US" dirty="0" err="1" smtClean="0"/>
              <a:t>sauvegardes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 flipV="1">
            <a:off x="7134957" y="1446334"/>
            <a:ext cx="8997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068765" y="2829313"/>
            <a:ext cx="2066192" cy="993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Game_01.vue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68765" y="4212291"/>
            <a:ext cx="2066192" cy="993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Story.vue</a:t>
            </a: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4009293" y="5595269"/>
            <a:ext cx="2066192" cy="993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Chapter_01.vue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28236" y="5595268"/>
            <a:ext cx="2268417" cy="993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SideComponents.vue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8034703" y="3508784"/>
            <a:ext cx="2066192" cy="99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Game_01</a:t>
            </a:r>
          </a:p>
        </p:txBody>
      </p:sp>
      <p:cxnSp>
        <p:nvCxnSpPr>
          <p:cNvPr id="17" name="Straight Connector 16"/>
          <p:cNvCxnSpPr>
            <a:stCxn id="11" idx="2"/>
            <a:endCxn id="12" idx="0"/>
          </p:cNvCxnSpPr>
          <p:nvPr/>
        </p:nvCxnSpPr>
        <p:spPr>
          <a:xfrm>
            <a:off x="6101861" y="3822844"/>
            <a:ext cx="0" cy="3894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  <a:endCxn id="13" idx="0"/>
          </p:cNvCxnSpPr>
          <p:nvPr/>
        </p:nvCxnSpPr>
        <p:spPr>
          <a:xfrm flipH="1">
            <a:off x="5042389" y="5205822"/>
            <a:ext cx="1059472" cy="3894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2"/>
            <a:endCxn id="14" idx="0"/>
          </p:cNvCxnSpPr>
          <p:nvPr/>
        </p:nvCxnSpPr>
        <p:spPr>
          <a:xfrm>
            <a:off x="6101861" y="5205822"/>
            <a:ext cx="1160584" cy="3894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15" idx="1"/>
          </p:cNvCxnSpPr>
          <p:nvPr/>
        </p:nvCxnSpPr>
        <p:spPr>
          <a:xfrm flipV="1">
            <a:off x="7134957" y="4005550"/>
            <a:ext cx="899746" cy="70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84830" y="455949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Chaque</a:t>
            </a:r>
            <a:r>
              <a:rPr lang="en-US" dirty="0" smtClean="0"/>
              <a:t> histoire a son module pour </a:t>
            </a:r>
            <a:r>
              <a:rPr lang="en-US" dirty="0" err="1" smtClean="0"/>
              <a:t>sauvegarder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r>
              <a:rPr lang="en-US" dirty="0" smtClean="0"/>
              <a:t> du </a:t>
            </a:r>
            <a:r>
              <a:rPr lang="en-US" dirty="0" err="1" smtClean="0"/>
              <a:t>jeu</a:t>
            </a:r>
            <a:endParaRPr lang="en-US" dirty="0"/>
          </a:p>
        </p:txBody>
      </p:sp>
      <p:cxnSp>
        <p:nvCxnSpPr>
          <p:cNvPr id="26" name="Straight Connector 25"/>
          <p:cNvCxnSpPr>
            <a:stCxn id="5" idx="2"/>
            <a:endCxn id="11" idx="0"/>
          </p:cNvCxnSpPr>
          <p:nvPr/>
        </p:nvCxnSpPr>
        <p:spPr>
          <a:xfrm>
            <a:off x="6101861" y="1943100"/>
            <a:ext cx="0" cy="8862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452929" y="1889440"/>
            <a:ext cx="2066192" cy="9935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Dice.js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733" y="3002912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 modules indépendants appelés par les histoires (Game) en fonction des besoins</a:t>
            </a:r>
            <a:endParaRPr lang="en-US" dirty="0"/>
          </a:p>
        </p:txBody>
      </p:sp>
      <p:cxnSp>
        <p:nvCxnSpPr>
          <p:cNvPr id="30" name="Straight Connector 29"/>
          <p:cNvCxnSpPr>
            <a:stCxn id="11" idx="1"/>
            <a:endCxn id="27" idx="3"/>
          </p:cNvCxnSpPr>
          <p:nvPr/>
        </p:nvCxnSpPr>
        <p:spPr>
          <a:xfrm flipH="1" flipV="1">
            <a:off x="3519121" y="2386206"/>
            <a:ext cx="1549644" cy="939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9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10</cp:revision>
  <dcterms:created xsi:type="dcterms:W3CDTF">2019-07-08T09:12:40Z</dcterms:created>
  <dcterms:modified xsi:type="dcterms:W3CDTF">2019-07-16T11:51:28Z</dcterms:modified>
</cp:coreProperties>
</file>