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5" r:id="rId5"/>
    <p:sldId id="266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8899"/>
    <a:srgbClr val="FAFAFF"/>
    <a:srgbClr val="333333"/>
    <a:srgbClr val="002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A01DB2-7552-49C7-9AD0-D1852FC497ED}" type="doc">
      <dgm:prSet loTypeId="urn:microsoft.com/office/officeart/2008/layout/VerticalCurv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2B52AB-144E-4A1C-9C17-72D051045392}">
      <dgm:prSet phldrT="[Text]" custT="1"/>
      <dgm:spPr/>
      <dgm:t>
        <a:bodyPr/>
        <a:lstStyle/>
        <a:p>
          <a:r>
            <a:rPr lang="fr-FR" sz="1800" dirty="0" smtClean="0">
              <a:latin typeface="Arial" panose="020B0604020202020204" pitchFamily="34" charset="0"/>
              <a:cs typeface="Arial" panose="020B0604020202020204" pitchFamily="34" charset="0"/>
            </a:rPr>
            <a:t>Une agence immobilière en montagne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79F98E-93C8-4CA3-BC31-5CA35C809769}" type="parTrans" cxnId="{FD57232C-D219-410B-91B1-F92006F2103D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2EFE46-FA75-4606-BC88-9F1A44A243BA}" type="sibTrans" cxnId="{FD57232C-D219-410B-91B1-F92006F2103D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0642AA-FAB7-4EAE-9567-145A67DADA99}">
      <dgm:prSet phldrT="[Text]" custT="1"/>
      <dgm:spPr/>
      <dgm:t>
        <a:bodyPr/>
        <a:lstStyle/>
        <a:p>
          <a:r>
            <a:rPr lang="fr-FR" sz="1800" dirty="0" err="1" smtClean="0">
              <a:latin typeface="Arial" panose="020B0604020202020204" pitchFamily="34" charset="0"/>
              <a:cs typeface="Arial" panose="020B0604020202020204" pitchFamily="34" charset="0"/>
            </a:rPr>
            <a:t>Wordpress</a:t>
          </a:r>
          <a:r>
            <a:rPr lang="fr-FR" sz="1800" dirty="0" smtClean="0">
              <a:latin typeface="Arial" panose="020B0604020202020204" pitchFamily="34" charset="0"/>
              <a:cs typeface="Arial" panose="020B0604020202020204" pitchFamily="34" charset="0"/>
            </a:rPr>
            <a:t>, simplicité d’utilisation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08B02D-61F1-45BF-9CDD-DC869C363A30}" type="parTrans" cxnId="{2543FF84-CDA7-4EB3-8334-52193B9563DF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0F216E-7046-487E-AABA-A9EAB43FF0B0}" type="sibTrans" cxnId="{2543FF84-CDA7-4EB3-8334-52193B9563DF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B2A9AF-4520-47E1-B753-C93231C27BCE}">
      <dgm:prSet phldrT="[Text]" custT="1"/>
      <dgm:spPr/>
      <dgm:t>
        <a:bodyPr/>
        <a:lstStyle/>
        <a:p>
          <a:r>
            <a:rPr lang="fr-FR" sz="1800" dirty="0" smtClean="0">
              <a:latin typeface="Arial" panose="020B0604020202020204" pitchFamily="34" charset="0"/>
              <a:cs typeface="Arial" panose="020B0604020202020204" pitchFamily="34" charset="0"/>
            </a:rPr>
            <a:t>Mise en valeur de chalets luxueux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D06DC0-9AA4-42ED-9AD2-E4C73DB7A696}" type="parTrans" cxnId="{FEBE3204-8EDF-41D6-93B1-5D234EE7C0C3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8FFDC8-812B-45D6-AA7A-69F606AE29A8}" type="sibTrans" cxnId="{FEBE3204-8EDF-41D6-93B1-5D234EE7C0C3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B34B65-62DD-4338-A1A6-0A7565F2F7F3}" type="pres">
      <dgm:prSet presAssocID="{73A01DB2-7552-49C7-9AD0-D1852FC497E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1BFDFB25-2F30-45D9-8DB1-67DC04A6818A}" type="pres">
      <dgm:prSet presAssocID="{73A01DB2-7552-49C7-9AD0-D1852FC497ED}" presName="Name1" presStyleCnt="0"/>
      <dgm:spPr/>
    </dgm:pt>
    <dgm:pt modelId="{DBFDFE65-9AE9-417A-AB32-681F5A769672}" type="pres">
      <dgm:prSet presAssocID="{73A01DB2-7552-49C7-9AD0-D1852FC497ED}" presName="cycle" presStyleCnt="0"/>
      <dgm:spPr/>
    </dgm:pt>
    <dgm:pt modelId="{7599DE36-F386-4D0C-9208-621576634014}" type="pres">
      <dgm:prSet presAssocID="{73A01DB2-7552-49C7-9AD0-D1852FC497ED}" presName="srcNode" presStyleLbl="node1" presStyleIdx="0" presStyleCnt="3"/>
      <dgm:spPr/>
    </dgm:pt>
    <dgm:pt modelId="{6C0D0206-6B53-4F99-9984-B7BCE343D980}" type="pres">
      <dgm:prSet presAssocID="{73A01DB2-7552-49C7-9AD0-D1852FC497ED}" presName="conn" presStyleLbl="parChTrans1D2" presStyleIdx="0" presStyleCnt="1"/>
      <dgm:spPr/>
      <dgm:t>
        <a:bodyPr/>
        <a:lstStyle/>
        <a:p>
          <a:endParaRPr lang="en-US"/>
        </a:p>
      </dgm:t>
    </dgm:pt>
    <dgm:pt modelId="{A1A14976-53C9-4308-9149-E85804F7DED8}" type="pres">
      <dgm:prSet presAssocID="{73A01DB2-7552-49C7-9AD0-D1852FC497ED}" presName="extraNode" presStyleLbl="node1" presStyleIdx="0" presStyleCnt="3"/>
      <dgm:spPr/>
    </dgm:pt>
    <dgm:pt modelId="{7BA347C5-B47B-4448-8EEC-A3FC4E53B332}" type="pres">
      <dgm:prSet presAssocID="{73A01DB2-7552-49C7-9AD0-D1852FC497ED}" presName="dstNode" presStyleLbl="node1" presStyleIdx="0" presStyleCnt="3"/>
      <dgm:spPr/>
    </dgm:pt>
    <dgm:pt modelId="{CA6741D0-21B7-41C7-B7E0-B9F009325FEC}" type="pres">
      <dgm:prSet presAssocID="{7C2B52AB-144E-4A1C-9C17-72D051045392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DA9D67-E4F3-491C-9D6C-253D8F1E29C2}" type="pres">
      <dgm:prSet presAssocID="{7C2B52AB-144E-4A1C-9C17-72D051045392}" presName="accent_1" presStyleCnt="0"/>
      <dgm:spPr/>
    </dgm:pt>
    <dgm:pt modelId="{748E4404-3439-44A6-ADBA-DAA06D16BF61}" type="pres">
      <dgm:prSet presAssocID="{7C2B52AB-144E-4A1C-9C17-72D051045392}" presName="accentRepeatNode" presStyleLbl="solidFgAcc1" presStyleIdx="0" presStyleCnt="3"/>
      <dgm:spPr/>
    </dgm:pt>
    <dgm:pt modelId="{1B44F4A5-A34E-434E-A575-B89D76B98B27}" type="pres">
      <dgm:prSet presAssocID="{350642AA-FAB7-4EAE-9567-145A67DADA99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C31DC1-BB06-4755-8DE2-ADA4356C7D12}" type="pres">
      <dgm:prSet presAssocID="{350642AA-FAB7-4EAE-9567-145A67DADA99}" presName="accent_2" presStyleCnt="0"/>
      <dgm:spPr/>
    </dgm:pt>
    <dgm:pt modelId="{203EE934-0897-4ADD-BCDD-AE974751F808}" type="pres">
      <dgm:prSet presAssocID="{350642AA-FAB7-4EAE-9567-145A67DADA99}" presName="accentRepeatNode" presStyleLbl="solidFgAcc1" presStyleIdx="1" presStyleCnt="3"/>
      <dgm:spPr/>
    </dgm:pt>
    <dgm:pt modelId="{135C0907-EBE6-4523-869D-17244E20A191}" type="pres">
      <dgm:prSet presAssocID="{F1B2A9AF-4520-47E1-B753-C93231C27BCE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2F3995-C4AD-4AF2-A7B3-1EBB9EB86C3F}" type="pres">
      <dgm:prSet presAssocID="{F1B2A9AF-4520-47E1-B753-C93231C27BCE}" presName="accent_3" presStyleCnt="0"/>
      <dgm:spPr/>
    </dgm:pt>
    <dgm:pt modelId="{3CD494E7-27FA-41A4-B1A9-E47A669B8A54}" type="pres">
      <dgm:prSet presAssocID="{F1B2A9AF-4520-47E1-B753-C93231C27BCE}" presName="accentRepeatNode" presStyleLbl="solidFgAcc1" presStyleIdx="2" presStyleCnt="3"/>
      <dgm:spPr/>
    </dgm:pt>
  </dgm:ptLst>
  <dgm:cxnLst>
    <dgm:cxn modelId="{FEBE3204-8EDF-41D6-93B1-5D234EE7C0C3}" srcId="{73A01DB2-7552-49C7-9AD0-D1852FC497ED}" destId="{F1B2A9AF-4520-47E1-B753-C93231C27BCE}" srcOrd="2" destOrd="0" parTransId="{FDD06DC0-9AA4-42ED-9AD2-E4C73DB7A696}" sibTransId="{9A8FFDC8-812B-45D6-AA7A-69F606AE29A8}"/>
    <dgm:cxn modelId="{5F0E477C-8926-4FAD-BF71-611F4CAE7AB5}" type="presOf" srcId="{350642AA-FAB7-4EAE-9567-145A67DADA99}" destId="{1B44F4A5-A34E-434E-A575-B89D76B98B27}" srcOrd="0" destOrd="0" presId="urn:microsoft.com/office/officeart/2008/layout/VerticalCurvedList"/>
    <dgm:cxn modelId="{3271BF5A-EBFC-4A27-BB9F-A44CD7741331}" type="presOf" srcId="{452EFE46-FA75-4606-BC88-9F1A44A243BA}" destId="{6C0D0206-6B53-4F99-9984-B7BCE343D980}" srcOrd="0" destOrd="0" presId="urn:microsoft.com/office/officeart/2008/layout/VerticalCurvedList"/>
    <dgm:cxn modelId="{FD57232C-D219-410B-91B1-F92006F2103D}" srcId="{73A01DB2-7552-49C7-9AD0-D1852FC497ED}" destId="{7C2B52AB-144E-4A1C-9C17-72D051045392}" srcOrd="0" destOrd="0" parTransId="{0B79F98E-93C8-4CA3-BC31-5CA35C809769}" sibTransId="{452EFE46-FA75-4606-BC88-9F1A44A243BA}"/>
    <dgm:cxn modelId="{0DE74D7F-99DD-416B-9B87-C93E0719A7A1}" type="presOf" srcId="{73A01DB2-7552-49C7-9AD0-D1852FC497ED}" destId="{41B34B65-62DD-4338-A1A6-0A7565F2F7F3}" srcOrd="0" destOrd="0" presId="urn:microsoft.com/office/officeart/2008/layout/VerticalCurvedList"/>
    <dgm:cxn modelId="{2543FF84-CDA7-4EB3-8334-52193B9563DF}" srcId="{73A01DB2-7552-49C7-9AD0-D1852FC497ED}" destId="{350642AA-FAB7-4EAE-9567-145A67DADA99}" srcOrd="1" destOrd="0" parTransId="{E808B02D-61F1-45BF-9CDD-DC869C363A30}" sibTransId="{110F216E-7046-487E-AABA-A9EAB43FF0B0}"/>
    <dgm:cxn modelId="{12125BF7-790F-4959-8A63-6F70A29E98A8}" type="presOf" srcId="{F1B2A9AF-4520-47E1-B753-C93231C27BCE}" destId="{135C0907-EBE6-4523-869D-17244E20A191}" srcOrd="0" destOrd="0" presId="urn:microsoft.com/office/officeart/2008/layout/VerticalCurvedList"/>
    <dgm:cxn modelId="{1183748B-C005-48EF-A3DE-1BC475E15A3E}" type="presOf" srcId="{7C2B52AB-144E-4A1C-9C17-72D051045392}" destId="{CA6741D0-21B7-41C7-B7E0-B9F009325FEC}" srcOrd="0" destOrd="0" presId="urn:microsoft.com/office/officeart/2008/layout/VerticalCurvedList"/>
    <dgm:cxn modelId="{EB7475E8-2826-4E1C-8A07-4653DD99BE8E}" type="presParOf" srcId="{41B34B65-62DD-4338-A1A6-0A7565F2F7F3}" destId="{1BFDFB25-2F30-45D9-8DB1-67DC04A6818A}" srcOrd="0" destOrd="0" presId="urn:microsoft.com/office/officeart/2008/layout/VerticalCurvedList"/>
    <dgm:cxn modelId="{228CAE94-F321-4870-8A9C-419C77094A0E}" type="presParOf" srcId="{1BFDFB25-2F30-45D9-8DB1-67DC04A6818A}" destId="{DBFDFE65-9AE9-417A-AB32-681F5A769672}" srcOrd="0" destOrd="0" presId="urn:microsoft.com/office/officeart/2008/layout/VerticalCurvedList"/>
    <dgm:cxn modelId="{5E865A59-FD89-41E2-BC11-A466BE2A834C}" type="presParOf" srcId="{DBFDFE65-9AE9-417A-AB32-681F5A769672}" destId="{7599DE36-F386-4D0C-9208-621576634014}" srcOrd="0" destOrd="0" presId="urn:microsoft.com/office/officeart/2008/layout/VerticalCurvedList"/>
    <dgm:cxn modelId="{926290F9-F02A-4CE0-9C64-EDB186D095AF}" type="presParOf" srcId="{DBFDFE65-9AE9-417A-AB32-681F5A769672}" destId="{6C0D0206-6B53-4F99-9984-B7BCE343D980}" srcOrd="1" destOrd="0" presId="urn:microsoft.com/office/officeart/2008/layout/VerticalCurvedList"/>
    <dgm:cxn modelId="{33B77D07-BB45-4D47-AB4A-054A69B5FCF9}" type="presParOf" srcId="{DBFDFE65-9AE9-417A-AB32-681F5A769672}" destId="{A1A14976-53C9-4308-9149-E85804F7DED8}" srcOrd="2" destOrd="0" presId="urn:microsoft.com/office/officeart/2008/layout/VerticalCurvedList"/>
    <dgm:cxn modelId="{81B2328E-1624-4F42-B56D-283BE77CAB6D}" type="presParOf" srcId="{DBFDFE65-9AE9-417A-AB32-681F5A769672}" destId="{7BA347C5-B47B-4448-8EEC-A3FC4E53B332}" srcOrd="3" destOrd="0" presId="urn:microsoft.com/office/officeart/2008/layout/VerticalCurvedList"/>
    <dgm:cxn modelId="{69F93268-13A5-4AB8-94BA-8E9F4C9EF6B4}" type="presParOf" srcId="{1BFDFB25-2F30-45D9-8DB1-67DC04A6818A}" destId="{CA6741D0-21B7-41C7-B7E0-B9F009325FEC}" srcOrd="1" destOrd="0" presId="urn:microsoft.com/office/officeart/2008/layout/VerticalCurvedList"/>
    <dgm:cxn modelId="{E2474031-FC04-4016-8D60-88BD73DA7E46}" type="presParOf" srcId="{1BFDFB25-2F30-45D9-8DB1-67DC04A6818A}" destId="{4CDA9D67-E4F3-491C-9D6C-253D8F1E29C2}" srcOrd="2" destOrd="0" presId="urn:microsoft.com/office/officeart/2008/layout/VerticalCurvedList"/>
    <dgm:cxn modelId="{948F9EA2-49CF-42AB-9442-ABDF7D24B8FE}" type="presParOf" srcId="{4CDA9D67-E4F3-491C-9D6C-253D8F1E29C2}" destId="{748E4404-3439-44A6-ADBA-DAA06D16BF61}" srcOrd="0" destOrd="0" presId="urn:microsoft.com/office/officeart/2008/layout/VerticalCurvedList"/>
    <dgm:cxn modelId="{10B5FD17-E575-4A5C-BC40-E6A6EDB7AFDC}" type="presParOf" srcId="{1BFDFB25-2F30-45D9-8DB1-67DC04A6818A}" destId="{1B44F4A5-A34E-434E-A575-B89D76B98B27}" srcOrd="3" destOrd="0" presId="urn:microsoft.com/office/officeart/2008/layout/VerticalCurvedList"/>
    <dgm:cxn modelId="{2E595863-2A62-41A6-8BF5-8A55E697171E}" type="presParOf" srcId="{1BFDFB25-2F30-45D9-8DB1-67DC04A6818A}" destId="{42C31DC1-BB06-4755-8DE2-ADA4356C7D12}" srcOrd="4" destOrd="0" presId="urn:microsoft.com/office/officeart/2008/layout/VerticalCurvedList"/>
    <dgm:cxn modelId="{247B204D-11A0-49B5-B496-485CFA103037}" type="presParOf" srcId="{42C31DC1-BB06-4755-8DE2-ADA4356C7D12}" destId="{203EE934-0897-4ADD-BCDD-AE974751F808}" srcOrd="0" destOrd="0" presId="urn:microsoft.com/office/officeart/2008/layout/VerticalCurvedList"/>
    <dgm:cxn modelId="{DDB91579-6A29-487F-8BAC-181937D3D581}" type="presParOf" srcId="{1BFDFB25-2F30-45D9-8DB1-67DC04A6818A}" destId="{135C0907-EBE6-4523-869D-17244E20A191}" srcOrd="5" destOrd="0" presId="urn:microsoft.com/office/officeart/2008/layout/VerticalCurvedList"/>
    <dgm:cxn modelId="{038A59B9-3230-4C28-8F6D-A1E540988948}" type="presParOf" srcId="{1BFDFB25-2F30-45D9-8DB1-67DC04A6818A}" destId="{8E2F3995-C4AD-4AF2-A7B3-1EBB9EB86C3F}" srcOrd="6" destOrd="0" presId="urn:microsoft.com/office/officeart/2008/layout/VerticalCurvedList"/>
    <dgm:cxn modelId="{9EE03B3E-D2E8-4179-9D1F-F22334C9E535}" type="presParOf" srcId="{8E2F3995-C4AD-4AF2-A7B3-1EBB9EB86C3F}" destId="{3CD494E7-27FA-41A4-B1A9-E47A669B8A5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FE7037-8B3C-4731-A952-A368C64E51F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D2A3A5-E173-45BE-A885-085CFB30D6DB}">
      <dgm:prSet phldrT="[Text]" custT="1"/>
      <dgm:spPr/>
      <dgm:t>
        <a:bodyPr/>
        <a:lstStyle/>
        <a:p>
          <a:r>
            <a:rPr lang="fr-FR" sz="1400" dirty="0" smtClean="0">
              <a:latin typeface="Arial" panose="020B0604020202020204" pitchFamily="34" charset="0"/>
              <a:cs typeface="Arial" panose="020B0604020202020204" pitchFamily="34" charset="0"/>
            </a:rPr>
            <a:t>Design</a:t>
          </a:r>
          <a:br>
            <a:rPr lang="fr-FR" sz="1400" dirty="0" smtClean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fr-FR" sz="1400" dirty="0" smtClean="0">
              <a:latin typeface="Arial" panose="020B0604020202020204" pitchFamily="34" charset="0"/>
              <a:cs typeface="Arial" panose="020B0604020202020204" pitchFamily="34" charset="0"/>
            </a:rPr>
            <a:t>minimaliste</a:t>
          </a:r>
        </a:p>
        <a:p>
          <a:r>
            <a:rPr lang="fr-FR" sz="1400" dirty="0" smtClean="0">
              <a:latin typeface="Arial" panose="020B0604020202020204" pitchFamily="34" charset="0"/>
              <a:cs typeface="Arial" panose="020B0604020202020204" pitchFamily="34" charset="0"/>
            </a:rPr>
            <a:t>Mise en avant du contenu</a:t>
          </a:r>
        </a:p>
      </dgm:t>
    </dgm:pt>
    <dgm:pt modelId="{08219AE1-1E79-4687-894E-03DBBAA5C48E}" type="parTrans" cxnId="{1240EA42-9C5C-4848-BBCB-C86385E0B95E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DBED26-D1FD-481C-8F26-A173EF07AEA6}" type="sibTrans" cxnId="{1240EA42-9C5C-4848-BBCB-C86385E0B95E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0AA28C-142C-45F5-8206-1EE0568EEBF2}">
      <dgm:prSet phldrT="[Text]" custT="1"/>
      <dgm:spPr>
        <a:solidFill>
          <a:srgbClr val="002FA7"/>
        </a:solidFill>
      </dgm:spPr>
      <dgm:t>
        <a:bodyPr/>
        <a:lstStyle/>
        <a:p>
          <a:r>
            <a:rPr lang="fr-FR" sz="1400" dirty="0" smtClean="0">
              <a:latin typeface="Arial" panose="020B0604020202020204" pitchFamily="34" charset="0"/>
              <a:cs typeface="Arial" panose="020B0604020202020204" pitchFamily="34" charset="0"/>
            </a:rPr>
            <a:t>International</a:t>
          </a:r>
          <a:br>
            <a:rPr lang="fr-FR" sz="1400" dirty="0" smtClean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fr-FR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Keine</a:t>
          </a:r>
          <a:r>
            <a:rPr lang="fr-FR" sz="1400" dirty="0" smtClean="0">
              <a:latin typeface="Arial" panose="020B0604020202020204" pitchFamily="34" charset="0"/>
              <a:cs typeface="Arial" panose="020B0604020202020204" pitchFamily="34" charset="0"/>
            </a:rPr>
            <a:t> Blue</a:t>
          </a:r>
        </a:p>
        <a:p>
          <a:r>
            <a:rPr lang="fr-FR" sz="1400" dirty="0" smtClean="0">
              <a:latin typeface="Arial" panose="020B0604020202020204" pitchFamily="34" charset="0"/>
              <a:cs typeface="Arial" panose="020B0604020202020204" pitchFamily="34" charset="0"/>
            </a:rPr>
            <a:t>Couleur </a:t>
          </a:r>
          <a:br>
            <a:rPr lang="fr-FR" sz="1400" dirty="0" smtClean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fr-FR" sz="1400" dirty="0" smtClean="0">
              <a:latin typeface="Arial" panose="020B0604020202020204" pitchFamily="34" charset="0"/>
              <a:cs typeface="Arial" panose="020B0604020202020204" pitchFamily="34" charset="0"/>
            </a:rPr>
            <a:t>du luxe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338178-E15C-4BD1-A8EF-AD95E0F36415}" type="parTrans" cxnId="{01F1035A-B70D-4D06-BF84-A7C3F68BD8C6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F22538-7A78-4B7E-9483-86829370EA77}" type="sibTrans" cxnId="{01F1035A-B70D-4D06-BF84-A7C3F68BD8C6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5EEC38-6C81-4D57-AFCB-FECAF32619F6}">
      <dgm:prSet phldrT="[Text]" custT="1"/>
      <dgm:spPr>
        <a:solidFill>
          <a:srgbClr val="333333"/>
        </a:solidFill>
      </dgm:spPr>
      <dgm:t>
        <a:bodyPr/>
        <a:lstStyle/>
        <a:p>
          <a:r>
            <a:rPr lang="fr-FR" sz="1400" dirty="0" smtClean="0">
              <a:latin typeface="Arial" panose="020B0604020202020204" pitchFamily="34" charset="0"/>
              <a:cs typeface="Arial" panose="020B0604020202020204" pitchFamily="34" charset="0"/>
            </a:rPr>
            <a:t>Gris foncé</a:t>
          </a:r>
        </a:p>
        <a:p>
          <a:r>
            <a:rPr lang="fr-FR" sz="1400" dirty="0" smtClean="0">
              <a:latin typeface="Arial" panose="020B0604020202020204" pitchFamily="34" charset="0"/>
              <a:cs typeface="Arial" panose="020B0604020202020204" pitchFamily="34" charset="0"/>
            </a:rPr>
            <a:t>Sobre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B67D74-D654-48FE-88D2-C792A0ADF4C5}" type="parTrans" cxnId="{18B4A483-E690-4839-A561-998E39C0E544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377851-B3B4-40C8-8A01-A350A339B319}" type="sibTrans" cxnId="{18B4A483-E690-4839-A561-998E39C0E544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C04614-9FC0-45A0-83AA-39E4BD4DC52F}">
      <dgm:prSet phldrT="[Text]" custT="1"/>
      <dgm:spPr>
        <a:solidFill>
          <a:srgbClr val="FAFAFF"/>
        </a:solidFill>
      </dgm:spPr>
      <dgm:t>
        <a:bodyPr/>
        <a:lstStyle/>
        <a:p>
          <a:r>
            <a:rPr lang="fr-FR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Blanc</a:t>
          </a:r>
          <a:br>
            <a:rPr lang="fr-FR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fr-FR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cassé</a:t>
          </a:r>
        </a:p>
        <a:p>
          <a:r>
            <a:rPr lang="fr-FR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Neige / montagne</a:t>
          </a:r>
        </a:p>
      </dgm:t>
    </dgm:pt>
    <dgm:pt modelId="{F05BC628-90AB-4D56-BE62-839E5A519A17}" type="parTrans" cxnId="{EA58851C-8201-427B-B347-41F69BF39106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5695EE-A5C7-47C6-8C3D-50E7135C526B}" type="sibTrans" cxnId="{EA58851C-8201-427B-B347-41F69BF39106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174224-8C3F-4B16-9895-4EA41D3FEA76}">
      <dgm:prSet phldrT="[Text]" custT="1"/>
      <dgm:spPr>
        <a:solidFill>
          <a:srgbClr val="778899"/>
        </a:solidFill>
      </dgm:spPr>
      <dgm:t>
        <a:bodyPr/>
        <a:lstStyle/>
        <a:p>
          <a:r>
            <a:rPr lang="fr-FR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Gris ardoise</a:t>
          </a:r>
        </a:p>
        <a:p>
          <a:r>
            <a:rPr lang="fr-FR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Sobre</a:t>
          </a:r>
          <a:endParaRPr lang="en-US" sz="14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7F1EF7-6478-4D2F-ADC3-D7D34E456193}" type="parTrans" cxnId="{8606628C-93F6-4587-A6A2-E9874D905BF9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48975B-CBFD-4478-8F9A-2F3789804CB0}" type="sibTrans" cxnId="{8606628C-93F6-4587-A6A2-E9874D905BF9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005632-9B72-402E-8EAD-57D7992C594B}">
      <dgm:prSet custT="1"/>
      <dgm:spPr/>
      <dgm:t>
        <a:bodyPr/>
        <a:lstStyle/>
        <a:p>
          <a:r>
            <a:rPr lang="fr-FR" sz="1400" dirty="0" smtClean="0">
              <a:latin typeface="Arial" panose="020B0604020202020204" pitchFamily="34" charset="0"/>
              <a:cs typeface="Arial" panose="020B0604020202020204" pitchFamily="34" charset="0"/>
            </a:rPr>
            <a:t>Police</a:t>
          </a:r>
          <a:br>
            <a:rPr lang="fr-FR" sz="1400" dirty="0" smtClean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fr-FR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Niconne</a:t>
          </a:r>
          <a:endParaRPr lang="fr-FR" sz="1400" dirty="0" smtClean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fr-FR" sz="1400" dirty="0" smtClean="0">
              <a:latin typeface="Arial" panose="020B0604020202020204" pitchFamily="34" charset="0"/>
              <a:cs typeface="Arial" panose="020B0604020202020204" pitchFamily="34" charset="0"/>
            </a:rPr>
            <a:t>Titre et </a:t>
          </a:r>
          <a:br>
            <a:rPr lang="fr-FR" sz="1400" dirty="0" smtClean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fr-FR" sz="1400" dirty="0" smtClean="0">
              <a:latin typeface="Arial" panose="020B0604020202020204" pitchFamily="34" charset="0"/>
              <a:cs typeface="Arial" panose="020B0604020202020204" pitchFamily="34" charset="0"/>
            </a:rPr>
            <a:t>base line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36C031-EDF7-41D4-A383-F61C5119F322}" type="parTrans" cxnId="{14C6E7E8-7110-4563-9889-989F44D48184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1E89645-E8F7-43D1-AA60-43E6CBA7543B}" type="sibTrans" cxnId="{14C6E7E8-7110-4563-9889-989F44D48184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CBBD04-261A-44A0-BD90-469CC8FDC5D3}" type="pres">
      <dgm:prSet presAssocID="{1DFE7037-8B3C-4731-A952-A368C64E51F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73C3E6-86DE-4D7A-A1A9-6CF32191E821}" type="pres">
      <dgm:prSet presAssocID="{0ED2A3A5-E173-45BE-A885-085CFB30D6DB}" presName="centerShape" presStyleLbl="node0" presStyleIdx="0" presStyleCnt="1"/>
      <dgm:spPr/>
      <dgm:t>
        <a:bodyPr/>
        <a:lstStyle/>
        <a:p>
          <a:endParaRPr lang="en-US"/>
        </a:p>
      </dgm:t>
    </dgm:pt>
    <dgm:pt modelId="{60E4F1E8-8DC8-41DF-8DD1-7E8EB1F69408}" type="pres">
      <dgm:prSet presAssocID="{93338178-E15C-4BD1-A8EF-AD95E0F36415}" presName="parTrans" presStyleLbl="sibTrans2D1" presStyleIdx="0" presStyleCnt="5"/>
      <dgm:spPr/>
      <dgm:t>
        <a:bodyPr/>
        <a:lstStyle/>
        <a:p>
          <a:endParaRPr lang="en-US"/>
        </a:p>
      </dgm:t>
    </dgm:pt>
    <dgm:pt modelId="{DA5F1F39-CD16-4CB8-994F-B30F14F3E56B}" type="pres">
      <dgm:prSet presAssocID="{93338178-E15C-4BD1-A8EF-AD95E0F36415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92124806-6E2A-423E-B37D-81C85CA087AB}" type="pres">
      <dgm:prSet presAssocID="{3C0AA28C-142C-45F5-8206-1EE0568EEBF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917AD-C7A4-45EB-91D0-53989CFA15B5}" type="pres">
      <dgm:prSet presAssocID="{00B67D74-D654-48FE-88D2-C792A0ADF4C5}" presName="parTrans" presStyleLbl="sibTrans2D1" presStyleIdx="1" presStyleCnt="5"/>
      <dgm:spPr/>
      <dgm:t>
        <a:bodyPr/>
        <a:lstStyle/>
        <a:p>
          <a:endParaRPr lang="en-US"/>
        </a:p>
      </dgm:t>
    </dgm:pt>
    <dgm:pt modelId="{DDB66EEF-ADFF-401B-8B3F-6B4806BBC2B8}" type="pres">
      <dgm:prSet presAssocID="{00B67D74-D654-48FE-88D2-C792A0ADF4C5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7326DC6E-C804-4A3D-BDC7-DC15943EBB32}" type="pres">
      <dgm:prSet presAssocID="{945EEC38-6C81-4D57-AFCB-FECAF32619F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5E666E-103B-47C1-ADF6-2FBE1D8F969B}" type="pres">
      <dgm:prSet presAssocID="{F05BC628-90AB-4D56-BE62-839E5A519A17}" presName="parTrans" presStyleLbl="sibTrans2D1" presStyleIdx="2" presStyleCnt="5"/>
      <dgm:spPr/>
      <dgm:t>
        <a:bodyPr/>
        <a:lstStyle/>
        <a:p>
          <a:endParaRPr lang="en-US"/>
        </a:p>
      </dgm:t>
    </dgm:pt>
    <dgm:pt modelId="{60F66219-D0A3-4820-B8D1-CE58B276D1AA}" type="pres">
      <dgm:prSet presAssocID="{F05BC628-90AB-4D56-BE62-839E5A519A17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F2748C8B-9F54-450A-80A6-F4154AC5D343}" type="pres">
      <dgm:prSet presAssocID="{87C04614-9FC0-45A0-83AA-39E4BD4DC52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91D791-8006-4847-B3EE-FE3602B18C27}" type="pres">
      <dgm:prSet presAssocID="{137F1EF7-6478-4D2F-ADC3-D7D34E456193}" presName="parTrans" presStyleLbl="sibTrans2D1" presStyleIdx="3" presStyleCnt="5"/>
      <dgm:spPr/>
      <dgm:t>
        <a:bodyPr/>
        <a:lstStyle/>
        <a:p>
          <a:endParaRPr lang="en-US"/>
        </a:p>
      </dgm:t>
    </dgm:pt>
    <dgm:pt modelId="{3AD2F4F6-4A2F-418D-898B-FA397E598657}" type="pres">
      <dgm:prSet presAssocID="{137F1EF7-6478-4D2F-ADC3-D7D34E45619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46D96505-E9A4-4F0D-B25C-380A25BC848A}" type="pres">
      <dgm:prSet presAssocID="{DC174224-8C3F-4B16-9895-4EA41D3FEA7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8147CC-DF34-4ACC-8107-6DC094A7D591}" type="pres">
      <dgm:prSet presAssocID="{B436C031-EDF7-41D4-A383-F61C5119F322}" presName="parTrans" presStyleLbl="sibTrans2D1" presStyleIdx="4" presStyleCnt="5"/>
      <dgm:spPr/>
      <dgm:t>
        <a:bodyPr/>
        <a:lstStyle/>
        <a:p>
          <a:endParaRPr lang="en-US"/>
        </a:p>
      </dgm:t>
    </dgm:pt>
    <dgm:pt modelId="{299E26EB-9101-4E7B-BB7E-C78DF290A6A2}" type="pres">
      <dgm:prSet presAssocID="{B436C031-EDF7-41D4-A383-F61C5119F322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C86C4856-464D-4E82-8DF9-01A94F32E098}" type="pres">
      <dgm:prSet presAssocID="{18005632-9B72-402E-8EAD-57D7992C594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501759-7AC5-44FB-AD3E-C537CEB11422}" type="presOf" srcId="{DC174224-8C3F-4B16-9895-4EA41D3FEA76}" destId="{46D96505-E9A4-4F0D-B25C-380A25BC848A}" srcOrd="0" destOrd="0" presId="urn:microsoft.com/office/officeart/2005/8/layout/radial5"/>
    <dgm:cxn modelId="{CF1063C9-FBD8-4EE8-9793-70663B44F21B}" type="presOf" srcId="{137F1EF7-6478-4D2F-ADC3-D7D34E456193}" destId="{3AD2F4F6-4A2F-418D-898B-FA397E598657}" srcOrd="1" destOrd="0" presId="urn:microsoft.com/office/officeart/2005/8/layout/radial5"/>
    <dgm:cxn modelId="{FFC97914-5051-4AC4-9890-EEBBD9819601}" type="presOf" srcId="{137F1EF7-6478-4D2F-ADC3-D7D34E456193}" destId="{2A91D791-8006-4847-B3EE-FE3602B18C27}" srcOrd="0" destOrd="0" presId="urn:microsoft.com/office/officeart/2005/8/layout/radial5"/>
    <dgm:cxn modelId="{D17B5392-0B1B-44E5-9981-D62411A3DD6E}" type="presOf" srcId="{93338178-E15C-4BD1-A8EF-AD95E0F36415}" destId="{DA5F1F39-CD16-4CB8-994F-B30F14F3E56B}" srcOrd="1" destOrd="0" presId="urn:microsoft.com/office/officeart/2005/8/layout/radial5"/>
    <dgm:cxn modelId="{F146B172-3D1F-490C-B263-5889D009AC27}" type="presOf" srcId="{00B67D74-D654-48FE-88D2-C792A0ADF4C5}" destId="{DDB66EEF-ADFF-401B-8B3F-6B4806BBC2B8}" srcOrd="1" destOrd="0" presId="urn:microsoft.com/office/officeart/2005/8/layout/radial5"/>
    <dgm:cxn modelId="{EA58851C-8201-427B-B347-41F69BF39106}" srcId="{0ED2A3A5-E173-45BE-A885-085CFB30D6DB}" destId="{87C04614-9FC0-45A0-83AA-39E4BD4DC52F}" srcOrd="2" destOrd="0" parTransId="{F05BC628-90AB-4D56-BE62-839E5A519A17}" sibTransId="{175695EE-A5C7-47C6-8C3D-50E7135C526B}"/>
    <dgm:cxn modelId="{01F1035A-B70D-4D06-BF84-A7C3F68BD8C6}" srcId="{0ED2A3A5-E173-45BE-A885-085CFB30D6DB}" destId="{3C0AA28C-142C-45F5-8206-1EE0568EEBF2}" srcOrd="0" destOrd="0" parTransId="{93338178-E15C-4BD1-A8EF-AD95E0F36415}" sibTransId="{1FF22538-7A78-4B7E-9483-86829370EA77}"/>
    <dgm:cxn modelId="{544D1B55-0483-44E0-95E8-F68E3BCAAEE5}" type="presOf" srcId="{18005632-9B72-402E-8EAD-57D7992C594B}" destId="{C86C4856-464D-4E82-8DF9-01A94F32E098}" srcOrd="0" destOrd="0" presId="urn:microsoft.com/office/officeart/2005/8/layout/radial5"/>
    <dgm:cxn modelId="{1240EA42-9C5C-4848-BBCB-C86385E0B95E}" srcId="{1DFE7037-8B3C-4731-A952-A368C64E51FF}" destId="{0ED2A3A5-E173-45BE-A885-085CFB30D6DB}" srcOrd="0" destOrd="0" parTransId="{08219AE1-1E79-4687-894E-03DBBAA5C48E}" sibTransId="{B3DBED26-D1FD-481C-8F26-A173EF07AEA6}"/>
    <dgm:cxn modelId="{8606628C-93F6-4587-A6A2-E9874D905BF9}" srcId="{0ED2A3A5-E173-45BE-A885-085CFB30D6DB}" destId="{DC174224-8C3F-4B16-9895-4EA41D3FEA76}" srcOrd="3" destOrd="0" parTransId="{137F1EF7-6478-4D2F-ADC3-D7D34E456193}" sibTransId="{B948975B-CBFD-4478-8F9A-2F3789804CB0}"/>
    <dgm:cxn modelId="{14C6E7E8-7110-4563-9889-989F44D48184}" srcId="{0ED2A3A5-E173-45BE-A885-085CFB30D6DB}" destId="{18005632-9B72-402E-8EAD-57D7992C594B}" srcOrd="4" destOrd="0" parTransId="{B436C031-EDF7-41D4-A383-F61C5119F322}" sibTransId="{61E89645-E8F7-43D1-AA60-43E6CBA7543B}"/>
    <dgm:cxn modelId="{172254BC-BE24-4856-B7D6-239C46D486AF}" type="presOf" srcId="{945EEC38-6C81-4D57-AFCB-FECAF32619F6}" destId="{7326DC6E-C804-4A3D-BDC7-DC15943EBB32}" srcOrd="0" destOrd="0" presId="urn:microsoft.com/office/officeart/2005/8/layout/radial5"/>
    <dgm:cxn modelId="{BC9B6AFC-31DA-470D-8B71-F764A907F522}" type="presOf" srcId="{87C04614-9FC0-45A0-83AA-39E4BD4DC52F}" destId="{F2748C8B-9F54-450A-80A6-F4154AC5D343}" srcOrd="0" destOrd="0" presId="urn:microsoft.com/office/officeart/2005/8/layout/radial5"/>
    <dgm:cxn modelId="{39C4A498-5211-4158-BE81-15C2FFDFF3EF}" type="presOf" srcId="{F05BC628-90AB-4D56-BE62-839E5A519A17}" destId="{835E666E-103B-47C1-ADF6-2FBE1D8F969B}" srcOrd="0" destOrd="0" presId="urn:microsoft.com/office/officeart/2005/8/layout/radial5"/>
    <dgm:cxn modelId="{BEA1A8A4-E4F1-4B17-893A-BE1A95916C8B}" type="presOf" srcId="{1DFE7037-8B3C-4731-A952-A368C64E51FF}" destId="{DBCBBD04-261A-44A0-BD90-469CC8FDC5D3}" srcOrd="0" destOrd="0" presId="urn:microsoft.com/office/officeart/2005/8/layout/radial5"/>
    <dgm:cxn modelId="{1C0EC54B-CE5E-48B1-B4EF-EA1F9E14DDF9}" type="presOf" srcId="{F05BC628-90AB-4D56-BE62-839E5A519A17}" destId="{60F66219-D0A3-4820-B8D1-CE58B276D1AA}" srcOrd="1" destOrd="0" presId="urn:microsoft.com/office/officeart/2005/8/layout/radial5"/>
    <dgm:cxn modelId="{18B4A483-E690-4839-A561-998E39C0E544}" srcId="{0ED2A3A5-E173-45BE-A885-085CFB30D6DB}" destId="{945EEC38-6C81-4D57-AFCB-FECAF32619F6}" srcOrd="1" destOrd="0" parTransId="{00B67D74-D654-48FE-88D2-C792A0ADF4C5}" sibTransId="{8A377851-B3B4-40C8-8A01-A350A339B319}"/>
    <dgm:cxn modelId="{A1887A73-B5F5-4324-B549-9B8D7945A68D}" type="presOf" srcId="{93338178-E15C-4BD1-A8EF-AD95E0F36415}" destId="{60E4F1E8-8DC8-41DF-8DD1-7E8EB1F69408}" srcOrd="0" destOrd="0" presId="urn:microsoft.com/office/officeart/2005/8/layout/radial5"/>
    <dgm:cxn modelId="{094B1A9C-1F4F-481D-9588-787EB6C55B32}" type="presOf" srcId="{B436C031-EDF7-41D4-A383-F61C5119F322}" destId="{F38147CC-DF34-4ACC-8107-6DC094A7D591}" srcOrd="0" destOrd="0" presId="urn:microsoft.com/office/officeart/2005/8/layout/radial5"/>
    <dgm:cxn modelId="{24E7C58B-6D55-4981-A58A-6F6647492FF2}" type="presOf" srcId="{B436C031-EDF7-41D4-A383-F61C5119F322}" destId="{299E26EB-9101-4E7B-BB7E-C78DF290A6A2}" srcOrd="1" destOrd="0" presId="urn:microsoft.com/office/officeart/2005/8/layout/radial5"/>
    <dgm:cxn modelId="{56DAE5B7-CC6E-4FD3-BB6E-4AE4DF0DDC89}" type="presOf" srcId="{00B67D74-D654-48FE-88D2-C792A0ADF4C5}" destId="{1DA917AD-C7A4-45EB-91D0-53989CFA15B5}" srcOrd="0" destOrd="0" presId="urn:microsoft.com/office/officeart/2005/8/layout/radial5"/>
    <dgm:cxn modelId="{E1431618-6582-45D4-B5B0-2CEDC0D2F6EB}" type="presOf" srcId="{3C0AA28C-142C-45F5-8206-1EE0568EEBF2}" destId="{92124806-6E2A-423E-B37D-81C85CA087AB}" srcOrd="0" destOrd="0" presId="urn:microsoft.com/office/officeart/2005/8/layout/radial5"/>
    <dgm:cxn modelId="{61C57027-ADAE-4E36-B430-15705458B617}" type="presOf" srcId="{0ED2A3A5-E173-45BE-A885-085CFB30D6DB}" destId="{E073C3E6-86DE-4D7A-A1A9-6CF32191E821}" srcOrd="0" destOrd="0" presId="urn:microsoft.com/office/officeart/2005/8/layout/radial5"/>
    <dgm:cxn modelId="{EED2B1D7-6F66-4187-B941-6634674A43BC}" type="presParOf" srcId="{DBCBBD04-261A-44A0-BD90-469CC8FDC5D3}" destId="{E073C3E6-86DE-4D7A-A1A9-6CF32191E821}" srcOrd="0" destOrd="0" presId="urn:microsoft.com/office/officeart/2005/8/layout/radial5"/>
    <dgm:cxn modelId="{10840C63-6CD2-4182-8AB9-D10A3A04E85D}" type="presParOf" srcId="{DBCBBD04-261A-44A0-BD90-469CC8FDC5D3}" destId="{60E4F1E8-8DC8-41DF-8DD1-7E8EB1F69408}" srcOrd="1" destOrd="0" presId="urn:microsoft.com/office/officeart/2005/8/layout/radial5"/>
    <dgm:cxn modelId="{D09ACAD8-349A-4721-889A-93EBEF476D10}" type="presParOf" srcId="{60E4F1E8-8DC8-41DF-8DD1-7E8EB1F69408}" destId="{DA5F1F39-CD16-4CB8-994F-B30F14F3E56B}" srcOrd="0" destOrd="0" presId="urn:microsoft.com/office/officeart/2005/8/layout/radial5"/>
    <dgm:cxn modelId="{369500C0-0855-49EF-A99B-04945C102300}" type="presParOf" srcId="{DBCBBD04-261A-44A0-BD90-469CC8FDC5D3}" destId="{92124806-6E2A-423E-B37D-81C85CA087AB}" srcOrd="2" destOrd="0" presId="urn:microsoft.com/office/officeart/2005/8/layout/radial5"/>
    <dgm:cxn modelId="{E68FF0C2-7C2E-4CD3-AE7E-B6A90B23C521}" type="presParOf" srcId="{DBCBBD04-261A-44A0-BD90-469CC8FDC5D3}" destId="{1DA917AD-C7A4-45EB-91D0-53989CFA15B5}" srcOrd="3" destOrd="0" presId="urn:microsoft.com/office/officeart/2005/8/layout/radial5"/>
    <dgm:cxn modelId="{8A0F6941-9F25-4DCA-A3F5-E3D688693A32}" type="presParOf" srcId="{1DA917AD-C7A4-45EB-91D0-53989CFA15B5}" destId="{DDB66EEF-ADFF-401B-8B3F-6B4806BBC2B8}" srcOrd="0" destOrd="0" presId="urn:microsoft.com/office/officeart/2005/8/layout/radial5"/>
    <dgm:cxn modelId="{AF129FB5-0251-46D0-BEFC-00F1DAEF595E}" type="presParOf" srcId="{DBCBBD04-261A-44A0-BD90-469CC8FDC5D3}" destId="{7326DC6E-C804-4A3D-BDC7-DC15943EBB32}" srcOrd="4" destOrd="0" presId="urn:microsoft.com/office/officeart/2005/8/layout/radial5"/>
    <dgm:cxn modelId="{A2BD4367-1BC0-4354-A4AC-7678B664C832}" type="presParOf" srcId="{DBCBBD04-261A-44A0-BD90-469CC8FDC5D3}" destId="{835E666E-103B-47C1-ADF6-2FBE1D8F969B}" srcOrd="5" destOrd="0" presId="urn:microsoft.com/office/officeart/2005/8/layout/radial5"/>
    <dgm:cxn modelId="{7E74E88A-A98E-4E65-B7FB-80F91247B673}" type="presParOf" srcId="{835E666E-103B-47C1-ADF6-2FBE1D8F969B}" destId="{60F66219-D0A3-4820-B8D1-CE58B276D1AA}" srcOrd="0" destOrd="0" presId="urn:microsoft.com/office/officeart/2005/8/layout/radial5"/>
    <dgm:cxn modelId="{EEA3A99A-D28A-4C61-8ECD-822C35CC99CF}" type="presParOf" srcId="{DBCBBD04-261A-44A0-BD90-469CC8FDC5D3}" destId="{F2748C8B-9F54-450A-80A6-F4154AC5D343}" srcOrd="6" destOrd="0" presId="urn:microsoft.com/office/officeart/2005/8/layout/radial5"/>
    <dgm:cxn modelId="{9F271FC9-25B5-44BF-AF9A-5CAA4089F848}" type="presParOf" srcId="{DBCBBD04-261A-44A0-BD90-469CC8FDC5D3}" destId="{2A91D791-8006-4847-B3EE-FE3602B18C27}" srcOrd="7" destOrd="0" presId="urn:microsoft.com/office/officeart/2005/8/layout/radial5"/>
    <dgm:cxn modelId="{71427FDC-F9EF-43D8-A1FE-774423B4829B}" type="presParOf" srcId="{2A91D791-8006-4847-B3EE-FE3602B18C27}" destId="{3AD2F4F6-4A2F-418D-898B-FA397E598657}" srcOrd="0" destOrd="0" presId="urn:microsoft.com/office/officeart/2005/8/layout/radial5"/>
    <dgm:cxn modelId="{F281BC0A-63F9-4486-9E83-DF347A405FCE}" type="presParOf" srcId="{DBCBBD04-261A-44A0-BD90-469CC8FDC5D3}" destId="{46D96505-E9A4-4F0D-B25C-380A25BC848A}" srcOrd="8" destOrd="0" presId="urn:microsoft.com/office/officeart/2005/8/layout/radial5"/>
    <dgm:cxn modelId="{3F4B6853-36FA-4316-AE72-B6A8E24C554F}" type="presParOf" srcId="{DBCBBD04-261A-44A0-BD90-469CC8FDC5D3}" destId="{F38147CC-DF34-4ACC-8107-6DC094A7D591}" srcOrd="9" destOrd="0" presId="urn:microsoft.com/office/officeart/2005/8/layout/radial5"/>
    <dgm:cxn modelId="{89A8795B-D89E-4E82-AE5C-A3F9C55E9E07}" type="presParOf" srcId="{F38147CC-DF34-4ACC-8107-6DC094A7D591}" destId="{299E26EB-9101-4E7B-BB7E-C78DF290A6A2}" srcOrd="0" destOrd="0" presId="urn:microsoft.com/office/officeart/2005/8/layout/radial5"/>
    <dgm:cxn modelId="{DAF02B73-B57E-4521-BA17-F67C404AACAC}" type="presParOf" srcId="{DBCBBD04-261A-44A0-BD90-469CC8FDC5D3}" destId="{C86C4856-464D-4E82-8DF9-01A94F32E098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D0206-6B53-4F99-9984-B7BCE343D980}">
      <dsp:nvSpPr>
        <dsp:cNvPr id="0" name=""/>
        <dsp:cNvSpPr/>
      </dsp:nvSpPr>
      <dsp:spPr>
        <a:xfrm>
          <a:off x="-3470803" y="-533601"/>
          <a:ext cx="4138140" cy="4138140"/>
        </a:xfrm>
        <a:prstGeom prst="blockArc">
          <a:avLst>
            <a:gd name="adj1" fmla="val 18900000"/>
            <a:gd name="adj2" fmla="val 2700000"/>
            <a:gd name="adj3" fmla="val 522"/>
          </a:avLst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741D0-21B7-41C7-B7E0-B9F009325FEC}">
      <dsp:nvSpPr>
        <dsp:cNvPr id="0" name=""/>
        <dsp:cNvSpPr/>
      </dsp:nvSpPr>
      <dsp:spPr>
        <a:xfrm>
          <a:off x="429122" y="307093"/>
          <a:ext cx="7408145" cy="6141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7511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Une agence immobilière en montagne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9122" y="307093"/>
        <a:ext cx="7408145" cy="614187"/>
      </dsp:txXfrm>
    </dsp:sp>
    <dsp:sp modelId="{748E4404-3439-44A6-ADBA-DAA06D16BF61}">
      <dsp:nvSpPr>
        <dsp:cNvPr id="0" name=""/>
        <dsp:cNvSpPr/>
      </dsp:nvSpPr>
      <dsp:spPr>
        <a:xfrm>
          <a:off x="45255" y="230320"/>
          <a:ext cx="767734" cy="7677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4F4A5-A34E-434E-A575-B89D76B98B27}">
      <dsp:nvSpPr>
        <dsp:cNvPr id="0" name=""/>
        <dsp:cNvSpPr/>
      </dsp:nvSpPr>
      <dsp:spPr>
        <a:xfrm>
          <a:off x="652380" y="1228375"/>
          <a:ext cx="7184888" cy="6141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7511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Wordpress</a:t>
          </a:r>
          <a:r>
            <a:rPr lang="fr-FR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, simplicité d’utilisation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52380" y="1228375"/>
        <a:ext cx="7184888" cy="614187"/>
      </dsp:txXfrm>
    </dsp:sp>
    <dsp:sp modelId="{203EE934-0897-4ADD-BCDD-AE974751F808}">
      <dsp:nvSpPr>
        <dsp:cNvPr id="0" name=""/>
        <dsp:cNvSpPr/>
      </dsp:nvSpPr>
      <dsp:spPr>
        <a:xfrm>
          <a:off x="268512" y="1151601"/>
          <a:ext cx="767734" cy="7677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C0907-EBE6-4523-869D-17244E20A191}">
      <dsp:nvSpPr>
        <dsp:cNvPr id="0" name=""/>
        <dsp:cNvSpPr/>
      </dsp:nvSpPr>
      <dsp:spPr>
        <a:xfrm>
          <a:off x="429122" y="2149656"/>
          <a:ext cx="7408145" cy="6141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7511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Mise en valeur de chalets luxueux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9122" y="2149656"/>
        <a:ext cx="7408145" cy="614187"/>
      </dsp:txXfrm>
    </dsp:sp>
    <dsp:sp modelId="{3CD494E7-27FA-41A4-B1A9-E47A669B8A54}">
      <dsp:nvSpPr>
        <dsp:cNvPr id="0" name=""/>
        <dsp:cNvSpPr/>
      </dsp:nvSpPr>
      <dsp:spPr>
        <a:xfrm>
          <a:off x="45255" y="2072883"/>
          <a:ext cx="767734" cy="7677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3C3E6-86DE-4D7A-A1A9-6CF32191E821}">
      <dsp:nvSpPr>
        <dsp:cNvPr id="0" name=""/>
        <dsp:cNvSpPr/>
      </dsp:nvSpPr>
      <dsp:spPr>
        <a:xfrm>
          <a:off x="3276188" y="2188526"/>
          <a:ext cx="1560844" cy="15608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Design</a:t>
          </a:r>
          <a:br>
            <a:rPr lang="fr-FR" sz="1400" kern="1200" dirty="0" smtClean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fr-FR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minimaliste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Mise en avant du contenu</a:t>
          </a:r>
        </a:p>
      </dsp:txBody>
      <dsp:txXfrm>
        <a:off x="3504768" y="2417106"/>
        <a:ext cx="1103684" cy="1103684"/>
      </dsp:txXfrm>
    </dsp:sp>
    <dsp:sp modelId="{60E4F1E8-8DC8-41DF-8DD1-7E8EB1F69408}">
      <dsp:nvSpPr>
        <dsp:cNvPr id="0" name=""/>
        <dsp:cNvSpPr/>
      </dsp:nvSpPr>
      <dsp:spPr>
        <a:xfrm rot="16200000">
          <a:off x="3891230" y="1620506"/>
          <a:ext cx="330760" cy="5306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40844" y="1776257"/>
        <a:ext cx="231532" cy="318413"/>
      </dsp:txXfrm>
    </dsp:sp>
    <dsp:sp modelId="{92124806-6E2A-423E-B37D-81C85CA087AB}">
      <dsp:nvSpPr>
        <dsp:cNvPr id="0" name=""/>
        <dsp:cNvSpPr/>
      </dsp:nvSpPr>
      <dsp:spPr>
        <a:xfrm>
          <a:off x="3276188" y="3605"/>
          <a:ext cx="1560844" cy="1560844"/>
        </a:xfrm>
        <a:prstGeom prst="ellipse">
          <a:avLst/>
        </a:prstGeom>
        <a:solidFill>
          <a:srgbClr val="002FA7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International</a:t>
          </a:r>
          <a:br>
            <a:rPr lang="fr-FR" sz="1400" kern="1200" dirty="0" smtClean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fr-FR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Keine</a:t>
          </a:r>
          <a:r>
            <a:rPr lang="fr-FR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Blue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Couleur </a:t>
          </a:r>
          <a:br>
            <a:rPr lang="fr-FR" sz="1400" kern="1200" dirty="0" smtClean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fr-FR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du luxe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04768" y="232185"/>
        <a:ext cx="1103684" cy="1103684"/>
      </dsp:txXfrm>
    </dsp:sp>
    <dsp:sp modelId="{1DA917AD-C7A4-45EB-91D0-53989CFA15B5}">
      <dsp:nvSpPr>
        <dsp:cNvPr id="0" name=""/>
        <dsp:cNvSpPr/>
      </dsp:nvSpPr>
      <dsp:spPr>
        <a:xfrm rot="20520000">
          <a:off x="4921318" y="2368909"/>
          <a:ext cx="330760" cy="5306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23746" y="2490378"/>
        <a:ext cx="231532" cy="318413"/>
      </dsp:txXfrm>
    </dsp:sp>
    <dsp:sp modelId="{7326DC6E-C804-4A3D-BDC7-DC15943EBB32}">
      <dsp:nvSpPr>
        <dsp:cNvPr id="0" name=""/>
        <dsp:cNvSpPr/>
      </dsp:nvSpPr>
      <dsp:spPr>
        <a:xfrm>
          <a:off x="5354171" y="1513349"/>
          <a:ext cx="1560844" cy="1560844"/>
        </a:xfrm>
        <a:prstGeom prst="ellipse">
          <a:avLst/>
        </a:prstGeom>
        <a:solidFill>
          <a:srgbClr val="333333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Gris foncé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Sobre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82751" y="1741929"/>
        <a:ext cx="1103684" cy="1103684"/>
      </dsp:txXfrm>
    </dsp:sp>
    <dsp:sp modelId="{835E666E-103B-47C1-ADF6-2FBE1D8F969B}">
      <dsp:nvSpPr>
        <dsp:cNvPr id="0" name=""/>
        <dsp:cNvSpPr/>
      </dsp:nvSpPr>
      <dsp:spPr>
        <a:xfrm rot="3240000">
          <a:off x="4527859" y="3579851"/>
          <a:ext cx="330760" cy="5306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8311" y="3645849"/>
        <a:ext cx="231532" cy="318413"/>
      </dsp:txXfrm>
    </dsp:sp>
    <dsp:sp modelId="{F2748C8B-9F54-450A-80A6-F4154AC5D343}">
      <dsp:nvSpPr>
        <dsp:cNvPr id="0" name=""/>
        <dsp:cNvSpPr/>
      </dsp:nvSpPr>
      <dsp:spPr>
        <a:xfrm>
          <a:off x="4560452" y="3956164"/>
          <a:ext cx="1560844" cy="1560844"/>
        </a:xfrm>
        <a:prstGeom prst="ellipse">
          <a:avLst/>
        </a:prstGeom>
        <a:solidFill>
          <a:srgbClr val="FAFAFF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Blanc</a:t>
          </a:r>
          <a:br>
            <a:rPr lang="fr-FR" sz="1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fr-FR" sz="1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cassé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Neige / montagne</a:t>
          </a:r>
        </a:p>
      </dsp:txBody>
      <dsp:txXfrm>
        <a:off x="4789032" y="4184744"/>
        <a:ext cx="1103684" cy="1103684"/>
      </dsp:txXfrm>
    </dsp:sp>
    <dsp:sp modelId="{2A91D791-8006-4847-B3EE-FE3602B18C27}">
      <dsp:nvSpPr>
        <dsp:cNvPr id="0" name=""/>
        <dsp:cNvSpPr/>
      </dsp:nvSpPr>
      <dsp:spPr>
        <a:xfrm rot="7560000">
          <a:off x="3254600" y="3579851"/>
          <a:ext cx="330760" cy="5306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3333376" y="3645849"/>
        <a:ext cx="231532" cy="318413"/>
      </dsp:txXfrm>
    </dsp:sp>
    <dsp:sp modelId="{46D96505-E9A4-4F0D-B25C-380A25BC848A}">
      <dsp:nvSpPr>
        <dsp:cNvPr id="0" name=""/>
        <dsp:cNvSpPr/>
      </dsp:nvSpPr>
      <dsp:spPr>
        <a:xfrm>
          <a:off x="1991924" y="3956164"/>
          <a:ext cx="1560844" cy="1560844"/>
        </a:xfrm>
        <a:prstGeom prst="ellipse">
          <a:avLst/>
        </a:prstGeom>
        <a:solidFill>
          <a:srgbClr val="778899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Gris ardoise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Sobre</a:t>
          </a:r>
          <a:endParaRPr lang="en-US" sz="14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20504" y="4184744"/>
        <a:ext cx="1103684" cy="1103684"/>
      </dsp:txXfrm>
    </dsp:sp>
    <dsp:sp modelId="{F38147CC-DF34-4ACC-8107-6DC094A7D591}">
      <dsp:nvSpPr>
        <dsp:cNvPr id="0" name=""/>
        <dsp:cNvSpPr/>
      </dsp:nvSpPr>
      <dsp:spPr>
        <a:xfrm rot="11880000">
          <a:off x="2861141" y="2368909"/>
          <a:ext cx="330760" cy="5306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2957941" y="2490378"/>
        <a:ext cx="231532" cy="318413"/>
      </dsp:txXfrm>
    </dsp:sp>
    <dsp:sp modelId="{C86C4856-464D-4E82-8DF9-01A94F32E098}">
      <dsp:nvSpPr>
        <dsp:cNvPr id="0" name=""/>
        <dsp:cNvSpPr/>
      </dsp:nvSpPr>
      <dsp:spPr>
        <a:xfrm>
          <a:off x="1198205" y="1513349"/>
          <a:ext cx="1560844" cy="15608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Police</a:t>
          </a:r>
          <a:br>
            <a:rPr lang="fr-FR" sz="1400" kern="1200" dirty="0" smtClean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fr-FR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Niconne</a:t>
          </a:r>
          <a:endParaRPr lang="fr-FR" sz="1400" kern="1200" dirty="0" smtClean="0">
            <a:latin typeface="Arial" panose="020B0604020202020204" pitchFamily="34" charset="0"/>
            <a:cs typeface="Arial" panose="020B0604020202020204" pitchFamily="34" charset="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Titre et </a:t>
          </a:r>
          <a:br>
            <a:rPr lang="fr-FR" sz="1400" kern="1200" dirty="0" smtClean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fr-FR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base line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26785" y="1741929"/>
        <a:ext cx="1103684" cy="1103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006" y="241069"/>
            <a:ext cx="74149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 smtClean="0">
                <a:latin typeface="Niconne" panose="02000505050000020002" pitchFamily="2" charset="0"/>
              </a:rPr>
              <a:t>Chalets &amp; Caviar</a:t>
            </a:r>
            <a:endParaRPr lang="en-US" sz="6600" dirty="0">
              <a:latin typeface="Niconne" panose="02000505050000020002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006" y="1837113"/>
            <a:ext cx="5769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latin typeface="Arial" panose="020B0604020202020204" pitchFamily="34" charset="0"/>
                <a:cs typeface="Arial" panose="020B0604020202020204" pitchFamily="34" charset="0"/>
              </a:rPr>
              <a:t>Un site web au </a:t>
            </a:r>
            <a:r>
              <a:rPr lang="fr-FR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fr-FR" i="1" dirty="0" smtClean="0">
                <a:latin typeface="Arial" panose="020B0604020202020204" pitchFamily="34" charset="0"/>
                <a:cs typeface="Arial" panose="020B0604020202020204" pitchFamily="34" charset="0"/>
              </a:rPr>
              <a:t> de votre activité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005" y="5829993"/>
            <a:ext cx="576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31/10/2018 – Agence 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87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1161221" y="6425737"/>
            <a:ext cx="989214" cy="3906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hlinkClick r:id="rId3" action="ppaction://hlinksldjump"/>
              </a:rPr>
              <a:t>Retour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86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6" y="199505"/>
            <a:ext cx="6799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Les besoins identifiés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23983813"/>
              </p:ext>
            </p:extLst>
          </p:nvPr>
        </p:nvGraphicFramePr>
        <p:xfrm>
          <a:off x="801716" y="1093740"/>
          <a:ext cx="7876771" cy="307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854" y="4522123"/>
            <a:ext cx="4272743" cy="2002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597" y="4522124"/>
            <a:ext cx="2989325" cy="2002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12" y="2043853"/>
            <a:ext cx="1179020" cy="117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684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C0D0206-6B53-4F99-9984-B7BCE343D9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">
                                            <p:graphicEl>
                                              <a:dgm id="{6C0D0206-6B53-4F99-9984-B7BCE343D9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>
                                            <p:graphicEl>
                                              <a:dgm id="{6C0D0206-6B53-4F99-9984-B7BCE343D9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6">
                                            <p:graphicEl>
                                              <a:dgm id="{6C0D0206-6B53-4F99-9984-B7BCE343D9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48E4404-3439-44A6-ADBA-DAA06D16BF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6">
                                            <p:graphicEl>
                                              <a:dgm id="{748E4404-3439-44A6-ADBA-DAA06D16BF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>
                                            <p:graphicEl>
                                              <a:dgm id="{748E4404-3439-44A6-ADBA-DAA06D16BF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">
                                            <p:graphicEl>
                                              <a:dgm id="{748E4404-3439-44A6-ADBA-DAA06D16BF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A6741D0-21B7-41C7-B7E0-B9F009325F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">
                                            <p:graphicEl>
                                              <a:dgm id="{CA6741D0-21B7-41C7-B7E0-B9F009325F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">
                                            <p:graphicEl>
                                              <a:dgm id="{CA6741D0-21B7-41C7-B7E0-B9F009325F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6">
                                            <p:graphicEl>
                                              <a:dgm id="{CA6741D0-21B7-41C7-B7E0-B9F009325F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03EE934-0897-4ADD-BCDD-AE974751F8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6">
                                            <p:graphicEl>
                                              <a:dgm id="{203EE934-0897-4ADD-BCDD-AE974751F8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6">
                                            <p:graphicEl>
                                              <a:dgm id="{203EE934-0897-4ADD-BCDD-AE974751F8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6">
                                            <p:graphicEl>
                                              <a:dgm id="{203EE934-0897-4ADD-BCDD-AE974751F8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B44F4A5-A34E-434E-A575-B89D76B98B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6">
                                            <p:graphicEl>
                                              <a:dgm id="{1B44F4A5-A34E-434E-A575-B89D76B98B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6">
                                            <p:graphicEl>
                                              <a:dgm id="{1B44F4A5-A34E-434E-A575-B89D76B98B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6">
                                            <p:graphicEl>
                                              <a:dgm id="{1B44F4A5-A34E-434E-A575-B89D76B98B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CD494E7-27FA-41A4-B1A9-E47A669B8A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6">
                                            <p:graphicEl>
                                              <a:dgm id="{3CD494E7-27FA-41A4-B1A9-E47A669B8A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6">
                                            <p:graphicEl>
                                              <a:dgm id="{3CD494E7-27FA-41A4-B1A9-E47A669B8A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6">
                                            <p:graphicEl>
                                              <a:dgm id="{3CD494E7-27FA-41A4-B1A9-E47A669B8A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35C0907-EBE6-4523-869D-17244E20A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6">
                                            <p:graphicEl>
                                              <a:dgm id="{135C0907-EBE6-4523-869D-17244E20A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6">
                                            <p:graphicEl>
                                              <a:dgm id="{135C0907-EBE6-4523-869D-17244E20A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6">
                                            <p:graphicEl>
                                              <a:dgm id="{135C0907-EBE6-4523-869D-17244E20A1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6" y="199505"/>
            <a:ext cx="6799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Présentation du site web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39586" y="1546164"/>
            <a:ext cx="2601883" cy="3383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Titre + base line</a:t>
            </a:r>
          </a:p>
          <a:p>
            <a:pPr algn="ctr">
              <a:lnSpc>
                <a:spcPct val="150000"/>
              </a:lnSpc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Courte présentation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Diaporama chalets</a:t>
            </a:r>
          </a:p>
          <a:p>
            <a:pPr algn="ctr">
              <a:lnSpc>
                <a:spcPct val="150000"/>
              </a:lnSpc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Partenariat</a:t>
            </a:r>
          </a:p>
          <a:p>
            <a:pPr algn="ctr">
              <a:lnSpc>
                <a:spcPct val="150000"/>
              </a:lnSpc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Chiffres-clés</a:t>
            </a:r>
          </a:p>
          <a:p>
            <a:pPr algn="ctr">
              <a:lnSpc>
                <a:spcPct val="150000"/>
              </a:lnSpc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</a:p>
          <a:p>
            <a:pPr algn="ctr">
              <a:lnSpc>
                <a:spcPct val="150000"/>
              </a:lnSpc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Témoignages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735186" y="1546164"/>
            <a:ext cx="2601883" cy="3383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Une photo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Courte présentation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630786" y="1546164"/>
            <a:ext cx="2601883" cy="3383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Une photo</a:t>
            </a:r>
          </a:p>
          <a:p>
            <a:pPr algn="ctr">
              <a:lnSpc>
                <a:spcPct val="150000"/>
              </a:lnSpc>
            </a:pPr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Courte présentation</a:t>
            </a:r>
          </a:p>
          <a:p>
            <a:pPr algn="ctr">
              <a:lnSpc>
                <a:spcPct val="150000"/>
              </a:lnSpc>
            </a:pPr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80167" y="1143580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Locations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84567" y="1143580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Ventes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88967" y="1143580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Accueil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7775" y="5137266"/>
            <a:ext cx="793865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Contact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: le premier lien avec votre future clientèle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Mentions légales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: toutes les informations obligatoires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Un compte administrateur + 2 comptes collaborateurs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627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5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6" y="199505"/>
            <a:ext cx="6799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Choix graphiques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37385484"/>
              </p:ext>
            </p:extLst>
          </p:nvPr>
        </p:nvGraphicFramePr>
        <p:xfrm>
          <a:off x="864523" y="963312"/>
          <a:ext cx="8113221" cy="5520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37420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073C3E6-86DE-4D7A-A1A9-6CF32191E8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graphicEl>
                                              <a:dgm id="{E073C3E6-86DE-4D7A-A1A9-6CF32191E8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graphicEl>
                                              <a:dgm id="{E073C3E6-86DE-4D7A-A1A9-6CF32191E8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graphicEl>
                                              <a:dgm id="{E073C3E6-86DE-4D7A-A1A9-6CF32191E8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graphicEl>
                                              <a:dgm id="{E073C3E6-86DE-4D7A-A1A9-6CF32191E8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0E4F1E8-8DC8-41DF-8DD1-7E8EB1F694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graphicEl>
                                              <a:dgm id="{60E4F1E8-8DC8-41DF-8DD1-7E8EB1F694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graphicEl>
                                              <a:dgm id="{60E4F1E8-8DC8-41DF-8DD1-7E8EB1F694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>
                                            <p:graphicEl>
                                              <a:dgm id="{60E4F1E8-8DC8-41DF-8DD1-7E8EB1F694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>
                                            <p:graphicEl>
                                              <a:dgm id="{60E4F1E8-8DC8-41DF-8DD1-7E8EB1F694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2124806-6E2A-423E-B37D-81C85CA087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graphicEl>
                                              <a:dgm id="{92124806-6E2A-423E-B37D-81C85CA087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graphicEl>
                                              <a:dgm id="{92124806-6E2A-423E-B37D-81C85CA087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graphicEl>
                                              <a:dgm id="{92124806-6E2A-423E-B37D-81C85CA087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graphicEl>
                                              <a:dgm id="{92124806-6E2A-423E-B37D-81C85CA087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DA917AD-C7A4-45EB-91D0-53989CFA1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graphicEl>
                                              <a:dgm id="{1DA917AD-C7A4-45EB-91D0-53989CFA1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graphicEl>
                                              <a:dgm id="{1DA917AD-C7A4-45EB-91D0-53989CFA1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graphicEl>
                                              <a:dgm id="{1DA917AD-C7A4-45EB-91D0-53989CFA1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graphicEl>
                                              <a:dgm id="{1DA917AD-C7A4-45EB-91D0-53989CFA15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326DC6E-C804-4A3D-BDC7-DC15943EBB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graphicEl>
                                              <a:dgm id="{7326DC6E-C804-4A3D-BDC7-DC15943EBB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graphicEl>
                                              <a:dgm id="{7326DC6E-C804-4A3D-BDC7-DC15943EBB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graphicEl>
                                              <a:dgm id="{7326DC6E-C804-4A3D-BDC7-DC15943EBB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graphicEl>
                                              <a:dgm id="{7326DC6E-C804-4A3D-BDC7-DC15943EBB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35E666E-103B-47C1-ADF6-2FBE1D8F9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graphicEl>
                                              <a:dgm id="{835E666E-103B-47C1-ADF6-2FBE1D8F9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graphicEl>
                                              <a:dgm id="{835E666E-103B-47C1-ADF6-2FBE1D8F9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graphicEl>
                                              <a:dgm id="{835E666E-103B-47C1-ADF6-2FBE1D8F9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>
                                            <p:graphicEl>
                                              <a:dgm id="{835E666E-103B-47C1-ADF6-2FBE1D8F96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2748C8B-9F54-450A-80A6-F4154AC5D3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graphicEl>
                                              <a:dgm id="{F2748C8B-9F54-450A-80A6-F4154AC5D3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graphicEl>
                                              <a:dgm id="{F2748C8B-9F54-450A-80A6-F4154AC5D3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graphicEl>
                                              <a:dgm id="{F2748C8B-9F54-450A-80A6-F4154AC5D3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graphicEl>
                                              <a:dgm id="{F2748C8B-9F54-450A-80A6-F4154AC5D3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A91D791-8006-4847-B3EE-FE3602B18C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graphicEl>
                                              <a:dgm id="{2A91D791-8006-4847-B3EE-FE3602B18C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graphicEl>
                                              <a:dgm id="{2A91D791-8006-4847-B3EE-FE3602B18C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graphicEl>
                                              <a:dgm id="{2A91D791-8006-4847-B3EE-FE3602B18C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">
                                            <p:graphicEl>
                                              <a:dgm id="{2A91D791-8006-4847-B3EE-FE3602B18C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6D96505-E9A4-4F0D-B25C-380A25BC84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graphicEl>
                                              <a:dgm id="{46D96505-E9A4-4F0D-B25C-380A25BC84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graphicEl>
                                              <a:dgm id="{46D96505-E9A4-4F0D-B25C-380A25BC84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graphicEl>
                                              <a:dgm id="{46D96505-E9A4-4F0D-B25C-380A25BC84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>
                                            <p:graphicEl>
                                              <a:dgm id="{46D96505-E9A4-4F0D-B25C-380A25BC84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38147CC-DF34-4ACC-8107-6DC094A7D5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graphicEl>
                                              <a:dgm id="{F38147CC-DF34-4ACC-8107-6DC094A7D5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graphicEl>
                                              <a:dgm id="{F38147CC-DF34-4ACC-8107-6DC094A7D5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>
                                            <p:graphicEl>
                                              <a:dgm id="{F38147CC-DF34-4ACC-8107-6DC094A7D5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">
                                            <p:graphicEl>
                                              <a:dgm id="{F38147CC-DF34-4ACC-8107-6DC094A7D5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86C4856-464D-4E82-8DF9-01A94F32E0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">
                                            <p:graphicEl>
                                              <a:dgm id="{C86C4856-464D-4E82-8DF9-01A94F32E0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>
                                            <p:graphicEl>
                                              <a:dgm id="{C86C4856-464D-4E82-8DF9-01A94F32E0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>
                                            <p:graphicEl>
                                              <a:dgm id="{C86C4856-464D-4E82-8DF9-01A94F32E0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7">
                                            <p:graphicEl>
                                              <a:dgm id="{C86C4856-464D-4E82-8DF9-01A94F32E0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006" y="241069"/>
            <a:ext cx="74149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 smtClean="0">
                <a:latin typeface="Niconne" panose="02000505050000020002" pitchFamily="2" charset="0"/>
              </a:rPr>
              <a:t>Agence…</a:t>
            </a:r>
            <a:endParaRPr lang="en-US" sz="6600" dirty="0">
              <a:latin typeface="Niconne" panose="02000505050000020002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006" y="1837113"/>
            <a:ext cx="576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latin typeface="Arial" panose="020B0604020202020204" pitchFamily="34" charset="0"/>
                <a:cs typeface="Arial" panose="020B0604020202020204" pitchFamily="34" charset="0"/>
              </a:rPr>
              <a:t>Vous remercie pour votre confiance.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006" y="5414356"/>
            <a:ext cx="5769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Grégory Huyghe</a:t>
            </a:r>
          </a:p>
          <a:p>
            <a:r>
              <a:rPr lang="fr-FR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Email…</a:t>
            </a:r>
          </a:p>
          <a:p>
            <a:r>
              <a:rPr lang="fr-FR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Téléphone…</a:t>
            </a: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95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1161221" y="6425737"/>
            <a:ext cx="989214" cy="3906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hlinkClick r:id="rId3" action="ppaction://hlinksldjump"/>
              </a:rPr>
              <a:t>Retour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8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1161221" y="6425737"/>
            <a:ext cx="989214" cy="3906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hlinkClick r:id="rId3" action="ppaction://hlinksldjump"/>
              </a:rPr>
              <a:t>Retour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8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1161221" y="6425737"/>
            <a:ext cx="989214" cy="3906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hlinkClick r:id="rId3" action="ppaction://hlinksldjump"/>
              </a:rPr>
              <a:t>Retour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07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1161221" y="6425737"/>
            <a:ext cx="989214" cy="3906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hlinkClick r:id="rId3" action="ppaction://hlinksldjump"/>
              </a:rPr>
              <a:t>Retour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33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131</TotalTime>
  <Words>118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Niconne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Grégory Huyghe</dc:creator>
  <cp:lastModifiedBy>Grégory Huyghe</cp:lastModifiedBy>
  <cp:revision>33</cp:revision>
  <dcterms:created xsi:type="dcterms:W3CDTF">2018-10-26T12:48:35Z</dcterms:created>
  <dcterms:modified xsi:type="dcterms:W3CDTF">2018-10-27T10:02:27Z</dcterms:modified>
</cp:coreProperties>
</file>