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9AA"/>
    <a:srgbClr val="0074F7"/>
    <a:srgbClr val="1A1A1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08C85-E240-4335-8C39-7D258F03986F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3CE03D-8700-4FA9-9477-9F11BE71C288}">
      <dgm:prSet phldrT="[Text]" custT="1"/>
      <dgm:spPr/>
      <dgm:t>
        <a:bodyPr/>
        <a:lstStyle/>
        <a:p>
          <a:r>
            <a:rPr lang="fr-FR" sz="1800" dirty="0" smtClean="0"/>
            <a:t>Festival de projection de films par votre association</a:t>
          </a:r>
          <a:endParaRPr lang="en-US" sz="1800" dirty="0"/>
        </a:p>
      </dgm:t>
    </dgm:pt>
    <dgm:pt modelId="{BA7A47AF-634C-4AAC-ABE8-97BE118E5A28}" type="parTrans" cxnId="{F3C87040-FA79-4F61-95F9-B50DB23DC22A}">
      <dgm:prSet/>
      <dgm:spPr/>
      <dgm:t>
        <a:bodyPr/>
        <a:lstStyle/>
        <a:p>
          <a:endParaRPr lang="en-US" sz="1800"/>
        </a:p>
      </dgm:t>
    </dgm:pt>
    <dgm:pt modelId="{66565BC4-956E-437D-BB09-080C6BF10037}" type="sibTrans" cxnId="{F3C87040-FA79-4F61-95F9-B50DB23DC22A}">
      <dgm:prSet/>
      <dgm:spPr/>
      <dgm:t>
        <a:bodyPr/>
        <a:lstStyle/>
        <a:p>
          <a:endParaRPr lang="en-US" sz="1800"/>
        </a:p>
      </dgm:t>
    </dgm:pt>
    <dgm:pt modelId="{6E1BF60E-63C4-4DE3-85AD-7B647C0B59F3}">
      <dgm:prSet phldrT="[Text]" custT="1"/>
      <dgm:spPr/>
      <dgm:t>
        <a:bodyPr/>
        <a:lstStyle/>
        <a:p>
          <a:r>
            <a:rPr lang="fr-FR" sz="1800" dirty="0" smtClean="0"/>
            <a:t>Un site web pour communiquer sur l’événement </a:t>
          </a:r>
          <a:endParaRPr lang="en-US" sz="1800" dirty="0"/>
        </a:p>
      </dgm:t>
    </dgm:pt>
    <dgm:pt modelId="{9293EC7E-DBAF-4010-A6A5-27B08653CDCA}" type="parTrans" cxnId="{8B154CD9-4222-4CC6-9A0E-AE416D6AE5F3}">
      <dgm:prSet/>
      <dgm:spPr/>
      <dgm:t>
        <a:bodyPr/>
        <a:lstStyle/>
        <a:p>
          <a:endParaRPr lang="en-US" sz="1800"/>
        </a:p>
      </dgm:t>
    </dgm:pt>
    <dgm:pt modelId="{15294FC5-1972-47F1-A7F9-95E78F041FD7}" type="sibTrans" cxnId="{8B154CD9-4222-4CC6-9A0E-AE416D6AE5F3}">
      <dgm:prSet/>
      <dgm:spPr/>
      <dgm:t>
        <a:bodyPr/>
        <a:lstStyle/>
        <a:p>
          <a:endParaRPr lang="en-US" sz="1800"/>
        </a:p>
      </dgm:t>
    </dgm:pt>
    <dgm:pt modelId="{FFE26565-1D3E-47D9-A190-2FC4A2A242CE}">
      <dgm:prSet phldrT="[Text]" custT="1"/>
      <dgm:spPr/>
      <dgm:t>
        <a:bodyPr/>
        <a:lstStyle/>
        <a:p>
          <a:r>
            <a:rPr lang="fr-FR" sz="1800" dirty="0" smtClean="0"/>
            <a:t>Un budget limité</a:t>
          </a:r>
          <a:endParaRPr lang="en-US" sz="1800" dirty="0"/>
        </a:p>
      </dgm:t>
    </dgm:pt>
    <dgm:pt modelId="{7A027807-F4FF-4FCD-9DE4-B18C2DBC6B02}" type="parTrans" cxnId="{CFFA8AA3-D9AE-4621-8C42-3BDED33E5018}">
      <dgm:prSet/>
      <dgm:spPr/>
      <dgm:t>
        <a:bodyPr/>
        <a:lstStyle/>
        <a:p>
          <a:endParaRPr lang="en-US" sz="1800"/>
        </a:p>
      </dgm:t>
    </dgm:pt>
    <dgm:pt modelId="{C6CD8897-88A9-43D6-90B1-8F2C9DD39749}" type="sibTrans" cxnId="{CFFA8AA3-D9AE-4621-8C42-3BDED33E5018}">
      <dgm:prSet/>
      <dgm:spPr/>
      <dgm:t>
        <a:bodyPr/>
        <a:lstStyle/>
        <a:p>
          <a:endParaRPr lang="en-US" sz="1800"/>
        </a:p>
      </dgm:t>
    </dgm:pt>
    <dgm:pt modelId="{BF31AC8D-6FAA-42E6-BA1A-829F48DB081A}">
      <dgm:prSet custT="1"/>
      <dgm:spPr/>
      <dgm:t>
        <a:bodyPr/>
        <a:lstStyle/>
        <a:p>
          <a:r>
            <a:rPr lang="fr-FR" sz="1800" dirty="0" smtClean="0"/>
            <a:t>Un hébergement avec adresse email pro</a:t>
          </a:r>
          <a:endParaRPr lang="en-US" sz="1800" dirty="0"/>
        </a:p>
      </dgm:t>
    </dgm:pt>
    <dgm:pt modelId="{C98B6274-31D5-4137-A837-1AA14CE5DF12}" type="parTrans" cxnId="{E1C74E44-1158-40CF-B59B-74690C20BBD0}">
      <dgm:prSet/>
      <dgm:spPr/>
      <dgm:t>
        <a:bodyPr/>
        <a:lstStyle/>
        <a:p>
          <a:endParaRPr lang="en-US" sz="1800"/>
        </a:p>
      </dgm:t>
    </dgm:pt>
    <dgm:pt modelId="{510E7318-8AF3-42F8-B850-E6A866E7B93B}" type="sibTrans" cxnId="{E1C74E44-1158-40CF-B59B-74690C20BBD0}">
      <dgm:prSet/>
      <dgm:spPr/>
      <dgm:t>
        <a:bodyPr/>
        <a:lstStyle/>
        <a:p>
          <a:endParaRPr lang="en-US" sz="1800"/>
        </a:p>
      </dgm:t>
    </dgm:pt>
    <dgm:pt modelId="{5187FF4F-F21D-4036-8538-21C870556A66}">
      <dgm:prSet custT="1"/>
      <dgm:spPr/>
      <dgm:t>
        <a:bodyPr/>
        <a:lstStyle/>
        <a:p>
          <a:r>
            <a:rPr lang="fr-FR" sz="1800" dirty="0" smtClean="0"/>
            <a:t>Une mise en ligne rapide</a:t>
          </a:r>
          <a:endParaRPr lang="en-US" sz="1800" dirty="0"/>
        </a:p>
      </dgm:t>
    </dgm:pt>
    <dgm:pt modelId="{1A2C5F42-BADC-4322-9C20-2DE91CB0FCC3}" type="parTrans" cxnId="{C81B3457-16AD-448D-9031-7CB5E627AC54}">
      <dgm:prSet/>
      <dgm:spPr/>
      <dgm:t>
        <a:bodyPr/>
        <a:lstStyle/>
        <a:p>
          <a:endParaRPr lang="en-US" sz="1800"/>
        </a:p>
      </dgm:t>
    </dgm:pt>
    <dgm:pt modelId="{998953C7-77F2-4A19-B796-F6DAF2A6020D}" type="sibTrans" cxnId="{C81B3457-16AD-448D-9031-7CB5E627AC54}">
      <dgm:prSet/>
      <dgm:spPr/>
      <dgm:t>
        <a:bodyPr/>
        <a:lstStyle/>
        <a:p>
          <a:endParaRPr lang="en-US" sz="1800"/>
        </a:p>
      </dgm:t>
    </dgm:pt>
    <dgm:pt modelId="{9A074E1A-94B1-4A16-8FE2-24FD83554EF4}" type="pres">
      <dgm:prSet presAssocID="{B9C08C85-E240-4335-8C39-7D258F0398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A966623-A82E-4632-A141-01205630EE9C}" type="pres">
      <dgm:prSet presAssocID="{B9C08C85-E240-4335-8C39-7D258F03986F}" presName="Name1" presStyleCnt="0"/>
      <dgm:spPr/>
    </dgm:pt>
    <dgm:pt modelId="{2E481892-4FAF-45C7-9B4B-7A0687A03225}" type="pres">
      <dgm:prSet presAssocID="{B9C08C85-E240-4335-8C39-7D258F03986F}" presName="cycle" presStyleCnt="0"/>
      <dgm:spPr/>
    </dgm:pt>
    <dgm:pt modelId="{220AF898-D409-471C-8882-9767FF8ABC7F}" type="pres">
      <dgm:prSet presAssocID="{B9C08C85-E240-4335-8C39-7D258F03986F}" presName="srcNode" presStyleLbl="node1" presStyleIdx="0" presStyleCnt="5"/>
      <dgm:spPr/>
    </dgm:pt>
    <dgm:pt modelId="{3F474DAD-E1C3-4F87-98F9-55349FC24E2D}" type="pres">
      <dgm:prSet presAssocID="{B9C08C85-E240-4335-8C39-7D258F03986F}" presName="conn" presStyleLbl="parChTrans1D2" presStyleIdx="0" presStyleCnt="1"/>
      <dgm:spPr/>
      <dgm:t>
        <a:bodyPr/>
        <a:lstStyle/>
        <a:p>
          <a:endParaRPr lang="en-US"/>
        </a:p>
      </dgm:t>
    </dgm:pt>
    <dgm:pt modelId="{72F3F147-B3E9-4BA8-9DE1-D638FF0C7DBB}" type="pres">
      <dgm:prSet presAssocID="{B9C08C85-E240-4335-8C39-7D258F03986F}" presName="extraNode" presStyleLbl="node1" presStyleIdx="0" presStyleCnt="5"/>
      <dgm:spPr/>
    </dgm:pt>
    <dgm:pt modelId="{146B0038-230E-4257-902C-E9BA9F1B26BC}" type="pres">
      <dgm:prSet presAssocID="{B9C08C85-E240-4335-8C39-7D258F03986F}" presName="dstNode" presStyleLbl="node1" presStyleIdx="0" presStyleCnt="5"/>
      <dgm:spPr/>
    </dgm:pt>
    <dgm:pt modelId="{400124E6-FE8F-4326-B09B-FC952D333115}" type="pres">
      <dgm:prSet presAssocID="{723CE03D-8700-4FA9-9477-9F11BE71C28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A3A14-8ED8-44A7-B058-36F0395A3EF7}" type="pres">
      <dgm:prSet presAssocID="{723CE03D-8700-4FA9-9477-9F11BE71C288}" presName="accent_1" presStyleCnt="0"/>
      <dgm:spPr/>
    </dgm:pt>
    <dgm:pt modelId="{7C344CB5-930B-466D-815D-33265FA53F97}" type="pres">
      <dgm:prSet presAssocID="{723CE03D-8700-4FA9-9477-9F11BE71C288}" presName="accentRepeatNode" presStyleLbl="solidFgAcc1" presStyleIdx="0" presStyleCnt="5"/>
      <dgm:spPr/>
    </dgm:pt>
    <dgm:pt modelId="{B349FD64-307A-4D89-A954-B6BBD608516F}" type="pres">
      <dgm:prSet presAssocID="{6E1BF60E-63C4-4DE3-85AD-7B647C0B59F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988AA-0F65-4212-94AB-520A4C23558C}" type="pres">
      <dgm:prSet presAssocID="{6E1BF60E-63C4-4DE3-85AD-7B647C0B59F3}" presName="accent_2" presStyleCnt="0"/>
      <dgm:spPr/>
    </dgm:pt>
    <dgm:pt modelId="{3D8CA5C1-268D-49E7-A7C5-125719BDA910}" type="pres">
      <dgm:prSet presAssocID="{6E1BF60E-63C4-4DE3-85AD-7B647C0B59F3}" presName="accentRepeatNode" presStyleLbl="solidFgAcc1" presStyleIdx="1" presStyleCnt="5"/>
      <dgm:spPr/>
    </dgm:pt>
    <dgm:pt modelId="{9C2026D0-F4A1-482A-A277-37EC58C0288A}" type="pres">
      <dgm:prSet presAssocID="{BF31AC8D-6FAA-42E6-BA1A-829F48DB081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0B9C5-6D71-4EE9-A869-A0264DEEFA9E}" type="pres">
      <dgm:prSet presAssocID="{BF31AC8D-6FAA-42E6-BA1A-829F48DB081A}" presName="accent_3" presStyleCnt="0"/>
      <dgm:spPr/>
    </dgm:pt>
    <dgm:pt modelId="{2410C85E-7B07-4744-8C0C-C0509B027929}" type="pres">
      <dgm:prSet presAssocID="{BF31AC8D-6FAA-42E6-BA1A-829F48DB081A}" presName="accentRepeatNode" presStyleLbl="solidFgAcc1" presStyleIdx="2" presStyleCnt="5"/>
      <dgm:spPr/>
    </dgm:pt>
    <dgm:pt modelId="{44410318-65F6-4ACA-967A-9E2BF0745081}" type="pres">
      <dgm:prSet presAssocID="{FFE26565-1D3E-47D9-A190-2FC4A2A242C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FCF1-6697-43DC-A06D-80C05AD8058B}" type="pres">
      <dgm:prSet presAssocID="{FFE26565-1D3E-47D9-A190-2FC4A2A242CE}" presName="accent_4" presStyleCnt="0"/>
      <dgm:spPr/>
    </dgm:pt>
    <dgm:pt modelId="{A1BBC7D5-9407-4A41-AAD2-2F54F742C0C5}" type="pres">
      <dgm:prSet presAssocID="{FFE26565-1D3E-47D9-A190-2FC4A2A242CE}" presName="accentRepeatNode" presStyleLbl="solidFgAcc1" presStyleIdx="3" presStyleCnt="5"/>
      <dgm:spPr/>
    </dgm:pt>
    <dgm:pt modelId="{7D6334E4-1D11-4B23-83BD-5A688DDE0622}" type="pres">
      <dgm:prSet presAssocID="{5187FF4F-F21D-4036-8538-21C870556A6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9C18F-A4E1-4D0F-A6F5-045C95D14202}" type="pres">
      <dgm:prSet presAssocID="{5187FF4F-F21D-4036-8538-21C870556A66}" presName="accent_5" presStyleCnt="0"/>
      <dgm:spPr/>
    </dgm:pt>
    <dgm:pt modelId="{4AD5E5D9-159B-4FCE-96DB-6D86203D3B12}" type="pres">
      <dgm:prSet presAssocID="{5187FF4F-F21D-4036-8538-21C870556A66}" presName="accentRepeatNode" presStyleLbl="solidFgAcc1" presStyleIdx="4" presStyleCnt="5"/>
      <dgm:spPr/>
    </dgm:pt>
  </dgm:ptLst>
  <dgm:cxnLst>
    <dgm:cxn modelId="{CFFA8AA3-D9AE-4621-8C42-3BDED33E5018}" srcId="{B9C08C85-E240-4335-8C39-7D258F03986F}" destId="{FFE26565-1D3E-47D9-A190-2FC4A2A242CE}" srcOrd="3" destOrd="0" parTransId="{7A027807-F4FF-4FCD-9DE4-B18C2DBC6B02}" sibTransId="{C6CD8897-88A9-43D6-90B1-8F2C9DD39749}"/>
    <dgm:cxn modelId="{E32B49D2-5290-4524-81D6-772E55DC1D6C}" type="presOf" srcId="{BF31AC8D-6FAA-42E6-BA1A-829F48DB081A}" destId="{9C2026D0-F4A1-482A-A277-37EC58C0288A}" srcOrd="0" destOrd="0" presId="urn:microsoft.com/office/officeart/2008/layout/VerticalCurvedList"/>
    <dgm:cxn modelId="{5646E1EC-76E5-490B-9CDC-F0A1F5776DDF}" type="presOf" srcId="{FFE26565-1D3E-47D9-A190-2FC4A2A242CE}" destId="{44410318-65F6-4ACA-967A-9E2BF0745081}" srcOrd="0" destOrd="0" presId="urn:microsoft.com/office/officeart/2008/layout/VerticalCurvedList"/>
    <dgm:cxn modelId="{8B154CD9-4222-4CC6-9A0E-AE416D6AE5F3}" srcId="{B9C08C85-E240-4335-8C39-7D258F03986F}" destId="{6E1BF60E-63C4-4DE3-85AD-7B647C0B59F3}" srcOrd="1" destOrd="0" parTransId="{9293EC7E-DBAF-4010-A6A5-27B08653CDCA}" sibTransId="{15294FC5-1972-47F1-A7F9-95E78F041FD7}"/>
    <dgm:cxn modelId="{2B790AFA-3C92-40CD-8137-79C637CF21FD}" type="presOf" srcId="{66565BC4-956E-437D-BB09-080C6BF10037}" destId="{3F474DAD-E1C3-4F87-98F9-55349FC24E2D}" srcOrd="0" destOrd="0" presId="urn:microsoft.com/office/officeart/2008/layout/VerticalCurvedList"/>
    <dgm:cxn modelId="{E1C74E44-1158-40CF-B59B-74690C20BBD0}" srcId="{B9C08C85-E240-4335-8C39-7D258F03986F}" destId="{BF31AC8D-6FAA-42E6-BA1A-829F48DB081A}" srcOrd="2" destOrd="0" parTransId="{C98B6274-31D5-4137-A837-1AA14CE5DF12}" sibTransId="{510E7318-8AF3-42F8-B850-E6A866E7B93B}"/>
    <dgm:cxn modelId="{F3C87040-FA79-4F61-95F9-B50DB23DC22A}" srcId="{B9C08C85-E240-4335-8C39-7D258F03986F}" destId="{723CE03D-8700-4FA9-9477-9F11BE71C288}" srcOrd="0" destOrd="0" parTransId="{BA7A47AF-634C-4AAC-ABE8-97BE118E5A28}" sibTransId="{66565BC4-956E-437D-BB09-080C6BF10037}"/>
    <dgm:cxn modelId="{0F7F9621-4711-4D99-B54F-2509089E777F}" type="presOf" srcId="{6E1BF60E-63C4-4DE3-85AD-7B647C0B59F3}" destId="{B349FD64-307A-4D89-A954-B6BBD608516F}" srcOrd="0" destOrd="0" presId="urn:microsoft.com/office/officeart/2008/layout/VerticalCurvedList"/>
    <dgm:cxn modelId="{C81B3457-16AD-448D-9031-7CB5E627AC54}" srcId="{B9C08C85-E240-4335-8C39-7D258F03986F}" destId="{5187FF4F-F21D-4036-8538-21C870556A66}" srcOrd="4" destOrd="0" parTransId="{1A2C5F42-BADC-4322-9C20-2DE91CB0FCC3}" sibTransId="{998953C7-77F2-4A19-B796-F6DAF2A6020D}"/>
    <dgm:cxn modelId="{743F648D-CF0A-4F74-94AE-A74DDD1F3F32}" type="presOf" srcId="{723CE03D-8700-4FA9-9477-9F11BE71C288}" destId="{400124E6-FE8F-4326-B09B-FC952D333115}" srcOrd="0" destOrd="0" presId="urn:microsoft.com/office/officeart/2008/layout/VerticalCurvedList"/>
    <dgm:cxn modelId="{4B395F81-6616-4E4A-9084-0D6BFC03EC63}" type="presOf" srcId="{B9C08C85-E240-4335-8C39-7D258F03986F}" destId="{9A074E1A-94B1-4A16-8FE2-24FD83554EF4}" srcOrd="0" destOrd="0" presId="urn:microsoft.com/office/officeart/2008/layout/VerticalCurvedList"/>
    <dgm:cxn modelId="{9FB49474-F476-4282-92B5-915B1FE7E6D1}" type="presOf" srcId="{5187FF4F-F21D-4036-8538-21C870556A66}" destId="{7D6334E4-1D11-4B23-83BD-5A688DDE0622}" srcOrd="0" destOrd="0" presId="urn:microsoft.com/office/officeart/2008/layout/VerticalCurvedList"/>
    <dgm:cxn modelId="{4FC4C03C-DA93-46A8-B9CA-1C8F13DB29DD}" type="presParOf" srcId="{9A074E1A-94B1-4A16-8FE2-24FD83554EF4}" destId="{8A966623-A82E-4632-A141-01205630EE9C}" srcOrd="0" destOrd="0" presId="urn:microsoft.com/office/officeart/2008/layout/VerticalCurvedList"/>
    <dgm:cxn modelId="{D563B62F-6084-4087-BE01-A6FABDF4903E}" type="presParOf" srcId="{8A966623-A82E-4632-A141-01205630EE9C}" destId="{2E481892-4FAF-45C7-9B4B-7A0687A03225}" srcOrd="0" destOrd="0" presId="urn:microsoft.com/office/officeart/2008/layout/VerticalCurvedList"/>
    <dgm:cxn modelId="{B057F967-79FE-40B4-8F16-264D70F9DA25}" type="presParOf" srcId="{2E481892-4FAF-45C7-9B4B-7A0687A03225}" destId="{220AF898-D409-471C-8882-9767FF8ABC7F}" srcOrd="0" destOrd="0" presId="urn:microsoft.com/office/officeart/2008/layout/VerticalCurvedList"/>
    <dgm:cxn modelId="{4AC5F4D7-BCD2-42AA-A385-086178D93538}" type="presParOf" srcId="{2E481892-4FAF-45C7-9B4B-7A0687A03225}" destId="{3F474DAD-E1C3-4F87-98F9-55349FC24E2D}" srcOrd="1" destOrd="0" presId="urn:microsoft.com/office/officeart/2008/layout/VerticalCurvedList"/>
    <dgm:cxn modelId="{32C5D4EF-406D-4503-AC99-7CC38AA9617A}" type="presParOf" srcId="{2E481892-4FAF-45C7-9B4B-7A0687A03225}" destId="{72F3F147-B3E9-4BA8-9DE1-D638FF0C7DBB}" srcOrd="2" destOrd="0" presId="urn:microsoft.com/office/officeart/2008/layout/VerticalCurvedList"/>
    <dgm:cxn modelId="{E1771872-ED81-4ECD-B1A4-0591058DC21E}" type="presParOf" srcId="{2E481892-4FAF-45C7-9B4B-7A0687A03225}" destId="{146B0038-230E-4257-902C-E9BA9F1B26BC}" srcOrd="3" destOrd="0" presId="urn:microsoft.com/office/officeart/2008/layout/VerticalCurvedList"/>
    <dgm:cxn modelId="{0A91C99B-9407-4065-9079-88D3E2E38163}" type="presParOf" srcId="{8A966623-A82E-4632-A141-01205630EE9C}" destId="{400124E6-FE8F-4326-B09B-FC952D333115}" srcOrd="1" destOrd="0" presId="urn:microsoft.com/office/officeart/2008/layout/VerticalCurvedList"/>
    <dgm:cxn modelId="{326FC0BC-D81D-4CAB-AC31-57249AE55197}" type="presParOf" srcId="{8A966623-A82E-4632-A141-01205630EE9C}" destId="{9EDA3A14-8ED8-44A7-B058-36F0395A3EF7}" srcOrd="2" destOrd="0" presId="urn:microsoft.com/office/officeart/2008/layout/VerticalCurvedList"/>
    <dgm:cxn modelId="{C89D09E6-96F9-4E75-B858-9752795A47B0}" type="presParOf" srcId="{9EDA3A14-8ED8-44A7-B058-36F0395A3EF7}" destId="{7C344CB5-930B-466D-815D-33265FA53F97}" srcOrd="0" destOrd="0" presId="urn:microsoft.com/office/officeart/2008/layout/VerticalCurvedList"/>
    <dgm:cxn modelId="{18D3156B-789D-4C62-8AAC-5441AD13355F}" type="presParOf" srcId="{8A966623-A82E-4632-A141-01205630EE9C}" destId="{B349FD64-307A-4D89-A954-B6BBD608516F}" srcOrd="3" destOrd="0" presId="urn:microsoft.com/office/officeart/2008/layout/VerticalCurvedList"/>
    <dgm:cxn modelId="{F391C481-9D91-41FB-AC15-E75663A4EE7E}" type="presParOf" srcId="{8A966623-A82E-4632-A141-01205630EE9C}" destId="{F01988AA-0F65-4212-94AB-520A4C23558C}" srcOrd="4" destOrd="0" presId="urn:microsoft.com/office/officeart/2008/layout/VerticalCurvedList"/>
    <dgm:cxn modelId="{E4E9B8A1-5F67-4854-AAC1-A3893F548752}" type="presParOf" srcId="{F01988AA-0F65-4212-94AB-520A4C23558C}" destId="{3D8CA5C1-268D-49E7-A7C5-125719BDA910}" srcOrd="0" destOrd="0" presId="urn:microsoft.com/office/officeart/2008/layout/VerticalCurvedList"/>
    <dgm:cxn modelId="{18BDCD85-4F47-466D-8C97-AB892BA35F91}" type="presParOf" srcId="{8A966623-A82E-4632-A141-01205630EE9C}" destId="{9C2026D0-F4A1-482A-A277-37EC58C0288A}" srcOrd="5" destOrd="0" presId="urn:microsoft.com/office/officeart/2008/layout/VerticalCurvedList"/>
    <dgm:cxn modelId="{F3630EE2-6EB3-4D53-AB98-4ECD96DAF01F}" type="presParOf" srcId="{8A966623-A82E-4632-A141-01205630EE9C}" destId="{0AA0B9C5-6D71-4EE9-A869-A0264DEEFA9E}" srcOrd="6" destOrd="0" presId="urn:microsoft.com/office/officeart/2008/layout/VerticalCurvedList"/>
    <dgm:cxn modelId="{B42C230E-C03C-45D9-B3A4-D52492BC0C34}" type="presParOf" srcId="{0AA0B9C5-6D71-4EE9-A869-A0264DEEFA9E}" destId="{2410C85E-7B07-4744-8C0C-C0509B027929}" srcOrd="0" destOrd="0" presId="urn:microsoft.com/office/officeart/2008/layout/VerticalCurvedList"/>
    <dgm:cxn modelId="{F4CA15E5-A39E-46B3-BF09-FA8E800DC705}" type="presParOf" srcId="{8A966623-A82E-4632-A141-01205630EE9C}" destId="{44410318-65F6-4ACA-967A-9E2BF0745081}" srcOrd="7" destOrd="0" presId="urn:microsoft.com/office/officeart/2008/layout/VerticalCurvedList"/>
    <dgm:cxn modelId="{6CADD95C-797E-40C8-9681-F139D17D0161}" type="presParOf" srcId="{8A966623-A82E-4632-A141-01205630EE9C}" destId="{4172FCF1-6697-43DC-A06D-80C05AD8058B}" srcOrd="8" destOrd="0" presId="urn:microsoft.com/office/officeart/2008/layout/VerticalCurvedList"/>
    <dgm:cxn modelId="{0A8A9CFA-1D36-4226-BB17-699BFD04A945}" type="presParOf" srcId="{4172FCF1-6697-43DC-A06D-80C05AD8058B}" destId="{A1BBC7D5-9407-4A41-AAD2-2F54F742C0C5}" srcOrd="0" destOrd="0" presId="urn:microsoft.com/office/officeart/2008/layout/VerticalCurvedList"/>
    <dgm:cxn modelId="{B8755FE5-7438-4A9F-8361-780520B63FEF}" type="presParOf" srcId="{8A966623-A82E-4632-A141-01205630EE9C}" destId="{7D6334E4-1D11-4B23-83BD-5A688DDE0622}" srcOrd="9" destOrd="0" presId="urn:microsoft.com/office/officeart/2008/layout/VerticalCurvedList"/>
    <dgm:cxn modelId="{D0769034-5606-4F1B-A485-61165FD3AAD6}" type="presParOf" srcId="{8A966623-A82E-4632-A141-01205630EE9C}" destId="{FAC9C18F-A4E1-4D0F-A6F5-045C95D14202}" srcOrd="10" destOrd="0" presId="urn:microsoft.com/office/officeart/2008/layout/VerticalCurvedList"/>
    <dgm:cxn modelId="{41FAD8FF-1DF8-4318-8122-9824E0CE5F0C}" type="presParOf" srcId="{FAC9C18F-A4E1-4D0F-A6F5-045C95D14202}" destId="{4AD5E5D9-159B-4FCE-96DB-6D86203D3B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E07E4-9F69-4165-839A-850908370E34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17B712-D44F-480F-8FF8-C3E7A48BB1D6}">
      <dgm:prSet phldrT="[Text]" custT="1"/>
      <dgm:spPr/>
      <dgm:t>
        <a:bodyPr/>
        <a:lstStyle/>
        <a:p>
          <a:r>
            <a:rPr lang="en-US" sz="1800" dirty="0" err="1"/>
            <a:t>Liste</a:t>
          </a:r>
          <a:r>
            <a:rPr lang="en-US" sz="1800" dirty="0"/>
            <a:t> des films avec dates</a:t>
          </a:r>
        </a:p>
      </dgm:t>
    </dgm:pt>
    <dgm:pt modelId="{E5F9ABB7-66F0-47ED-A7C9-92CF00AF7848}" type="parTrans" cxnId="{F78B731D-C05A-4EA7-9D9A-BBA9A5B21B15}">
      <dgm:prSet/>
      <dgm:spPr/>
      <dgm:t>
        <a:bodyPr/>
        <a:lstStyle/>
        <a:p>
          <a:endParaRPr lang="en-US" sz="1800"/>
        </a:p>
      </dgm:t>
    </dgm:pt>
    <dgm:pt modelId="{B79C670F-603D-49E5-8172-C44CFE1E0469}" type="sibTrans" cxnId="{F78B731D-C05A-4EA7-9D9A-BBA9A5B21B15}">
      <dgm:prSet/>
      <dgm:spPr/>
      <dgm:t>
        <a:bodyPr/>
        <a:lstStyle/>
        <a:p>
          <a:endParaRPr lang="en-US" sz="1800"/>
        </a:p>
      </dgm:t>
    </dgm:pt>
    <dgm:pt modelId="{86911E2B-E877-4D3C-A62F-6F26258E28ED}">
      <dgm:prSet phldrT="[Text]" custT="1"/>
      <dgm:spPr/>
      <dgm:t>
        <a:bodyPr/>
        <a:lstStyle/>
        <a:p>
          <a:r>
            <a:rPr lang="en-US" sz="1800"/>
            <a:t>Toutes les infos accessibles</a:t>
          </a:r>
        </a:p>
      </dgm:t>
    </dgm:pt>
    <dgm:pt modelId="{6731FB29-6558-4EF0-8DE8-7736168C029A}" type="parTrans" cxnId="{61A404BB-3385-4BB9-AE72-8F0593DFA4A1}">
      <dgm:prSet/>
      <dgm:spPr/>
      <dgm:t>
        <a:bodyPr/>
        <a:lstStyle/>
        <a:p>
          <a:endParaRPr lang="en-US" sz="1800"/>
        </a:p>
      </dgm:t>
    </dgm:pt>
    <dgm:pt modelId="{F171A946-D5AC-4A39-936A-FE8C99808C0B}" type="sibTrans" cxnId="{61A404BB-3385-4BB9-AE72-8F0593DFA4A1}">
      <dgm:prSet/>
      <dgm:spPr/>
      <dgm:t>
        <a:bodyPr/>
        <a:lstStyle/>
        <a:p>
          <a:endParaRPr lang="en-US" sz="1800"/>
        </a:p>
      </dgm:t>
    </dgm:pt>
    <dgm:pt modelId="{2A1B240D-ABAF-438A-B47F-5943B31FCB69}">
      <dgm:prSet phldrT="[Text]" custT="1"/>
      <dgm:spPr/>
      <dgm:t>
        <a:bodyPr/>
        <a:lstStyle/>
        <a:p>
          <a:r>
            <a:rPr lang="en-US" sz="1800"/>
            <a:t>Préciser la gratuité</a:t>
          </a:r>
        </a:p>
      </dgm:t>
    </dgm:pt>
    <dgm:pt modelId="{88512039-830D-4E64-8EC7-A38D1E559BFA}" type="parTrans" cxnId="{4297A05C-75C6-4E5E-80CF-611BA7E417C5}">
      <dgm:prSet/>
      <dgm:spPr/>
      <dgm:t>
        <a:bodyPr/>
        <a:lstStyle/>
        <a:p>
          <a:endParaRPr lang="en-US" sz="1800"/>
        </a:p>
      </dgm:t>
    </dgm:pt>
    <dgm:pt modelId="{9FB724E1-F303-4088-ADAE-A41CA0042E9E}" type="sibTrans" cxnId="{4297A05C-75C6-4E5E-80CF-611BA7E417C5}">
      <dgm:prSet/>
      <dgm:spPr/>
      <dgm:t>
        <a:bodyPr/>
        <a:lstStyle/>
        <a:p>
          <a:endParaRPr lang="en-US" sz="1800"/>
        </a:p>
      </dgm:t>
    </dgm:pt>
    <dgm:pt modelId="{E1B52233-A4AA-4A9D-A3FC-3ED83C9633BF}">
      <dgm:prSet phldrT="[Text]" custT="1"/>
      <dgm:spPr/>
      <dgm:t>
        <a:bodyPr/>
        <a:lstStyle/>
        <a:p>
          <a:r>
            <a:rPr lang="en-US" sz="1800"/>
            <a:t>Présentation du festival</a:t>
          </a:r>
        </a:p>
      </dgm:t>
    </dgm:pt>
    <dgm:pt modelId="{C68FB22B-54FF-4FC0-BE2F-10F12D34FB58}" type="parTrans" cxnId="{CFFAC3C7-91B2-4F0F-A206-BB18B8A870FB}">
      <dgm:prSet/>
      <dgm:spPr/>
      <dgm:t>
        <a:bodyPr/>
        <a:lstStyle/>
        <a:p>
          <a:endParaRPr lang="en-US" sz="1800"/>
        </a:p>
      </dgm:t>
    </dgm:pt>
    <dgm:pt modelId="{12083A4D-724C-492C-99E3-970C88C7ACFE}" type="sibTrans" cxnId="{CFFAC3C7-91B2-4F0F-A206-BB18B8A870FB}">
      <dgm:prSet/>
      <dgm:spPr/>
      <dgm:t>
        <a:bodyPr/>
        <a:lstStyle/>
        <a:p>
          <a:endParaRPr lang="en-US" sz="1800"/>
        </a:p>
      </dgm:t>
    </dgm:pt>
    <dgm:pt modelId="{33882AE6-56A1-4932-B05A-F7D72AEB6808}">
      <dgm:prSet phldrT="[Text]" custT="1"/>
      <dgm:spPr/>
      <dgm:t>
        <a:bodyPr/>
        <a:lstStyle/>
        <a:p>
          <a:r>
            <a:rPr lang="en-US" sz="1800" dirty="0" err="1"/>
            <a:t>Adresse</a:t>
          </a:r>
          <a:r>
            <a:rPr lang="en-US" sz="1800" dirty="0"/>
            <a:t> et </a:t>
          </a:r>
          <a:r>
            <a:rPr lang="en-US" sz="1800" dirty="0" err="1"/>
            <a:t>horaire</a:t>
          </a:r>
          <a:r>
            <a:rPr lang="en-US" sz="1800" dirty="0"/>
            <a:t> de </a:t>
          </a:r>
          <a:r>
            <a:rPr lang="en-US" sz="1800" dirty="0" smtClean="0"/>
            <a:t>début des séances</a:t>
          </a:r>
          <a:endParaRPr lang="en-US" sz="1800" dirty="0"/>
        </a:p>
      </dgm:t>
    </dgm:pt>
    <dgm:pt modelId="{FC14B7C9-BBE7-46CD-840D-DDFA659FEB4D}" type="parTrans" cxnId="{78927A28-0387-4674-9231-465741C83252}">
      <dgm:prSet/>
      <dgm:spPr/>
      <dgm:t>
        <a:bodyPr/>
        <a:lstStyle/>
        <a:p>
          <a:endParaRPr lang="en-US" sz="1800"/>
        </a:p>
      </dgm:t>
    </dgm:pt>
    <dgm:pt modelId="{80EC8BEE-2D17-4AF1-A276-87F0268E0E2D}" type="sibTrans" cxnId="{78927A28-0387-4674-9231-465741C83252}">
      <dgm:prSet/>
      <dgm:spPr/>
      <dgm:t>
        <a:bodyPr/>
        <a:lstStyle/>
        <a:p>
          <a:endParaRPr lang="en-US" sz="1800"/>
        </a:p>
      </dgm:t>
    </dgm:pt>
    <dgm:pt modelId="{2CC7095A-37B1-4B77-B0E3-A7FB70A50D9B}">
      <dgm:prSet custT="1"/>
      <dgm:spPr/>
      <dgm:t>
        <a:bodyPr/>
        <a:lstStyle/>
        <a:p>
          <a:r>
            <a:rPr lang="en-US" sz="1800" smtClean="0"/>
            <a:t>Une présentation de chaque film, avec affiche</a:t>
          </a:r>
          <a:endParaRPr lang="en-US" sz="1800" dirty="0"/>
        </a:p>
      </dgm:t>
    </dgm:pt>
    <dgm:pt modelId="{E1A3BBA0-B0C2-4BB2-BD4E-BF836C17BAEA}" type="parTrans" cxnId="{235CB438-76B2-43D8-84B8-DE4804E746AE}">
      <dgm:prSet/>
      <dgm:spPr/>
      <dgm:t>
        <a:bodyPr/>
        <a:lstStyle/>
        <a:p>
          <a:endParaRPr lang="en-US" sz="1800"/>
        </a:p>
      </dgm:t>
    </dgm:pt>
    <dgm:pt modelId="{D8B05210-CD69-46DD-A292-355B65002F41}" type="sibTrans" cxnId="{235CB438-76B2-43D8-84B8-DE4804E746AE}">
      <dgm:prSet/>
      <dgm:spPr/>
      <dgm:t>
        <a:bodyPr/>
        <a:lstStyle/>
        <a:p>
          <a:endParaRPr lang="en-US" sz="1800"/>
        </a:p>
      </dgm:t>
    </dgm:pt>
    <dgm:pt modelId="{6F813C13-6279-4A07-88D0-DDB996CDCE1B}">
      <dgm:prSet custT="1"/>
      <dgm:spPr/>
      <dgm:t>
        <a:bodyPr/>
        <a:lstStyle/>
        <a:p>
          <a:r>
            <a:rPr lang="en-US" sz="1800" smtClean="0"/>
            <a:t>Une inscription préalable</a:t>
          </a:r>
          <a:endParaRPr lang="en-US" sz="1800" dirty="0"/>
        </a:p>
      </dgm:t>
    </dgm:pt>
    <dgm:pt modelId="{D458F13B-EC46-4A1D-9942-14400F9449A8}" type="parTrans" cxnId="{E085D140-6EF9-4AB6-AB9E-D08DF74C6BBD}">
      <dgm:prSet/>
      <dgm:spPr/>
      <dgm:t>
        <a:bodyPr/>
        <a:lstStyle/>
        <a:p>
          <a:endParaRPr lang="en-US" sz="1800"/>
        </a:p>
      </dgm:t>
    </dgm:pt>
    <dgm:pt modelId="{D0F724CE-E607-462C-AD9E-93AE92E89E6D}" type="sibTrans" cxnId="{E085D140-6EF9-4AB6-AB9E-D08DF74C6BBD}">
      <dgm:prSet/>
      <dgm:spPr/>
      <dgm:t>
        <a:bodyPr/>
        <a:lstStyle/>
        <a:p>
          <a:endParaRPr lang="en-US" sz="1800"/>
        </a:p>
      </dgm:t>
    </dgm:pt>
    <dgm:pt modelId="{40BE8E0A-C74B-438C-8D57-72C27189F413}">
      <dgm:prSet custT="1"/>
      <dgm:spPr/>
      <dgm:t>
        <a:bodyPr/>
        <a:lstStyle/>
        <a:p>
          <a:r>
            <a:rPr lang="en-US" sz="1800" smtClean="0"/>
            <a:t>La possibilité de communiquer sur l'événements</a:t>
          </a:r>
          <a:endParaRPr lang="en-US" sz="1800" dirty="0"/>
        </a:p>
      </dgm:t>
    </dgm:pt>
    <dgm:pt modelId="{082B0B4F-465B-4AD5-A0EF-5E8FD7D8B120}" type="parTrans" cxnId="{D79D625B-0AE0-47BC-BA56-95D378472CEC}">
      <dgm:prSet/>
      <dgm:spPr/>
      <dgm:t>
        <a:bodyPr/>
        <a:lstStyle/>
        <a:p>
          <a:endParaRPr lang="en-US" sz="1800"/>
        </a:p>
      </dgm:t>
    </dgm:pt>
    <dgm:pt modelId="{222D43C6-8A61-43DD-9B1D-3F295821A3C8}" type="sibTrans" cxnId="{D79D625B-0AE0-47BC-BA56-95D378472CEC}">
      <dgm:prSet/>
      <dgm:spPr/>
      <dgm:t>
        <a:bodyPr/>
        <a:lstStyle/>
        <a:p>
          <a:endParaRPr lang="en-US" sz="1800"/>
        </a:p>
      </dgm:t>
    </dgm:pt>
    <dgm:pt modelId="{CC27A30A-FAA0-4145-91CC-AA53E5B1ABF9}">
      <dgm:prSet custT="1"/>
      <dgm:spPr/>
      <dgm:t>
        <a:bodyPr/>
        <a:lstStyle/>
        <a:p>
          <a:r>
            <a:rPr lang="en-US" sz="1800" smtClean="0"/>
            <a:t>Une charte graphique dédiée rappelant le cinéma</a:t>
          </a:r>
          <a:endParaRPr lang="en-US" sz="1800" dirty="0"/>
        </a:p>
      </dgm:t>
    </dgm:pt>
    <dgm:pt modelId="{6A5E5C8D-B69A-479F-8188-F2A1A46D6D20}" type="parTrans" cxnId="{F5784BD9-3FB8-4F3B-A27D-881F94ACB3FF}">
      <dgm:prSet/>
      <dgm:spPr/>
      <dgm:t>
        <a:bodyPr/>
        <a:lstStyle/>
        <a:p>
          <a:endParaRPr lang="en-US" sz="1800"/>
        </a:p>
      </dgm:t>
    </dgm:pt>
    <dgm:pt modelId="{7483C86E-F030-4C9C-A66C-13BE6DF9B1A7}" type="sibTrans" cxnId="{F5784BD9-3FB8-4F3B-A27D-881F94ACB3FF}">
      <dgm:prSet/>
      <dgm:spPr/>
      <dgm:t>
        <a:bodyPr/>
        <a:lstStyle/>
        <a:p>
          <a:endParaRPr lang="en-US" sz="1800"/>
        </a:p>
      </dgm:t>
    </dgm:pt>
    <dgm:pt modelId="{16F26652-4460-4EEC-B470-181B8C4C8A57}" type="pres">
      <dgm:prSet presAssocID="{92AE07E4-9F69-4165-839A-850908370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35D42-3540-423F-9841-486B70B872CF}" type="pres">
      <dgm:prSet presAssocID="{8E17B712-D44F-480F-8FF8-C3E7A48BB1D6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7DBD-DD4C-4553-8991-14AD56C0C60F}" type="pres">
      <dgm:prSet presAssocID="{B79C670F-603D-49E5-8172-C44CFE1E0469}" presName="spacer" presStyleCnt="0"/>
      <dgm:spPr/>
    </dgm:pt>
    <dgm:pt modelId="{5B095B4A-F127-4EFB-ABA2-204A71149027}" type="pres">
      <dgm:prSet presAssocID="{86911E2B-E877-4D3C-A62F-6F26258E28ED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25C85-591F-4DF6-AE80-E80BE4F96C11}" type="pres">
      <dgm:prSet presAssocID="{F171A946-D5AC-4A39-936A-FE8C99808C0B}" presName="spacer" presStyleCnt="0"/>
      <dgm:spPr/>
    </dgm:pt>
    <dgm:pt modelId="{BDE57BE7-727B-4B86-BA9C-F6C98C0F287D}" type="pres">
      <dgm:prSet presAssocID="{2A1B240D-ABAF-438A-B47F-5943B31FCB69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27243-C740-4E98-883F-C7AE3CD8B953}" type="pres">
      <dgm:prSet presAssocID="{9FB724E1-F303-4088-ADAE-A41CA0042E9E}" presName="spacer" presStyleCnt="0"/>
      <dgm:spPr/>
    </dgm:pt>
    <dgm:pt modelId="{A7B1AF68-F100-4787-985D-C2DCECB24407}" type="pres">
      <dgm:prSet presAssocID="{E1B52233-A4AA-4A9D-A3FC-3ED83C9633BF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D866C-CA3A-47F9-B3E8-2DC0D0D2EA6A}" type="pres">
      <dgm:prSet presAssocID="{12083A4D-724C-492C-99E3-970C88C7ACFE}" presName="spacer" presStyleCnt="0"/>
      <dgm:spPr/>
    </dgm:pt>
    <dgm:pt modelId="{61386C7D-CB82-499E-9CA4-E1551C02AEF9}" type="pres">
      <dgm:prSet presAssocID="{33882AE6-56A1-4932-B05A-F7D72AEB6808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82E70-E6E0-4054-ABDB-363488E10B8B}" type="pres">
      <dgm:prSet presAssocID="{80EC8BEE-2D17-4AF1-A276-87F0268E0E2D}" presName="spacer" presStyleCnt="0"/>
      <dgm:spPr/>
    </dgm:pt>
    <dgm:pt modelId="{7F0F42C2-36FD-4E81-8837-D86603EAA51B}" type="pres">
      <dgm:prSet presAssocID="{2CC7095A-37B1-4B77-B0E3-A7FB70A50D9B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BBF03-3C72-4BB9-954B-CA77BA0EEB91}" type="pres">
      <dgm:prSet presAssocID="{D8B05210-CD69-46DD-A292-355B65002F41}" presName="spacer" presStyleCnt="0"/>
      <dgm:spPr/>
    </dgm:pt>
    <dgm:pt modelId="{708184F6-EBD7-47AA-BCC9-50E0FAFAE673}" type="pres">
      <dgm:prSet presAssocID="{6F813C13-6279-4A07-88D0-DDB996CDCE1B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C974E-1968-440B-A23A-BD94E1FC925A}" type="pres">
      <dgm:prSet presAssocID="{D0F724CE-E607-462C-AD9E-93AE92E89E6D}" presName="spacer" presStyleCnt="0"/>
      <dgm:spPr/>
    </dgm:pt>
    <dgm:pt modelId="{93E3B02E-339A-4700-9AD8-8F9400310D86}" type="pres">
      <dgm:prSet presAssocID="{40BE8E0A-C74B-438C-8D57-72C27189F413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844D8-1893-4AD7-B68B-F26D1B74CC79}" type="pres">
      <dgm:prSet presAssocID="{222D43C6-8A61-43DD-9B1D-3F295821A3C8}" presName="spacer" presStyleCnt="0"/>
      <dgm:spPr/>
    </dgm:pt>
    <dgm:pt modelId="{FB6F4722-80AF-4E58-BA49-F2094EFA7913}" type="pres">
      <dgm:prSet presAssocID="{CC27A30A-FAA0-4145-91CC-AA53E5B1ABF9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5292A-4FBC-48FC-894B-1384CC6157EC}" type="presOf" srcId="{6F813C13-6279-4A07-88D0-DDB996CDCE1B}" destId="{708184F6-EBD7-47AA-BCC9-50E0FAFAE673}" srcOrd="0" destOrd="0" presId="urn:microsoft.com/office/officeart/2005/8/layout/vList2"/>
    <dgm:cxn modelId="{043F9B5F-7163-415A-9BAC-A9B907EABE68}" type="presOf" srcId="{40BE8E0A-C74B-438C-8D57-72C27189F413}" destId="{93E3B02E-339A-4700-9AD8-8F9400310D86}" srcOrd="0" destOrd="0" presId="urn:microsoft.com/office/officeart/2005/8/layout/vList2"/>
    <dgm:cxn modelId="{F5784BD9-3FB8-4F3B-A27D-881F94ACB3FF}" srcId="{92AE07E4-9F69-4165-839A-850908370E34}" destId="{CC27A30A-FAA0-4145-91CC-AA53E5B1ABF9}" srcOrd="8" destOrd="0" parTransId="{6A5E5C8D-B69A-479F-8188-F2A1A46D6D20}" sibTransId="{7483C86E-F030-4C9C-A66C-13BE6DF9B1A7}"/>
    <dgm:cxn modelId="{D79D625B-0AE0-47BC-BA56-95D378472CEC}" srcId="{92AE07E4-9F69-4165-839A-850908370E34}" destId="{40BE8E0A-C74B-438C-8D57-72C27189F413}" srcOrd="7" destOrd="0" parTransId="{082B0B4F-465B-4AD5-A0EF-5E8FD7D8B120}" sibTransId="{222D43C6-8A61-43DD-9B1D-3F295821A3C8}"/>
    <dgm:cxn modelId="{14C8719B-2BAE-43EC-90DB-A42FFF9B5EE5}" type="presOf" srcId="{CC27A30A-FAA0-4145-91CC-AA53E5B1ABF9}" destId="{FB6F4722-80AF-4E58-BA49-F2094EFA7913}" srcOrd="0" destOrd="0" presId="urn:microsoft.com/office/officeart/2005/8/layout/vList2"/>
    <dgm:cxn modelId="{F78B731D-C05A-4EA7-9D9A-BBA9A5B21B15}" srcId="{92AE07E4-9F69-4165-839A-850908370E34}" destId="{8E17B712-D44F-480F-8FF8-C3E7A48BB1D6}" srcOrd="0" destOrd="0" parTransId="{E5F9ABB7-66F0-47ED-A7C9-92CF00AF7848}" sibTransId="{B79C670F-603D-49E5-8172-C44CFE1E0469}"/>
    <dgm:cxn modelId="{CFFAC3C7-91B2-4F0F-A206-BB18B8A870FB}" srcId="{92AE07E4-9F69-4165-839A-850908370E34}" destId="{E1B52233-A4AA-4A9D-A3FC-3ED83C9633BF}" srcOrd="3" destOrd="0" parTransId="{C68FB22B-54FF-4FC0-BE2F-10F12D34FB58}" sibTransId="{12083A4D-724C-492C-99E3-970C88C7ACFE}"/>
    <dgm:cxn modelId="{A147A234-F7E6-417D-8436-E34D8B566566}" type="presOf" srcId="{86911E2B-E877-4D3C-A62F-6F26258E28ED}" destId="{5B095B4A-F127-4EFB-ABA2-204A71149027}" srcOrd="0" destOrd="0" presId="urn:microsoft.com/office/officeart/2005/8/layout/vList2"/>
    <dgm:cxn modelId="{0BF2796D-F3B9-4F46-B77C-CD8CBFD34D0A}" type="presOf" srcId="{2CC7095A-37B1-4B77-B0E3-A7FB70A50D9B}" destId="{7F0F42C2-36FD-4E81-8837-D86603EAA51B}" srcOrd="0" destOrd="0" presId="urn:microsoft.com/office/officeart/2005/8/layout/vList2"/>
    <dgm:cxn modelId="{61A404BB-3385-4BB9-AE72-8F0593DFA4A1}" srcId="{92AE07E4-9F69-4165-839A-850908370E34}" destId="{86911E2B-E877-4D3C-A62F-6F26258E28ED}" srcOrd="1" destOrd="0" parTransId="{6731FB29-6558-4EF0-8DE8-7736168C029A}" sibTransId="{F171A946-D5AC-4A39-936A-FE8C99808C0B}"/>
    <dgm:cxn modelId="{4297A05C-75C6-4E5E-80CF-611BA7E417C5}" srcId="{92AE07E4-9F69-4165-839A-850908370E34}" destId="{2A1B240D-ABAF-438A-B47F-5943B31FCB69}" srcOrd="2" destOrd="0" parTransId="{88512039-830D-4E64-8EC7-A38D1E559BFA}" sibTransId="{9FB724E1-F303-4088-ADAE-A41CA0042E9E}"/>
    <dgm:cxn modelId="{E085D140-6EF9-4AB6-AB9E-D08DF74C6BBD}" srcId="{92AE07E4-9F69-4165-839A-850908370E34}" destId="{6F813C13-6279-4A07-88D0-DDB996CDCE1B}" srcOrd="6" destOrd="0" parTransId="{D458F13B-EC46-4A1D-9942-14400F9449A8}" sibTransId="{D0F724CE-E607-462C-AD9E-93AE92E89E6D}"/>
    <dgm:cxn modelId="{78927A28-0387-4674-9231-465741C83252}" srcId="{92AE07E4-9F69-4165-839A-850908370E34}" destId="{33882AE6-56A1-4932-B05A-F7D72AEB6808}" srcOrd="4" destOrd="0" parTransId="{FC14B7C9-BBE7-46CD-840D-DDFA659FEB4D}" sibTransId="{80EC8BEE-2D17-4AF1-A276-87F0268E0E2D}"/>
    <dgm:cxn modelId="{0CDD046C-A83F-4AC3-8C2E-EE509E532E8F}" type="presOf" srcId="{E1B52233-A4AA-4A9D-A3FC-3ED83C9633BF}" destId="{A7B1AF68-F100-4787-985D-C2DCECB24407}" srcOrd="0" destOrd="0" presId="urn:microsoft.com/office/officeart/2005/8/layout/vList2"/>
    <dgm:cxn modelId="{6A66FC71-0617-43A2-A7E8-1D6170162E97}" type="presOf" srcId="{33882AE6-56A1-4932-B05A-F7D72AEB6808}" destId="{61386C7D-CB82-499E-9CA4-E1551C02AEF9}" srcOrd="0" destOrd="0" presId="urn:microsoft.com/office/officeart/2005/8/layout/vList2"/>
    <dgm:cxn modelId="{1F859F42-C3CD-4B1E-982C-646CEB53A59B}" type="presOf" srcId="{8E17B712-D44F-480F-8FF8-C3E7A48BB1D6}" destId="{67835D42-3540-423F-9841-486B70B872CF}" srcOrd="0" destOrd="0" presId="urn:microsoft.com/office/officeart/2005/8/layout/vList2"/>
    <dgm:cxn modelId="{10F5A5CC-D654-4781-8210-9055C7BAF361}" type="presOf" srcId="{92AE07E4-9F69-4165-839A-850908370E34}" destId="{16F26652-4460-4EEC-B470-181B8C4C8A57}" srcOrd="0" destOrd="0" presId="urn:microsoft.com/office/officeart/2005/8/layout/vList2"/>
    <dgm:cxn modelId="{F9285D51-AB72-425F-9064-C1571D382C6D}" type="presOf" srcId="{2A1B240D-ABAF-438A-B47F-5943B31FCB69}" destId="{BDE57BE7-727B-4B86-BA9C-F6C98C0F287D}" srcOrd="0" destOrd="0" presId="urn:microsoft.com/office/officeart/2005/8/layout/vList2"/>
    <dgm:cxn modelId="{235CB438-76B2-43D8-84B8-DE4804E746AE}" srcId="{92AE07E4-9F69-4165-839A-850908370E34}" destId="{2CC7095A-37B1-4B77-B0E3-A7FB70A50D9B}" srcOrd="5" destOrd="0" parTransId="{E1A3BBA0-B0C2-4BB2-BD4E-BF836C17BAEA}" sibTransId="{D8B05210-CD69-46DD-A292-355B65002F41}"/>
    <dgm:cxn modelId="{11AA5A8A-56EE-4DE6-B0C5-16B1FA656706}" type="presParOf" srcId="{16F26652-4460-4EEC-B470-181B8C4C8A57}" destId="{67835D42-3540-423F-9841-486B70B872CF}" srcOrd="0" destOrd="0" presId="urn:microsoft.com/office/officeart/2005/8/layout/vList2"/>
    <dgm:cxn modelId="{97F6F2A3-7F93-43D2-B06F-B668BEBDE35D}" type="presParOf" srcId="{16F26652-4460-4EEC-B470-181B8C4C8A57}" destId="{45B47DBD-DD4C-4553-8991-14AD56C0C60F}" srcOrd="1" destOrd="0" presId="urn:microsoft.com/office/officeart/2005/8/layout/vList2"/>
    <dgm:cxn modelId="{32BFEFDD-3A82-488A-9130-6B2E89058050}" type="presParOf" srcId="{16F26652-4460-4EEC-B470-181B8C4C8A57}" destId="{5B095B4A-F127-4EFB-ABA2-204A71149027}" srcOrd="2" destOrd="0" presId="urn:microsoft.com/office/officeart/2005/8/layout/vList2"/>
    <dgm:cxn modelId="{04918890-994E-4D60-BCA5-8120ABA7A488}" type="presParOf" srcId="{16F26652-4460-4EEC-B470-181B8C4C8A57}" destId="{1D025C85-591F-4DF6-AE80-E80BE4F96C11}" srcOrd="3" destOrd="0" presId="urn:microsoft.com/office/officeart/2005/8/layout/vList2"/>
    <dgm:cxn modelId="{69B93368-B320-4CBE-AC36-FAFD37DC7B1D}" type="presParOf" srcId="{16F26652-4460-4EEC-B470-181B8C4C8A57}" destId="{BDE57BE7-727B-4B86-BA9C-F6C98C0F287D}" srcOrd="4" destOrd="0" presId="urn:microsoft.com/office/officeart/2005/8/layout/vList2"/>
    <dgm:cxn modelId="{68FF515F-237A-4A7B-A7BC-AD798ACD724C}" type="presParOf" srcId="{16F26652-4460-4EEC-B470-181B8C4C8A57}" destId="{34D27243-C740-4E98-883F-C7AE3CD8B953}" srcOrd="5" destOrd="0" presId="urn:microsoft.com/office/officeart/2005/8/layout/vList2"/>
    <dgm:cxn modelId="{2A889B82-3FAD-44C2-8ED9-78A006F1F3A8}" type="presParOf" srcId="{16F26652-4460-4EEC-B470-181B8C4C8A57}" destId="{A7B1AF68-F100-4787-985D-C2DCECB24407}" srcOrd="6" destOrd="0" presId="urn:microsoft.com/office/officeart/2005/8/layout/vList2"/>
    <dgm:cxn modelId="{4EEBCF1F-44B3-47BB-8A8D-4E7C653AE38B}" type="presParOf" srcId="{16F26652-4460-4EEC-B470-181B8C4C8A57}" destId="{34DD866C-CA3A-47F9-B3E8-2DC0D0D2EA6A}" srcOrd="7" destOrd="0" presId="urn:microsoft.com/office/officeart/2005/8/layout/vList2"/>
    <dgm:cxn modelId="{5DA2A04E-DDB1-4D94-9003-D3703C8AEF21}" type="presParOf" srcId="{16F26652-4460-4EEC-B470-181B8C4C8A57}" destId="{61386C7D-CB82-499E-9CA4-E1551C02AEF9}" srcOrd="8" destOrd="0" presId="urn:microsoft.com/office/officeart/2005/8/layout/vList2"/>
    <dgm:cxn modelId="{FE12F032-111B-43F5-94D2-30B2E2EB7F92}" type="presParOf" srcId="{16F26652-4460-4EEC-B470-181B8C4C8A57}" destId="{C3282E70-E6E0-4054-ABDB-363488E10B8B}" srcOrd="9" destOrd="0" presId="urn:microsoft.com/office/officeart/2005/8/layout/vList2"/>
    <dgm:cxn modelId="{FB68EFFB-8F73-4C8C-84D1-B9CC6A6467B9}" type="presParOf" srcId="{16F26652-4460-4EEC-B470-181B8C4C8A57}" destId="{7F0F42C2-36FD-4E81-8837-D86603EAA51B}" srcOrd="10" destOrd="0" presId="urn:microsoft.com/office/officeart/2005/8/layout/vList2"/>
    <dgm:cxn modelId="{879D5EF1-1BEA-4D0A-AACE-9006B2AF2093}" type="presParOf" srcId="{16F26652-4460-4EEC-B470-181B8C4C8A57}" destId="{DC9BBF03-3C72-4BB9-954B-CA77BA0EEB91}" srcOrd="11" destOrd="0" presId="urn:microsoft.com/office/officeart/2005/8/layout/vList2"/>
    <dgm:cxn modelId="{48B6FEF8-C610-4CDF-8D84-C3B3D233F6B6}" type="presParOf" srcId="{16F26652-4460-4EEC-B470-181B8C4C8A57}" destId="{708184F6-EBD7-47AA-BCC9-50E0FAFAE673}" srcOrd="12" destOrd="0" presId="urn:microsoft.com/office/officeart/2005/8/layout/vList2"/>
    <dgm:cxn modelId="{727D7A33-3559-473B-B3CA-E9224CBEAF80}" type="presParOf" srcId="{16F26652-4460-4EEC-B470-181B8C4C8A57}" destId="{FD3C974E-1968-440B-A23A-BD94E1FC925A}" srcOrd="13" destOrd="0" presId="urn:microsoft.com/office/officeart/2005/8/layout/vList2"/>
    <dgm:cxn modelId="{57608783-9D9A-419E-868F-F75B4CE2E1DB}" type="presParOf" srcId="{16F26652-4460-4EEC-B470-181B8C4C8A57}" destId="{93E3B02E-339A-4700-9AD8-8F9400310D86}" srcOrd="14" destOrd="0" presId="urn:microsoft.com/office/officeart/2005/8/layout/vList2"/>
    <dgm:cxn modelId="{832CF53F-8676-4492-BC65-8CE4E75C181B}" type="presParOf" srcId="{16F26652-4460-4EEC-B470-181B8C4C8A57}" destId="{CA0844D8-1893-4AD7-B68B-F26D1B74CC79}" srcOrd="15" destOrd="0" presId="urn:microsoft.com/office/officeart/2005/8/layout/vList2"/>
    <dgm:cxn modelId="{6ACA76D5-CFD1-45C2-B87D-CACE6087558B}" type="presParOf" srcId="{16F26652-4460-4EEC-B470-181B8C4C8A57}" destId="{FB6F4722-80AF-4E58-BA49-F2094EFA79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B59A5-E9A8-4733-B69F-35C11B9E2CAE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F7E53F-B550-4E21-871C-7E6C7B17B940}">
      <dgm:prSet phldrT="[Text]" custT="1"/>
      <dgm:spPr/>
      <dgm:t>
        <a:bodyPr/>
        <a:lstStyle/>
        <a:p>
          <a:r>
            <a:rPr lang="fr-FR" sz="1800" dirty="0" smtClean="0"/>
            <a:t>Communiquer sur le festival</a:t>
          </a:r>
          <a:endParaRPr lang="en-US" sz="1800" dirty="0"/>
        </a:p>
      </dgm:t>
    </dgm:pt>
    <dgm:pt modelId="{12A15380-6643-48CE-B88F-8FECAF4FEB67}" type="parTrans" cxnId="{E3E7FC09-6556-4478-BF05-53F6C7C41763}">
      <dgm:prSet/>
      <dgm:spPr/>
      <dgm:t>
        <a:bodyPr/>
        <a:lstStyle/>
        <a:p>
          <a:endParaRPr lang="en-US" sz="1800"/>
        </a:p>
      </dgm:t>
    </dgm:pt>
    <dgm:pt modelId="{BD5F331F-AA14-4296-9286-EABF71B57D2B}" type="sibTrans" cxnId="{E3E7FC09-6556-4478-BF05-53F6C7C41763}">
      <dgm:prSet/>
      <dgm:spPr/>
      <dgm:t>
        <a:bodyPr/>
        <a:lstStyle/>
        <a:p>
          <a:endParaRPr lang="en-US" sz="1800"/>
        </a:p>
      </dgm:t>
    </dgm:pt>
    <dgm:pt modelId="{10FBD38C-9BFB-454F-8F74-1DE51D525C2F}">
      <dgm:prSet phldrT="[Text]" custT="1"/>
      <dgm:spPr/>
      <dgm:t>
        <a:bodyPr/>
        <a:lstStyle/>
        <a:p>
          <a:r>
            <a:rPr lang="fr-FR" sz="1800" dirty="0" smtClean="0"/>
            <a:t>Cibles : Parisiens et familles</a:t>
          </a:r>
          <a:endParaRPr lang="en-US" sz="1800" dirty="0"/>
        </a:p>
      </dgm:t>
    </dgm:pt>
    <dgm:pt modelId="{EA61C95C-1567-4375-9F58-FFEC02C59526}" type="parTrans" cxnId="{CE7E43E2-0551-4E1C-8DCE-AF4E598906D4}">
      <dgm:prSet custT="1"/>
      <dgm:spPr/>
      <dgm:t>
        <a:bodyPr/>
        <a:lstStyle/>
        <a:p>
          <a:endParaRPr lang="en-US" sz="1800"/>
        </a:p>
      </dgm:t>
    </dgm:pt>
    <dgm:pt modelId="{58D5691A-B015-4EC7-B700-50C59E00E478}" type="sibTrans" cxnId="{CE7E43E2-0551-4E1C-8DCE-AF4E598906D4}">
      <dgm:prSet/>
      <dgm:spPr/>
      <dgm:t>
        <a:bodyPr/>
        <a:lstStyle/>
        <a:p>
          <a:endParaRPr lang="en-US" sz="1800"/>
        </a:p>
      </dgm:t>
    </dgm:pt>
    <dgm:pt modelId="{AFF759D6-8D81-4696-AF32-E806DEAF699D}">
      <dgm:prSet phldrT="[Text]" custT="1"/>
      <dgm:spPr/>
      <dgm:t>
        <a:bodyPr/>
        <a:lstStyle/>
        <a:p>
          <a:r>
            <a:rPr lang="fr-FR" sz="1800" dirty="0" smtClean="0"/>
            <a:t>Référencement travaillé</a:t>
          </a:r>
          <a:endParaRPr lang="en-US" sz="1800" dirty="0"/>
        </a:p>
      </dgm:t>
    </dgm:pt>
    <dgm:pt modelId="{074AD359-A4A2-4147-93B1-E5ABDFE9B962}" type="parTrans" cxnId="{C48A7C59-0E7B-433E-A38F-EBA55F8BF0BE}">
      <dgm:prSet custT="1"/>
      <dgm:spPr/>
      <dgm:t>
        <a:bodyPr/>
        <a:lstStyle/>
        <a:p>
          <a:endParaRPr lang="en-US" sz="1800"/>
        </a:p>
      </dgm:t>
    </dgm:pt>
    <dgm:pt modelId="{A1E7870D-6BAF-47F5-89EE-88851A4D472A}" type="sibTrans" cxnId="{C48A7C59-0E7B-433E-A38F-EBA55F8BF0BE}">
      <dgm:prSet/>
      <dgm:spPr/>
      <dgm:t>
        <a:bodyPr/>
        <a:lstStyle/>
        <a:p>
          <a:endParaRPr lang="en-US" sz="1800"/>
        </a:p>
      </dgm:t>
    </dgm:pt>
    <dgm:pt modelId="{921DCAAD-50A1-4B0C-AA2B-FF1C74B9F13F}">
      <dgm:prSet phldrT="[Text]" custT="1"/>
      <dgm:spPr/>
      <dgm:t>
        <a:bodyPr/>
        <a:lstStyle/>
        <a:p>
          <a:r>
            <a:rPr lang="fr-FR" sz="1800" dirty="0" smtClean="0"/>
            <a:t>Synergie avec les réseaux sociaux</a:t>
          </a:r>
          <a:endParaRPr lang="en-US" sz="1800" dirty="0"/>
        </a:p>
      </dgm:t>
    </dgm:pt>
    <dgm:pt modelId="{A8EC2F30-18ED-481B-994C-AE6B4448851A}" type="parTrans" cxnId="{04C5B4E8-2415-4950-B70C-CDFDD1CF9471}">
      <dgm:prSet custT="1"/>
      <dgm:spPr/>
      <dgm:t>
        <a:bodyPr/>
        <a:lstStyle/>
        <a:p>
          <a:endParaRPr lang="en-US" sz="1800"/>
        </a:p>
      </dgm:t>
    </dgm:pt>
    <dgm:pt modelId="{D471E597-EAD6-4F9A-92EC-5B5BCB4118F0}" type="sibTrans" cxnId="{04C5B4E8-2415-4950-B70C-CDFDD1CF9471}">
      <dgm:prSet/>
      <dgm:spPr/>
      <dgm:t>
        <a:bodyPr/>
        <a:lstStyle/>
        <a:p>
          <a:endParaRPr lang="en-US" sz="1800"/>
        </a:p>
      </dgm:t>
    </dgm:pt>
    <dgm:pt modelId="{F8B7EF76-987E-48D0-ACAD-7B2323150630}">
      <dgm:prSet phldrT="[Text]" custT="1"/>
      <dgm:spPr/>
      <dgm:t>
        <a:bodyPr/>
        <a:lstStyle/>
        <a:p>
          <a:r>
            <a:rPr lang="fr-FR" sz="1800" dirty="0" smtClean="0"/>
            <a:t>Présentation claire du festival</a:t>
          </a:r>
          <a:endParaRPr lang="en-US" sz="1800" dirty="0"/>
        </a:p>
      </dgm:t>
    </dgm:pt>
    <dgm:pt modelId="{46111C63-2803-42FE-A5A5-F6D68A05AB0F}" type="parTrans" cxnId="{4F30C6C6-8B5E-451A-A10C-CE969F8B47BE}">
      <dgm:prSet custT="1"/>
      <dgm:spPr/>
      <dgm:t>
        <a:bodyPr/>
        <a:lstStyle/>
        <a:p>
          <a:endParaRPr lang="en-US" sz="1800"/>
        </a:p>
      </dgm:t>
    </dgm:pt>
    <dgm:pt modelId="{04F7B380-4792-4772-97D8-6BF667EE691E}" type="sibTrans" cxnId="{4F30C6C6-8B5E-451A-A10C-CE969F8B47BE}">
      <dgm:prSet/>
      <dgm:spPr/>
      <dgm:t>
        <a:bodyPr/>
        <a:lstStyle/>
        <a:p>
          <a:endParaRPr lang="en-US" sz="1800"/>
        </a:p>
      </dgm:t>
    </dgm:pt>
    <dgm:pt modelId="{0164FC21-F4BC-4C9D-BA38-26EBB120D683}" type="pres">
      <dgm:prSet presAssocID="{270B59A5-E9A8-4733-B69F-35C11B9E2C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69F737-7A2E-473A-A2A5-1851A126BFA4}" type="pres">
      <dgm:prSet presAssocID="{270B59A5-E9A8-4733-B69F-35C11B9E2CAE}" presName="Name1" presStyleCnt="0"/>
      <dgm:spPr/>
    </dgm:pt>
    <dgm:pt modelId="{0BC5EE7F-20EC-4332-894A-A7BD2A2A1B1F}" type="pres">
      <dgm:prSet presAssocID="{270B59A5-E9A8-4733-B69F-35C11B9E2CAE}" presName="cycle" presStyleCnt="0"/>
      <dgm:spPr/>
    </dgm:pt>
    <dgm:pt modelId="{8A13D157-CEB3-4854-8315-EE0FE5631388}" type="pres">
      <dgm:prSet presAssocID="{270B59A5-E9A8-4733-B69F-35C11B9E2CAE}" presName="srcNode" presStyleLbl="node1" presStyleIdx="0" presStyleCnt="5"/>
      <dgm:spPr/>
    </dgm:pt>
    <dgm:pt modelId="{2A890195-31C2-4F03-9E10-FF62344CAF51}" type="pres">
      <dgm:prSet presAssocID="{270B59A5-E9A8-4733-B69F-35C11B9E2CAE}" presName="conn" presStyleLbl="parChTrans1D2" presStyleIdx="0" presStyleCnt="1"/>
      <dgm:spPr/>
      <dgm:t>
        <a:bodyPr/>
        <a:lstStyle/>
        <a:p>
          <a:endParaRPr lang="en-US"/>
        </a:p>
      </dgm:t>
    </dgm:pt>
    <dgm:pt modelId="{B3A9E9A1-4B37-4B13-B120-3EFDAE6A01AD}" type="pres">
      <dgm:prSet presAssocID="{270B59A5-E9A8-4733-B69F-35C11B9E2CAE}" presName="extraNode" presStyleLbl="node1" presStyleIdx="0" presStyleCnt="5"/>
      <dgm:spPr/>
    </dgm:pt>
    <dgm:pt modelId="{D377961A-7363-4ADC-87FA-97D385C019CC}" type="pres">
      <dgm:prSet presAssocID="{270B59A5-E9A8-4733-B69F-35C11B9E2CAE}" presName="dstNode" presStyleLbl="node1" presStyleIdx="0" presStyleCnt="5"/>
      <dgm:spPr/>
    </dgm:pt>
    <dgm:pt modelId="{94EFA783-40D8-497D-A9AC-6B85CA1F1410}" type="pres">
      <dgm:prSet presAssocID="{D4F7E53F-B550-4E21-871C-7E6C7B17B94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B2C33-EACE-4003-8B4F-FFF97BD8FC1E}" type="pres">
      <dgm:prSet presAssocID="{D4F7E53F-B550-4E21-871C-7E6C7B17B940}" presName="accent_1" presStyleCnt="0"/>
      <dgm:spPr/>
    </dgm:pt>
    <dgm:pt modelId="{8432E43B-3898-4B03-8422-B3AAB8E0B3D1}" type="pres">
      <dgm:prSet presAssocID="{D4F7E53F-B550-4E21-871C-7E6C7B17B940}" presName="accentRepeatNode" presStyleLbl="solidFgAcc1" presStyleIdx="0" presStyleCnt="5"/>
      <dgm:spPr/>
    </dgm:pt>
    <dgm:pt modelId="{693A126A-7425-4A55-BF7E-A54483950F0E}" type="pres">
      <dgm:prSet presAssocID="{10FBD38C-9BFB-454F-8F74-1DE51D525C2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B809-3ED6-4917-9084-8736840D28FD}" type="pres">
      <dgm:prSet presAssocID="{10FBD38C-9BFB-454F-8F74-1DE51D525C2F}" presName="accent_2" presStyleCnt="0"/>
      <dgm:spPr/>
    </dgm:pt>
    <dgm:pt modelId="{8F797BAB-3BE1-4303-9411-9400E2D21924}" type="pres">
      <dgm:prSet presAssocID="{10FBD38C-9BFB-454F-8F74-1DE51D525C2F}" presName="accentRepeatNode" presStyleLbl="solidFgAcc1" presStyleIdx="1" presStyleCnt="5"/>
      <dgm:spPr/>
    </dgm:pt>
    <dgm:pt modelId="{6CC36991-1E1E-43DB-9273-2AE89F0B06FE}" type="pres">
      <dgm:prSet presAssocID="{AFF759D6-8D81-4696-AF32-E806DEAF699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509C-E80B-4288-89E7-B5904D321930}" type="pres">
      <dgm:prSet presAssocID="{AFF759D6-8D81-4696-AF32-E806DEAF699D}" presName="accent_3" presStyleCnt="0"/>
      <dgm:spPr/>
    </dgm:pt>
    <dgm:pt modelId="{E2942DAC-7AF6-48FC-98C9-AC84D51F33B0}" type="pres">
      <dgm:prSet presAssocID="{AFF759D6-8D81-4696-AF32-E806DEAF699D}" presName="accentRepeatNode" presStyleLbl="solidFgAcc1" presStyleIdx="2" presStyleCnt="5"/>
      <dgm:spPr/>
    </dgm:pt>
    <dgm:pt modelId="{FBE4790B-0801-4232-8B80-01D075DEB928}" type="pres">
      <dgm:prSet presAssocID="{921DCAAD-50A1-4B0C-AA2B-FF1C74B9F13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5A43-A134-4273-AE06-D8DEB75F6EB9}" type="pres">
      <dgm:prSet presAssocID="{921DCAAD-50A1-4B0C-AA2B-FF1C74B9F13F}" presName="accent_4" presStyleCnt="0"/>
      <dgm:spPr/>
    </dgm:pt>
    <dgm:pt modelId="{196454BD-B768-4B0F-8549-B33F8499D1A4}" type="pres">
      <dgm:prSet presAssocID="{921DCAAD-50A1-4B0C-AA2B-FF1C74B9F13F}" presName="accentRepeatNode" presStyleLbl="solidFgAcc1" presStyleIdx="3" presStyleCnt="5"/>
      <dgm:spPr/>
    </dgm:pt>
    <dgm:pt modelId="{F2E3D452-42F1-41AB-8CCE-E5EBF69831B7}" type="pres">
      <dgm:prSet presAssocID="{F8B7EF76-987E-48D0-ACAD-7B232315063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098E-8316-4999-898C-D399BF94CB09}" type="pres">
      <dgm:prSet presAssocID="{F8B7EF76-987E-48D0-ACAD-7B2323150630}" presName="accent_5" presStyleCnt="0"/>
      <dgm:spPr/>
    </dgm:pt>
    <dgm:pt modelId="{E1D213F6-9278-4284-A8A9-47A9F04EDD2B}" type="pres">
      <dgm:prSet presAssocID="{F8B7EF76-987E-48D0-ACAD-7B2323150630}" presName="accentRepeatNode" presStyleLbl="solidFgAcc1" presStyleIdx="4" presStyleCnt="5"/>
      <dgm:spPr/>
    </dgm:pt>
  </dgm:ptLst>
  <dgm:cxnLst>
    <dgm:cxn modelId="{3CE30752-7AB8-4662-871D-1A7BF7C9DE85}" type="presOf" srcId="{270B59A5-E9A8-4733-B69F-35C11B9E2CAE}" destId="{0164FC21-F4BC-4C9D-BA38-26EBB120D683}" srcOrd="0" destOrd="0" presId="urn:microsoft.com/office/officeart/2008/layout/VerticalCurvedList"/>
    <dgm:cxn modelId="{E3E7FC09-6556-4478-BF05-53F6C7C41763}" srcId="{270B59A5-E9A8-4733-B69F-35C11B9E2CAE}" destId="{D4F7E53F-B550-4E21-871C-7E6C7B17B940}" srcOrd="0" destOrd="0" parTransId="{12A15380-6643-48CE-B88F-8FECAF4FEB67}" sibTransId="{BD5F331F-AA14-4296-9286-EABF71B57D2B}"/>
    <dgm:cxn modelId="{8FE45A40-B6B8-4E14-B998-9784FDBEC5D3}" type="presOf" srcId="{D4F7E53F-B550-4E21-871C-7E6C7B17B940}" destId="{94EFA783-40D8-497D-A9AC-6B85CA1F1410}" srcOrd="0" destOrd="0" presId="urn:microsoft.com/office/officeart/2008/layout/VerticalCurvedList"/>
    <dgm:cxn modelId="{E4EA8A4A-8967-4E28-92BF-92581CC7176C}" type="presOf" srcId="{BD5F331F-AA14-4296-9286-EABF71B57D2B}" destId="{2A890195-31C2-4F03-9E10-FF62344CAF51}" srcOrd="0" destOrd="0" presId="urn:microsoft.com/office/officeart/2008/layout/VerticalCurvedList"/>
    <dgm:cxn modelId="{C48A7C59-0E7B-433E-A38F-EBA55F8BF0BE}" srcId="{270B59A5-E9A8-4733-B69F-35C11B9E2CAE}" destId="{AFF759D6-8D81-4696-AF32-E806DEAF699D}" srcOrd="2" destOrd="0" parTransId="{074AD359-A4A2-4147-93B1-E5ABDFE9B962}" sibTransId="{A1E7870D-6BAF-47F5-89EE-88851A4D472A}"/>
    <dgm:cxn modelId="{F0A8653F-35DD-4F0D-B3E9-BD7AF08BB3A6}" type="presOf" srcId="{F8B7EF76-987E-48D0-ACAD-7B2323150630}" destId="{F2E3D452-42F1-41AB-8CCE-E5EBF69831B7}" srcOrd="0" destOrd="0" presId="urn:microsoft.com/office/officeart/2008/layout/VerticalCurvedList"/>
    <dgm:cxn modelId="{B71A759E-0098-4F03-889A-650E1EC02834}" type="presOf" srcId="{10FBD38C-9BFB-454F-8F74-1DE51D525C2F}" destId="{693A126A-7425-4A55-BF7E-A54483950F0E}" srcOrd="0" destOrd="0" presId="urn:microsoft.com/office/officeart/2008/layout/VerticalCurvedList"/>
    <dgm:cxn modelId="{B77AEF6A-5CDD-479D-809F-DC67B85BBB2F}" type="presOf" srcId="{AFF759D6-8D81-4696-AF32-E806DEAF699D}" destId="{6CC36991-1E1E-43DB-9273-2AE89F0B06FE}" srcOrd="0" destOrd="0" presId="urn:microsoft.com/office/officeart/2008/layout/VerticalCurvedList"/>
    <dgm:cxn modelId="{4F30C6C6-8B5E-451A-A10C-CE969F8B47BE}" srcId="{270B59A5-E9A8-4733-B69F-35C11B9E2CAE}" destId="{F8B7EF76-987E-48D0-ACAD-7B2323150630}" srcOrd="4" destOrd="0" parTransId="{46111C63-2803-42FE-A5A5-F6D68A05AB0F}" sibTransId="{04F7B380-4792-4772-97D8-6BF667EE691E}"/>
    <dgm:cxn modelId="{04C5B4E8-2415-4950-B70C-CDFDD1CF9471}" srcId="{270B59A5-E9A8-4733-B69F-35C11B9E2CAE}" destId="{921DCAAD-50A1-4B0C-AA2B-FF1C74B9F13F}" srcOrd="3" destOrd="0" parTransId="{A8EC2F30-18ED-481B-994C-AE6B4448851A}" sibTransId="{D471E597-EAD6-4F9A-92EC-5B5BCB4118F0}"/>
    <dgm:cxn modelId="{4A0D0C34-5282-4A78-BE27-27D6C7DED0D1}" type="presOf" srcId="{921DCAAD-50A1-4B0C-AA2B-FF1C74B9F13F}" destId="{FBE4790B-0801-4232-8B80-01D075DEB928}" srcOrd="0" destOrd="0" presId="urn:microsoft.com/office/officeart/2008/layout/VerticalCurvedList"/>
    <dgm:cxn modelId="{CE7E43E2-0551-4E1C-8DCE-AF4E598906D4}" srcId="{270B59A5-E9A8-4733-B69F-35C11B9E2CAE}" destId="{10FBD38C-9BFB-454F-8F74-1DE51D525C2F}" srcOrd="1" destOrd="0" parTransId="{EA61C95C-1567-4375-9F58-FFEC02C59526}" sibTransId="{58D5691A-B015-4EC7-B700-50C59E00E478}"/>
    <dgm:cxn modelId="{A75ECC1C-D1D0-42CE-9EBD-4E5FC207EDCF}" type="presParOf" srcId="{0164FC21-F4BC-4C9D-BA38-26EBB120D683}" destId="{0869F737-7A2E-473A-A2A5-1851A126BFA4}" srcOrd="0" destOrd="0" presId="urn:microsoft.com/office/officeart/2008/layout/VerticalCurvedList"/>
    <dgm:cxn modelId="{04F90F81-B8DE-4AC1-BE0B-C259524BF1B2}" type="presParOf" srcId="{0869F737-7A2E-473A-A2A5-1851A126BFA4}" destId="{0BC5EE7F-20EC-4332-894A-A7BD2A2A1B1F}" srcOrd="0" destOrd="0" presId="urn:microsoft.com/office/officeart/2008/layout/VerticalCurvedList"/>
    <dgm:cxn modelId="{C9F1CCE5-9DAA-4087-A6F3-247EEE7B5D0B}" type="presParOf" srcId="{0BC5EE7F-20EC-4332-894A-A7BD2A2A1B1F}" destId="{8A13D157-CEB3-4854-8315-EE0FE5631388}" srcOrd="0" destOrd="0" presId="urn:microsoft.com/office/officeart/2008/layout/VerticalCurvedList"/>
    <dgm:cxn modelId="{A2D5C1C1-C95B-49CA-856A-E092D10F1679}" type="presParOf" srcId="{0BC5EE7F-20EC-4332-894A-A7BD2A2A1B1F}" destId="{2A890195-31C2-4F03-9E10-FF62344CAF51}" srcOrd="1" destOrd="0" presId="urn:microsoft.com/office/officeart/2008/layout/VerticalCurvedList"/>
    <dgm:cxn modelId="{B430F4E7-A533-4444-A1A6-7DA7E6E9DD04}" type="presParOf" srcId="{0BC5EE7F-20EC-4332-894A-A7BD2A2A1B1F}" destId="{B3A9E9A1-4B37-4B13-B120-3EFDAE6A01AD}" srcOrd="2" destOrd="0" presId="urn:microsoft.com/office/officeart/2008/layout/VerticalCurvedList"/>
    <dgm:cxn modelId="{DCD40A52-C4DE-413D-B37D-9235CEAA7DB0}" type="presParOf" srcId="{0BC5EE7F-20EC-4332-894A-A7BD2A2A1B1F}" destId="{D377961A-7363-4ADC-87FA-97D385C019CC}" srcOrd="3" destOrd="0" presId="urn:microsoft.com/office/officeart/2008/layout/VerticalCurvedList"/>
    <dgm:cxn modelId="{2082EBD2-7F15-4B4E-94AD-8F1D8DB07FF3}" type="presParOf" srcId="{0869F737-7A2E-473A-A2A5-1851A126BFA4}" destId="{94EFA783-40D8-497D-A9AC-6B85CA1F1410}" srcOrd="1" destOrd="0" presId="urn:microsoft.com/office/officeart/2008/layout/VerticalCurvedList"/>
    <dgm:cxn modelId="{7090745D-8FD9-4E86-A71B-51AD9829E6B7}" type="presParOf" srcId="{0869F737-7A2E-473A-A2A5-1851A126BFA4}" destId="{134B2C33-EACE-4003-8B4F-FFF97BD8FC1E}" srcOrd="2" destOrd="0" presId="urn:microsoft.com/office/officeart/2008/layout/VerticalCurvedList"/>
    <dgm:cxn modelId="{E3FBD165-F5A3-42E9-9E7B-18F30959F81D}" type="presParOf" srcId="{134B2C33-EACE-4003-8B4F-FFF97BD8FC1E}" destId="{8432E43B-3898-4B03-8422-B3AAB8E0B3D1}" srcOrd="0" destOrd="0" presId="urn:microsoft.com/office/officeart/2008/layout/VerticalCurvedList"/>
    <dgm:cxn modelId="{92515EEA-EA7E-4196-AF36-B53EB80352D3}" type="presParOf" srcId="{0869F737-7A2E-473A-A2A5-1851A126BFA4}" destId="{693A126A-7425-4A55-BF7E-A54483950F0E}" srcOrd="3" destOrd="0" presId="urn:microsoft.com/office/officeart/2008/layout/VerticalCurvedList"/>
    <dgm:cxn modelId="{12EEC4A5-8EDD-4D54-BED6-1E40316B8EBC}" type="presParOf" srcId="{0869F737-7A2E-473A-A2A5-1851A126BFA4}" destId="{E3E9B809-3ED6-4917-9084-8736840D28FD}" srcOrd="4" destOrd="0" presId="urn:microsoft.com/office/officeart/2008/layout/VerticalCurvedList"/>
    <dgm:cxn modelId="{CDE9B694-FFF6-4A46-92DE-C503D84F241C}" type="presParOf" srcId="{E3E9B809-3ED6-4917-9084-8736840D28FD}" destId="{8F797BAB-3BE1-4303-9411-9400E2D21924}" srcOrd="0" destOrd="0" presId="urn:microsoft.com/office/officeart/2008/layout/VerticalCurvedList"/>
    <dgm:cxn modelId="{10CF3930-692F-4876-8BC8-E704F68DC8F0}" type="presParOf" srcId="{0869F737-7A2E-473A-A2A5-1851A126BFA4}" destId="{6CC36991-1E1E-43DB-9273-2AE89F0B06FE}" srcOrd="5" destOrd="0" presId="urn:microsoft.com/office/officeart/2008/layout/VerticalCurvedList"/>
    <dgm:cxn modelId="{9BE092B3-B5C4-4356-B8E7-5AFBC67E4FD5}" type="presParOf" srcId="{0869F737-7A2E-473A-A2A5-1851A126BFA4}" destId="{1BF4509C-E80B-4288-89E7-B5904D321930}" srcOrd="6" destOrd="0" presId="urn:microsoft.com/office/officeart/2008/layout/VerticalCurvedList"/>
    <dgm:cxn modelId="{5B5EDCD8-0DD1-4C36-88B2-945154EFB2D8}" type="presParOf" srcId="{1BF4509C-E80B-4288-89E7-B5904D321930}" destId="{E2942DAC-7AF6-48FC-98C9-AC84D51F33B0}" srcOrd="0" destOrd="0" presId="urn:microsoft.com/office/officeart/2008/layout/VerticalCurvedList"/>
    <dgm:cxn modelId="{0ACECFA0-CB20-453A-B9D5-794C8B283CB0}" type="presParOf" srcId="{0869F737-7A2E-473A-A2A5-1851A126BFA4}" destId="{FBE4790B-0801-4232-8B80-01D075DEB928}" srcOrd="7" destOrd="0" presId="urn:microsoft.com/office/officeart/2008/layout/VerticalCurvedList"/>
    <dgm:cxn modelId="{E7ACFD1A-11B7-459D-9DFC-74A2F3544B1A}" type="presParOf" srcId="{0869F737-7A2E-473A-A2A5-1851A126BFA4}" destId="{D3535A43-A134-4273-AE06-D8DEB75F6EB9}" srcOrd="8" destOrd="0" presId="urn:microsoft.com/office/officeart/2008/layout/VerticalCurvedList"/>
    <dgm:cxn modelId="{7CDD68EA-68CD-48AD-B977-28BB9C373414}" type="presParOf" srcId="{D3535A43-A134-4273-AE06-D8DEB75F6EB9}" destId="{196454BD-B768-4B0F-8549-B33F8499D1A4}" srcOrd="0" destOrd="0" presId="urn:microsoft.com/office/officeart/2008/layout/VerticalCurvedList"/>
    <dgm:cxn modelId="{F6227911-C9FD-4527-9514-A24C0A9E25B2}" type="presParOf" srcId="{0869F737-7A2E-473A-A2A5-1851A126BFA4}" destId="{F2E3D452-42F1-41AB-8CCE-E5EBF69831B7}" srcOrd="9" destOrd="0" presId="urn:microsoft.com/office/officeart/2008/layout/VerticalCurvedList"/>
    <dgm:cxn modelId="{A7013BD5-4444-4D1B-96C2-767013786361}" type="presParOf" srcId="{0869F737-7A2E-473A-A2A5-1851A126BFA4}" destId="{065F098E-8316-4999-898C-D399BF94CB09}" srcOrd="10" destOrd="0" presId="urn:microsoft.com/office/officeart/2008/layout/VerticalCurvedList"/>
    <dgm:cxn modelId="{8E1DEBF9-4BD9-41FA-A382-2CE9C2D6DC71}" type="presParOf" srcId="{065F098E-8316-4999-898C-D399BF94CB09}" destId="{E1D213F6-9278-4284-A8A9-47A9F04EDD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B59A5-E9A8-4733-B69F-35C11B9E2CAE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F7E53F-B550-4E21-871C-7E6C7B17B940}">
      <dgm:prSet phldrT="[Text]" custT="1"/>
      <dgm:spPr/>
      <dgm:t>
        <a:bodyPr/>
        <a:lstStyle/>
        <a:p>
          <a:r>
            <a:rPr lang="fr-FR" sz="1800" dirty="0" smtClean="0"/>
            <a:t>Un site qui évoque le cinéma dans son design</a:t>
          </a:r>
          <a:endParaRPr lang="en-US" sz="1800" dirty="0"/>
        </a:p>
      </dgm:t>
    </dgm:pt>
    <dgm:pt modelId="{12A15380-6643-48CE-B88F-8FECAF4FEB67}" type="parTrans" cxnId="{E3E7FC09-6556-4478-BF05-53F6C7C41763}">
      <dgm:prSet/>
      <dgm:spPr/>
      <dgm:t>
        <a:bodyPr/>
        <a:lstStyle/>
        <a:p>
          <a:endParaRPr lang="en-US" sz="1800"/>
        </a:p>
      </dgm:t>
    </dgm:pt>
    <dgm:pt modelId="{BD5F331F-AA14-4296-9286-EABF71B57D2B}" type="sibTrans" cxnId="{E3E7FC09-6556-4478-BF05-53F6C7C41763}">
      <dgm:prSet/>
      <dgm:spPr/>
      <dgm:t>
        <a:bodyPr/>
        <a:lstStyle/>
        <a:p>
          <a:endParaRPr lang="en-US" sz="1800"/>
        </a:p>
      </dgm:t>
    </dgm:pt>
    <dgm:pt modelId="{10FBD38C-9BFB-454F-8F74-1DE51D525C2F}">
      <dgm:prSet phldrT="[Text]" custT="1"/>
      <dgm:spPr/>
      <dgm:t>
        <a:bodyPr/>
        <a:lstStyle/>
        <a:p>
          <a:r>
            <a:rPr lang="fr-FR" sz="1800" dirty="0" smtClean="0"/>
            <a:t>Deux couleurs principales, blanc et noir, pour évoquer le cinéma</a:t>
          </a:r>
          <a:endParaRPr lang="en-US" sz="1800" dirty="0"/>
        </a:p>
      </dgm:t>
    </dgm:pt>
    <dgm:pt modelId="{EA61C95C-1567-4375-9F58-FFEC02C59526}" type="parTrans" cxnId="{CE7E43E2-0551-4E1C-8DCE-AF4E598906D4}">
      <dgm:prSet custT="1"/>
      <dgm:spPr/>
      <dgm:t>
        <a:bodyPr/>
        <a:lstStyle/>
        <a:p>
          <a:endParaRPr lang="en-US" sz="1800"/>
        </a:p>
      </dgm:t>
    </dgm:pt>
    <dgm:pt modelId="{58D5691A-B015-4EC7-B700-50C59E00E478}" type="sibTrans" cxnId="{CE7E43E2-0551-4E1C-8DCE-AF4E598906D4}">
      <dgm:prSet/>
      <dgm:spPr/>
      <dgm:t>
        <a:bodyPr/>
        <a:lstStyle/>
        <a:p>
          <a:endParaRPr lang="en-US" sz="1800"/>
        </a:p>
      </dgm:t>
    </dgm:pt>
    <dgm:pt modelId="{AFF759D6-8D81-4696-AF32-E806DEAF699D}">
      <dgm:prSet phldrT="[Text]" custT="1"/>
      <dgm:spPr/>
      <dgm:t>
        <a:bodyPr/>
        <a:lstStyle/>
        <a:p>
          <a:r>
            <a:rPr lang="fr-FR" sz="1800" dirty="0" smtClean="0"/>
            <a:t>Un design simple pour un site léger et accessible</a:t>
          </a:r>
          <a:endParaRPr lang="en-US" sz="1800" dirty="0"/>
        </a:p>
      </dgm:t>
    </dgm:pt>
    <dgm:pt modelId="{074AD359-A4A2-4147-93B1-E5ABDFE9B962}" type="parTrans" cxnId="{C48A7C59-0E7B-433E-A38F-EBA55F8BF0BE}">
      <dgm:prSet custT="1"/>
      <dgm:spPr/>
      <dgm:t>
        <a:bodyPr/>
        <a:lstStyle/>
        <a:p>
          <a:endParaRPr lang="en-US" sz="1800"/>
        </a:p>
      </dgm:t>
    </dgm:pt>
    <dgm:pt modelId="{A1E7870D-6BAF-47F5-89EE-88851A4D472A}" type="sibTrans" cxnId="{C48A7C59-0E7B-433E-A38F-EBA55F8BF0BE}">
      <dgm:prSet/>
      <dgm:spPr/>
      <dgm:t>
        <a:bodyPr/>
        <a:lstStyle/>
        <a:p>
          <a:endParaRPr lang="en-US" sz="1800"/>
        </a:p>
      </dgm:t>
    </dgm:pt>
    <dgm:pt modelId="{921DCAAD-50A1-4B0C-AA2B-FF1C74B9F13F}">
      <dgm:prSet phldrT="[Text]" custT="1"/>
      <dgm:spPr/>
      <dgm:t>
        <a:bodyPr/>
        <a:lstStyle/>
        <a:p>
          <a:r>
            <a:rPr lang="fr-FR" sz="1800" dirty="0" smtClean="0"/>
            <a:t>Affiches officiels pour les films</a:t>
          </a:r>
          <a:endParaRPr lang="en-US" sz="1800" dirty="0"/>
        </a:p>
      </dgm:t>
    </dgm:pt>
    <dgm:pt modelId="{A8EC2F30-18ED-481B-994C-AE6B4448851A}" type="parTrans" cxnId="{04C5B4E8-2415-4950-B70C-CDFDD1CF9471}">
      <dgm:prSet custT="1"/>
      <dgm:spPr/>
      <dgm:t>
        <a:bodyPr/>
        <a:lstStyle/>
        <a:p>
          <a:endParaRPr lang="en-US" sz="1800"/>
        </a:p>
      </dgm:t>
    </dgm:pt>
    <dgm:pt modelId="{D471E597-EAD6-4F9A-92EC-5B5BCB4118F0}" type="sibTrans" cxnId="{04C5B4E8-2415-4950-B70C-CDFDD1CF9471}">
      <dgm:prSet/>
      <dgm:spPr/>
      <dgm:t>
        <a:bodyPr/>
        <a:lstStyle/>
        <a:p>
          <a:endParaRPr lang="en-US" sz="1800"/>
        </a:p>
      </dgm:t>
    </dgm:pt>
    <dgm:pt modelId="{F8B7EF76-987E-48D0-ACAD-7B2323150630}">
      <dgm:prSet phldrT="[Text]" custT="1"/>
      <dgm:spPr/>
      <dgm:t>
        <a:bodyPr/>
        <a:lstStyle/>
        <a:p>
          <a:r>
            <a:rPr lang="fr-FR" sz="1800" dirty="0" smtClean="0"/>
            <a:t>Une photo pour illustrer le festival</a:t>
          </a:r>
          <a:endParaRPr lang="en-US" sz="1800" dirty="0"/>
        </a:p>
      </dgm:t>
    </dgm:pt>
    <dgm:pt modelId="{46111C63-2803-42FE-A5A5-F6D68A05AB0F}" type="parTrans" cxnId="{4F30C6C6-8B5E-451A-A10C-CE969F8B47BE}">
      <dgm:prSet custT="1"/>
      <dgm:spPr/>
      <dgm:t>
        <a:bodyPr/>
        <a:lstStyle/>
        <a:p>
          <a:endParaRPr lang="en-US" sz="1800"/>
        </a:p>
      </dgm:t>
    </dgm:pt>
    <dgm:pt modelId="{04F7B380-4792-4772-97D8-6BF667EE691E}" type="sibTrans" cxnId="{4F30C6C6-8B5E-451A-A10C-CE969F8B47BE}">
      <dgm:prSet/>
      <dgm:spPr/>
      <dgm:t>
        <a:bodyPr/>
        <a:lstStyle/>
        <a:p>
          <a:endParaRPr lang="en-US" sz="1800"/>
        </a:p>
      </dgm:t>
    </dgm:pt>
    <dgm:pt modelId="{0164FC21-F4BC-4C9D-BA38-26EBB120D683}" type="pres">
      <dgm:prSet presAssocID="{270B59A5-E9A8-4733-B69F-35C11B9E2C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69F737-7A2E-473A-A2A5-1851A126BFA4}" type="pres">
      <dgm:prSet presAssocID="{270B59A5-E9A8-4733-B69F-35C11B9E2CAE}" presName="Name1" presStyleCnt="0"/>
      <dgm:spPr/>
    </dgm:pt>
    <dgm:pt modelId="{0BC5EE7F-20EC-4332-894A-A7BD2A2A1B1F}" type="pres">
      <dgm:prSet presAssocID="{270B59A5-E9A8-4733-B69F-35C11B9E2CAE}" presName="cycle" presStyleCnt="0"/>
      <dgm:spPr/>
    </dgm:pt>
    <dgm:pt modelId="{8A13D157-CEB3-4854-8315-EE0FE5631388}" type="pres">
      <dgm:prSet presAssocID="{270B59A5-E9A8-4733-B69F-35C11B9E2CAE}" presName="srcNode" presStyleLbl="node1" presStyleIdx="0" presStyleCnt="5"/>
      <dgm:spPr/>
    </dgm:pt>
    <dgm:pt modelId="{2A890195-31C2-4F03-9E10-FF62344CAF51}" type="pres">
      <dgm:prSet presAssocID="{270B59A5-E9A8-4733-B69F-35C11B9E2CAE}" presName="conn" presStyleLbl="parChTrans1D2" presStyleIdx="0" presStyleCnt="1"/>
      <dgm:spPr/>
      <dgm:t>
        <a:bodyPr/>
        <a:lstStyle/>
        <a:p>
          <a:endParaRPr lang="en-US"/>
        </a:p>
      </dgm:t>
    </dgm:pt>
    <dgm:pt modelId="{B3A9E9A1-4B37-4B13-B120-3EFDAE6A01AD}" type="pres">
      <dgm:prSet presAssocID="{270B59A5-E9A8-4733-B69F-35C11B9E2CAE}" presName="extraNode" presStyleLbl="node1" presStyleIdx="0" presStyleCnt="5"/>
      <dgm:spPr/>
    </dgm:pt>
    <dgm:pt modelId="{D377961A-7363-4ADC-87FA-97D385C019CC}" type="pres">
      <dgm:prSet presAssocID="{270B59A5-E9A8-4733-B69F-35C11B9E2CAE}" presName="dstNode" presStyleLbl="node1" presStyleIdx="0" presStyleCnt="5"/>
      <dgm:spPr/>
    </dgm:pt>
    <dgm:pt modelId="{94EFA783-40D8-497D-A9AC-6B85CA1F1410}" type="pres">
      <dgm:prSet presAssocID="{D4F7E53F-B550-4E21-871C-7E6C7B17B94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B2C33-EACE-4003-8B4F-FFF97BD8FC1E}" type="pres">
      <dgm:prSet presAssocID="{D4F7E53F-B550-4E21-871C-7E6C7B17B940}" presName="accent_1" presStyleCnt="0"/>
      <dgm:spPr/>
    </dgm:pt>
    <dgm:pt modelId="{8432E43B-3898-4B03-8422-B3AAB8E0B3D1}" type="pres">
      <dgm:prSet presAssocID="{D4F7E53F-B550-4E21-871C-7E6C7B17B940}" presName="accentRepeatNode" presStyleLbl="solidFgAcc1" presStyleIdx="0" presStyleCnt="5"/>
      <dgm:spPr/>
    </dgm:pt>
    <dgm:pt modelId="{693A126A-7425-4A55-BF7E-A54483950F0E}" type="pres">
      <dgm:prSet presAssocID="{10FBD38C-9BFB-454F-8F74-1DE51D525C2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B809-3ED6-4917-9084-8736840D28FD}" type="pres">
      <dgm:prSet presAssocID="{10FBD38C-9BFB-454F-8F74-1DE51D525C2F}" presName="accent_2" presStyleCnt="0"/>
      <dgm:spPr/>
    </dgm:pt>
    <dgm:pt modelId="{8F797BAB-3BE1-4303-9411-9400E2D21924}" type="pres">
      <dgm:prSet presAssocID="{10FBD38C-9BFB-454F-8F74-1DE51D525C2F}" presName="accentRepeatNode" presStyleLbl="solidFgAcc1" presStyleIdx="1" presStyleCnt="5"/>
      <dgm:spPr/>
    </dgm:pt>
    <dgm:pt modelId="{6CC36991-1E1E-43DB-9273-2AE89F0B06FE}" type="pres">
      <dgm:prSet presAssocID="{AFF759D6-8D81-4696-AF32-E806DEAF699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509C-E80B-4288-89E7-B5904D321930}" type="pres">
      <dgm:prSet presAssocID="{AFF759D6-8D81-4696-AF32-E806DEAF699D}" presName="accent_3" presStyleCnt="0"/>
      <dgm:spPr/>
    </dgm:pt>
    <dgm:pt modelId="{E2942DAC-7AF6-48FC-98C9-AC84D51F33B0}" type="pres">
      <dgm:prSet presAssocID="{AFF759D6-8D81-4696-AF32-E806DEAF699D}" presName="accentRepeatNode" presStyleLbl="solidFgAcc1" presStyleIdx="2" presStyleCnt="5"/>
      <dgm:spPr/>
    </dgm:pt>
    <dgm:pt modelId="{FBE4790B-0801-4232-8B80-01D075DEB928}" type="pres">
      <dgm:prSet presAssocID="{921DCAAD-50A1-4B0C-AA2B-FF1C74B9F13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5A43-A134-4273-AE06-D8DEB75F6EB9}" type="pres">
      <dgm:prSet presAssocID="{921DCAAD-50A1-4B0C-AA2B-FF1C74B9F13F}" presName="accent_4" presStyleCnt="0"/>
      <dgm:spPr/>
    </dgm:pt>
    <dgm:pt modelId="{196454BD-B768-4B0F-8549-B33F8499D1A4}" type="pres">
      <dgm:prSet presAssocID="{921DCAAD-50A1-4B0C-AA2B-FF1C74B9F13F}" presName="accentRepeatNode" presStyleLbl="solidFgAcc1" presStyleIdx="3" presStyleCnt="5"/>
      <dgm:spPr/>
    </dgm:pt>
    <dgm:pt modelId="{F2E3D452-42F1-41AB-8CCE-E5EBF69831B7}" type="pres">
      <dgm:prSet presAssocID="{F8B7EF76-987E-48D0-ACAD-7B232315063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098E-8316-4999-898C-D399BF94CB09}" type="pres">
      <dgm:prSet presAssocID="{F8B7EF76-987E-48D0-ACAD-7B2323150630}" presName="accent_5" presStyleCnt="0"/>
      <dgm:spPr/>
    </dgm:pt>
    <dgm:pt modelId="{E1D213F6-9278-4284-A8A9-47A9F04EDD2B}" type="pres">
      <dgm:prSet presAssocID="{F8B7EF76-987E-48D0-ACAD-7B2323150630}" presName="accentRepeatNode" presStyleLbl="solidFgAcc1" presStyleIdx="4" presStyleCnt="5"/>
      <dgm:spPr/>
    </dgm:pt>
  </dgm:ptLst>
  <dgm:cxnLst>
    <dgm:cxn modelId="{3CE30752-7AB8-4662-871D-1A7BF7C9DE85}" type="presOf" srcId="{270B59A5-E9A8-4733-B69F-35C11B9E2CAE}" destId="{0164FC21-F4BC-4C9D-BA38-26EBB120D683}" srcOrd="0" destOrd="0" presId="urn:microsoft.com/office/officeart/2008/layout/VerticalCurvedList"/>
    <dgm:cxn modelId="{E3E7FC09-6556-4478-BF05-53F6C7C41763}" srcId="{270B59A5-E9A8-4733-B69F-35C11B9E2CAE}" destId="{D4F7E53F-B550-4E21-871C-7E6C7B17B940}" srcOrd="0" destOrd="0" parTransId="{12A15380-6643-48CE-B88F-8FECAF4FEB67}" sibTransId="{BD5F331F-AA14-4296-9286-EABF71B57D2B}"/>
    <dgm:cxn modelId="{8FE45A40-B6B8-4E14-B998-9784FDBEC5D3}" type="presOf" srcId="{D4F7E53F-B550-4E21-871C-7E6C7B17B940}" destId="{94EFA783-40D8-497D-A9AC-6B85CA1F1410}" srcOrd="0" destOrd="0" presId="urn:microsoft.com/office/officeart/2008/layout/VerticalCurvedList"/>
    <dgm:cxn modelId="{E4EA8A4A-8967-4E28-92BF-92581CC7176C}" type="presOf" srcId="{BD5F331F-AA14-4296-9286-EABF71B57D2B}" destId="{2A890195-31C2-4F03-9E10-FF62344CAF51}" srcOrd="0" destOrd="0" presId="urn:microsoft.com/office/officeart/2008/layout/VerticalCurvedList"/>
    <dgm:cxn modelId="{C48A7C59-0E7B-433E-A38F-EBA55F8BF0BE}" srcId="{270B59A5-E9A8-4733-B69F-35C11B9E2CAE}" destId="{AFF759D6-8D81-4696-AF32-E806DEAF699D}" srcOrd="2" destOrd="0" parTransId="{074AD359-A4A2-4147-93B1-E5ABDFE9B962}" sibTransId="{A1E7870D-6BAF-47F5-89EE-88851A4D472A}"/>
    <dgm:cxn modelId="{F0A8653F-35DD-4F0D-B3E9-BD7AF08BB3A6}" type="presOf" srcId="{F8B7EF76-987E-48D0-ACAD-7B2323150630}" destId="{F2E3D452-42F1-41AB-8CCE-E5EBF69831B7}" srcOrd="0" destOrd="0" presId="urn:microsoft.com/office/officeart/2008/layout/VerticalCurvedList"/>
    <dgm:cxn modelId="{B71A759E-0098-4F03-889A-650E1EC02834}" type="presOf" srcId="{10FBD38C-9BFB-454F-8F74-1DE51D525C2F}" destId="{693A126A-7425-4A55-BF7E-A54483950F0E}" srcOrd="0" destOrd="0" presId="urn:microsoft.com/office/officeart/2008/layout/VerticalCurvedList"/>
    <dgm:cxn modelId="{B77AEF6A-5CDD-479D-809F-DC67B85BBB2F}" type="presOf" srcId="{AFF759D6-8D81-4696-AF32-E806DEAF699D}" destId="{6CC36991-1E1E-43DB-9273-2AE89F0B06FE}" srcOrd="0" destOrd="0" presId="urn:microsoft.com/office/officeart/2008/layout/VerticalCurvedList"/>
    <dgm:cxn modelId="{4F30C6C6-8B5E-451A-A10C-CE969F8B47BE}" srcId="{270B59A5-E9A8-4733-B69F-35C11B9E2CAE}" destId="{F8B7EF76-987E-48D0-ACAD-7B2323150630}" srcOrd="4" destOrd="0" parTransId="{46111C63-2803-42FE-A5A5-F6D68A05AB0F}" sibTransId="{04F7B380-4792-4772-97D8-6BF667EE691E}"/>
    <dgm:cxn modelId="{04C5B4E8-2415-4950-B70C-CDFDD1CF9471}" srcId="{270B59A5-E9A8-4733-B69F-35C11B9E2CAE}" destId="{921DCAAD-50A1-4B0C-AA2B-FF1C74B9F13F}" srcOrd="3" destOrd="0" parTransId="{A8EC2F30-18ED-481B-994C-AE6B4448851A}" sibTransId="{D471E597-EAD6-4F9A-92EC-5B5BCB4118F0}"/>
    <dgm:cxn modelId="{4A0D0C34-5282-4A78-BE27-27D6C7DED0D1}" type="presOf" srcId="{921DCAAD-50A1-4B0C-AA2B-FF1C74B9F13F}" destId="{FBE4790B-0801-4232-8B80-01D075DEB928}" srcOrd="0" destOrd="0" presId="urn:microsoft.com/office/officeart/2008/layout/VerticalCurvedList"/>
    <dgm:cxn modelId="{CE7E43E2-0551-4E1C-8DCE-AF4E598906D4}" srcId="{270B59A5-E9A8-4733-B69F-35C11B9E2CAE}" destId="{10FBD38C-9BFB-454F-8F74-1DE51D525C2F}" srcOrd="1" destOrd="0" parTransId="{EA61C95C-1567-4375-9F58-FFEC02C59526}" sibTransId="{58D5691A-B015-4EC7-B700-50C59E00E478}"/>
    <dgm:cxn modelId="{A75ECC1C-D1D0-42CE-9EBD-4E5FC207EDCF}" type="presParOf" srcId="{0164FC21-F4BC-4C9D-BA38-26EBB120D683}" destId="{0869F737-7A2E-473A-A2A5-1851A126BFA4}" srcOrd="0" destOrd="0" presId="urn:microsoft.com/office/officeart/2008/layout/VerticalCurvedList"/>
    <dgm:cxn modelId="{04F90F81-B8DE-4AC1-BE0B-C259524BF1B2}" type="presParOf" srcId="{0869F737-7A2E-473A-A2A5-1851A126BFA4}" destId="{0BC5EE7F-20EC-4332-894A-A7BD2A2A1B1F}" srcOrd="0" destOrd="0" presId="urn:microsoft.com/office/officeart/2008/layout/VerticalCurvedList"/>
    <dgm:cxn modelId="{C9F1CCE5-9DAA-4087-A6F3-247EEE7B5D0B}" type="presParOf" srcId="{0BC5EE7F-20EC-4332-894A-A7BD2A2A1B1F}" destId="{8A13D157-CEB3-4854-8315-EE0FE5631388}" srcOrd="0" destOrd="0" presId="urn:microsoft.com/office/officeart/2008/layout/VerticalCurvedList"/>
    <dgm:cxn modelId="{A2D5C1C1-C95B-49CA-856A-E092D10F1679}" type="presParOf" srcId="{0BC5EE7F-20EC-4332-894A-A7BD2A2A1B1F}" destId="{2A890195-31C2-4F03-9E10-FF62344CAF51}" srcOrd="1" destOrd="0" presId="urn:microsoft.com/office/officeart/2008/layout/VerticalCurvedList"/>
    <dgm:cxn modelId="{B430F4E7-A533-4444-A1A6-7DA7E6E9DD04}" type="presParOf" srcId="{0BC5EE7F-20EC-4332-894A-A7BD2A2A1B1F}" destId="{B3A9E9A1-4B37-4B13-B120-3EFDAE6A01AD}" srcOrd="2" destOrd="0" presId="urn:microsoft.com/office/officeart/2008/layout/VerticalCurvedList"/>
    <dgm:cxn modelId="{DCD40A52-C4DE-413D-B37D-9235CEAA7DB0}" type="presParOf" srcId="{0BC5EE7F-20EC-4332-894A-A7BD2A2A1B1F}" destId="{D377961A-7363-4ADC-87FA-97D385C019CC}" srcOrd="3" destOrd="0" presId="urn:microsoft.com/office/officeart/2008/layout/VerticalCurvedList"/>
    <dgm:cxn modelId="{2082EBD2-7F15-4B4E-94AD-8F1D8DB07FF3}" type="presParOf" srcId="{0869F737-7A2E-473A-A2A5-1851A126BFA4}" destId="{94EFA783-40D8-497D-A9AC-6B85CA1F1410}" srcOrd="1" destOrd="0" presId="urn:microsoft.com/office/officeart/2008/layout/VerticalCurvedList"/>
    <dgm:cxn modelId="{7090745D-8FD9-4E86-A71B-51AD9829E6B7}" type="presParOf" srcId="{0869F737-7A2E-473A-A2A5-1851A126BFA4}" destId="{134B2C33-EACE-4003-8B4F-FFF97BD8FC1E}" srcOrd="2" destOrd="0" presId="urn:microsoft.com/office/officeart/2008/layout/VerticalCurvedList"/>
    <dgm:cxn modelId="{E3FBD165-F5A3-42E9-9E7B-18F30959F81D}" type="presParOf" srcId="{134B2C33-EACE-4003-8B4F-FFF97BD8FC1E}" destId="{8432E43B-3898-4B03-8422-B3AAB8E0B3D1}" srcOrd="0" destOrd="0" presId="urn:microsoft.com/office/officeart/2008/layout/VerticalCurvedList"/>
    <dgm:cxn modelId="{92515EEA-EA7E-4196-AF36-B53EB80352D3}" type="presParOf" srcId="{0869F737-7A2E-473A-A2A5-1851A126BFA4}" destId="{693A126A-7425-4A55-BF7E-A54483950F0E}" srcOrd="3" destOrd="0" presId="urn:microsoft.com/office/officeart/2008/layout/VerticalCurvedList"/>
    <dgm:cxn modelId="{12EEC4A5-8EDD-4D54-BED6-1E40316B8EBC}" type="presParOf" srcId="{0869F737-7A2E-473A-A2A5-1851A126BFA4}" destId="{E3E9B809-3ED6-4917-9084-8736840D28FD}" srcOrd="4" destOrd="0" presId="urn:microsoft.com/office/officeart/2008/layout/VerticalCurvedList"/>
    <dgm:cxn modelId="{CDE9B694-FFF6-4A46-92DE-C503D84F241C}" type="presParOf" srcId="{E3E9B809-3ED6-4917-9084-8736840D28FD}" destId="{8F797BAB-3BE1-4303-9411-9400E2D21924}" srcOrd="0" destOrd="0" presId="urn:microsoft.com/office/officeart/2008/layout/VerticalCurvedList"/>
    <dgm:cxn modelId="{10CF3930-692F-4876-8BC8-E704F68DC8F0}" type="presParOf" srcId="{0869F737-7A2E-473A-A2A5-1851A126BFA4}" destId="{6CC36991-1E1E-43DB-9273-2AE89F0B06FE}" srcOrd="5" destOrd="0" presId="urn:microsoft.com/office/officeart/2008/layout/VerticalCurvedList"/>
    <dgm:cxn modelId="{9BE092B3-B5C4-4356-B8E7-5AFBC67E4FD5}" type="presParOf" srcId="{0869F737-7A2E-473A-A2A5-1851A126BFA4}" destId="{1BF4509C-E80B-4288-89E7-B5904D321930}" srcOrd="6" destOrd="0" presId="urn:microsoft.com/office/officeart/2008/layout/VerticalCurvedList"/>
    <dgm:cxn modelId="{5B5EDCD8-0DD1-4C36-88B2-945154EFB2D8}" type="presParOf" srcId="{1BF4509C-E80B-4288-89E7-B5904D321930}" destId="{E2942DAC-7AF6-48FC-98C9-AC84D51F33B0}" srcOrd="0" destOrd="0" presId="urn:microsoft.com/office/officeart/2008/layout/VerticalCurvedList"/>
    <dgm:cxn modelId="{0ACECFA0-CB20-453A-B9D5-794C8B283CB0}" type="presParOf" srcId="{0869F737-7A2E-473A-A2A5-1851A126BFA4}" destId="{FBE4790B-0801-4232-8B80-01D075DEB928}" srcOrd="7" destOrd="0" presId="urn:microsoft.com/office/officeart/2008/layout/VerticalCurvedList"/>
    <dgm:cxn modelId="{E7ACFD1A-11B7-459D-9DFC-74A2F3544B1A}" type="presParOf" srcId="{0869F737-7A2E-473A-A2A5-1851A126BFA4}" destId="{D3535A43-A134-4273-AE06-D8DEB75F6EB9}" srcOrd="8" destOrd="0" presId="urn:microsoft.com/office/officeart/2008/layout/VerticalCurvedList"/>
    <dgm:cxn modelId="{7CDD68EA-68CD-48AD-B977-28BB9C373414}" type="presParOf" srcId="{D3535A43-A134-4273-AE06-D8DEB75F6EB9}" destId="{196454BD-B768-4B0F-8549-B33F8499D1A4}" srcOrd="0" destOrd="0" presId="urn:microsoft.com/office/officeart/2008/layout/VerticalCurvedList"/>
    <dgm:cxn modelId="{F6227911-C9FD-4527-9514-A24C0A9E25B2}" type="presParOf" srcId="{0869F737-7A2E-473A-A2A5-1851A126BFA4}" destId="{F2E3D452-42F1-41AB-8CCE-E5EBF69831B7}" srcOrd="9" destOrd="0" presId="urn:microsoft.com/office/officeart/2008/layout/VerticalCurvedList"/>
    <dgm:cxn modelId="{A7013BD5-4444-4D1B-96C2-767013786361}" type="presParOf" srcId="{0869F737-7A2E-473A-A2A5-1851A126BFA4}" destId="{065F098E-8316-4999-898C-D399BF94CB09}" srcOrd="10" destOrd="0" presId="urn:microsoft.com/office/officeart/2008/layout/VerticalCurvedList"/>
    <dgm:cxn modelId="{8E1DEBF9-4BD9-41FA-A382-2CE9C2D6DC71}" type="presParOf" srcId="{065F098E-8316-4999-898C-D399BF94CB09}" destId="{E1D213F6-9278-4284-A8A9-47A9F04EDD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35A23D-FDBC-4248-B913-FFD815779B59}" type="doc">
      <dgm:prSet loTypeId="urn:microsoft.com/office/officeart/2005/8/layout/hierarchy2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8AB51E2-011D-4AAA-BCC7-6A5162E95F8F}">
      <dgm:prSet phldrT="[Text]" custT="1"/>
      <dgm:spPr/>
      <dgm:t>
        <a:bodyPr/>
        <a:lstStyle/>
        <a:p>
          <a:r>
            <a:rPr lang="en-US" sz="1200"/>
            <a:t>Faire venir les gens</a:t>
          </a:r>
        </a:p>
      </dgm:t>
    </dgm:pt>
    <dgm:pt modelId="{F0192CC7-323F-43B6-8EE8-265A5F2330DE}" type="parTrans" cxnId="{AB59C5B0-57BD-4A95-BD08-7D9F28D324E8}">
      <dgm:prSet/>
      <dgm:spPr/>
      <dgm:t>
        <a:bodyPr/>
        <a:lstStyle/>
        <a:p>
          <a:endParaRPr lang="en-US" sz="1200"/>
        </a:p>
      </dgm:t>
    </dgm:pt>
    <dgm:pt modelId="{9B55E1EA-ACB2-4062-BA1D-90904F9A6A8A}" type="sibTrans" cxnId="{AB59C5B0-57BD-4A95-BD08-7D9F28D324E8}">
      <dgm:prSet/>
      <dgm:spPr/>
      <dgm:t>
        <a:bodyPr/>
        <a:lstStyle/>
        <a:p>
          <a:endParaRPr lang="en-US" sz="1200"/>
        </a:p>
      </dgm:t>
    </dgm:pt>
    <dgm:pt modelId="{A5E0263A-DB4E-4D93-BB3F-6DED41514F8C}">
      <dgm:prSet phldrT="[Text]" custT="1"/>
      <dgm:spPr/>
      <dgm:t>
        <a:bodyPr/>
        <a:lstStyle/>
        <a:p>
          <a:r>
            <a:rPr lang="en-US" sz="1200"/>
            <a:t>Visiteur</a:t>
          </a:r>
        </a:p>
      </dgm:t>
    </dgm:pt>
    <dgm:pt modelId="{07C5CFBA-DED1-466C-AAA9-336375FB1F72}" type="parTrans" cxnId="{692E639A-EA23-4960-94AF-9C690AE80784}">
      <dgm:prSet custT="1"/>
      <dgm:spPr/>
      <dgm:t>
        <a:bodyPr/>
        <a:lstStyle/>
        <a:p>
          <a:endParaRPr lang="en-US" sz="1200"/>
        </a:p>
      </dgm:t>
    </dgm:pt>
    <dgm:pt modelId="{93BA403A-8380-49A7-921D-A077BABE02F9}" type="sibTrans" cxnId="{692E639A-EA23-4960-94AF-9C690AE80784}">
      <dgm:prSet/>
      <dgm:spPr/>
      <dgm:t>
        <a:bodyPr/>
        <a:lstStyle/>
        <a:p>
          <a:endParaRPr lang="en-US" sz="1200"/>
        </a:p>
      </dgm:t>
    </dgm:pt>
    <dgm:pt modelId="{3C1BA4B6-3BE2-4B31-BF4C-C4DBC0FF9419}">
      <dgm:prSet phldrT="[Text]" custT="1"/>
      <dgm:spPr/>
      <dgm:t>
        <a:bodyPr/>
        <a:lstStyle/>
        <a:p>
          <a:r>
            <a:rPr lang="en-US" sz="1200"/>
            <a:t>Asso</a:t>
          </a:r>
        </a:p>
      </dgm:t>
    </dgm:pt>
    <dgm:pt modelId="{E0FEAFDD-162D-44DA-BF36-376BF5273D5C}" type="parTrans" cxnId="{A3F650B5-0575-4D48-ADB1-0D5FA1B35DB0}">
      <dgm:prSet custT="1"/>
      <dgm:spPr/>
      <dgm:t>
        <a:bodyPr/>
        <a:lstStyle/>
        <a:p>
          <a:endParaRPr lang="en-US" sz="1200"/>
        </a:p>
      </dgm:t>
    </dgm:pt>
    <dgm:pt modelId="{70637889-F7A5-451A-AEC5-8A0130ABECCF}" type="sibTrans" cxnId="{A3F650B5-0575-4D48-ADB1-0D5FA1B35DB0}">
      <dgm:prSet/>
      <dgm:spPr/>
      <dgm:t>
        <a:bodyPr/>
        <a:lstStyle/>
        <a:p>
          <a:endParaRPr lang="en-US" sz="1200"/>
        </a:p>
      </dgm:t>
    </dgm:pt>
    <dgm:pt modelId="{F7BBDC32-C8EB-412C-9ABE-E5DA07664220}">
      <dgm:prSet custT="1"/>
      <dgm:spPr/>
      <dgm:t>
        <a:bodyPr/>
        <a:lstStyle/>
        <a:p>
          <a:r>
            <a:rPr lang="en-US" sz="1200"/>
            <a:t>S'informer</a:t>
          </a:r>
        </a:p>
      </dgm:t>
    </dgm:pt>
    <dgm:pt modelId="{449ECBFA-FCE4-4D22-AE44-F8E8F888D998}" type="parTrans" cxnId="{B1C2EB73-83EA-4BAD-A6CB-B32AABCD2FCE}">
      <dgm:prSet custT="1"/>
      <dgm:spPr/>
      <dgm:t>
        <a:bodyPr/>
        <a:lstStyle/>
        <a:p>
          <a:endParaRPr lang="en-US" sz="1200"/>
        </a:p>
      </dgm:t>
    </dgm:pt>
    <dgm:pt modelId="{9F9D942C-3BBB-4FAB-9672-12DBCDEC85DF}" type="sibTrans" cxnId="{B1C2EB73-83EA-4BAD-A6CB-B32AABCD2FCE}">
      <dgm:prSet/>
      <dgm:spPr/>
      <dgm:t>
        <a:bodyPr/>
        <a:lstStyle/>
        <a:p>
          <a:endParaRPr lang="en-US" sz="1200"/>
        </a:p>
      </dgm:t>
    </dgm:pt>
    <dgm:pt modelId="{F0B86613-8744-41D7-A20B-35DEACF03182}">
      <dgm:prSet custT="1"/>
      <dgm:spPr/>
      <dgm:t>
        <a:bodyPr/>
        <a:lstStyle/>
        <a:p>
          <a:r>
            <a:rPr lang="en-US" sz="1200"/>
            <a:t>S'inscrire</a:t>
          </a:r>
        </a:p>
      </dgm:t>
    </dgm:pt>
    <dgm:pt modelId="{645CA5D2-3647-4BFF-B985-9F1A39866FDC}" type="parTrans" cxnId="{B7085CDB-8667-457A-8B38-CF794C33F77F}">
      <dgm:prSet custT="1"/>
      <dgm:spPr/>
      <dgm:t>
        <a:bodyPr/>
        <a:lstStyle/>
        <a:p>
          <a:endParaRPr lang="en-US" sz="1200"/>
        </a:p>
      </dgm:t>
    </dgm:pt>
    <dgm:pt modelId="{695A97F2-8B4D-4B6F-86CD-D3C9F20C77A3}" type="sibTrans" cxnId="{B7085CDB-8667-457A-8B38-CF794C33F77F}">
      <dgm:prSet/>
      <dgm:spPr/>
      <dgm:t>
        <a:bodyPr/>
        <a:lstStyle/>
        <a:p>
          <a:endParaRPr lang="en-US" sz="1200"/>
        </a:p>
      </dgm:t>
    </dgm:pt>
    <dgm:pt modelId="{32B1F726-763A-4869-89E2-7D1279E3490C}">
      <dgm:prSet custT="1"/>
      <dgm:spPr/>
      <dgm:t>
        <a:bodyPr/>
        <a:lstStyle/>
        <a:p>
          <a:r>
            <a:rPr lang="en-US" sz="1200"/>
            <a:t>Gérer les inscrits</a:t>
          </a:r>
        </a:p>
      </dgm:t>
    </dgm:pt>
    <dgm:pt modelId="{1E4C034B-DB7E-4374-A193-6785FA86FB17}" type="parTrans" cxnId="{D9DE85F9-CC44-474D-A69C-7BC971CFAC24}">
      <dgm:prSet custT="1"/>
      <dgm:spPr/>
      <dgm:t>
        <a:bodyPr/>
        <a:lstStyle/>
        <a:p>
          <a:endParaRPr lang="en-US" sz="1200"/>
        </a:p>
      </dgm:t>
    </dgm:pt>
    <dgm:pt modelId="{5753683E-E53F-4A8A-91D1-EF77BD581458}" type="sibTrans" cxnId="{D9DE85F9-CC44-474D-A69C-7BC971CFAC24}">
      <dgm:prSet/>
      <dgm:spPr/>
      <dgm:t>
        <a:bodyPr/>
        <a:lstStyle/>
        <a:p>
          <a:endParaRPr lang="en-US" sz="1200"/>
        </a:p>
      </dgm:t>
    </dgm:pt>
    <dgm:pt modelId="{8C02E2A0-7492-4321-A05B-FB2C6B8DE649}">
      <dgm:prSet custT="1"/>
      <dgm:spPr/>
      <dgm:t>
        <a:bodyPr/>
        <a:lstStyle/>
        <a:p>
          <a:r>
            <a:rPr lang="en-US" sz="1200"/>
            <a:t>Communiquer</a:t>
          </a:r>
        </a:p>
      </dgm:t>
    </dgm:pt>
    <dgm:pt modelId="{C61861AB-40FF-4F61-852A-FA35A9944781}" type="parTrans" cxnId="{4D9C36FF-B891-4526-ADCD-FD51C7568734}">
      <dgm:prSet custT="1"/>
      <dgm:spPr/>
      <dgm:t>
        <a:bodyPr/>
        <a:lstStyle/>
        <a:p>
          <a:endParaRPr lang="en-US" sz="1200"/>
        </a:p>
      </dgm:t>
    </dgm:pt>
    <dgm:pt modelId="{82EF4311-F261-4481-99B7-A451B662F68F}" type="sibTrans" cxnId="{4D9C36FF-B891-4526-ADCD-FD51C7568734}">
      <dgm:prSet/>
      <dgm:spPr/>
      <dgm:t>
        <a:bodyPr/>
        <a:lstStyle/>
        <a:p>
          <a:endParaRPr lang="en-US" sz="1200"/>
        </a:p>
      </dgm:t>
    </dgm:pt>
    <dgm:pt modelId="{6A4545C3-FA06-45F9-A5B8-AB62FADF10D8}">
      <dgm:prSet custT="1"/>
      <dgm:spPr/>
      <dgm:t>
        <a:bodyPr/>
        <a:lstStyle/>
        <a:p>
          <a:r>
            <a:rPr lang="en-US" sz="1200"/>
            <a:t>Page dédiée aux films</a:t>
          </a:r>
        </a:p>
      </dgm:t>
    </dgm:pt>
    <dgm:pt modelId="{FF713324-A652-42E0-985D-918C781344B0}" type="parTrans" cxnId="{14347FC2-DC3C-4212-8E4A-A04D11BF14CF}">
      <dgm:prSet custT="1"/>
      <dgm:spPr/>
      <dgm:t>
        <a:bodyPr/>
        <a:lstStyle/>
        <a:p>
          <a:endParaRPr lang="en-US" sz="1200"/>
        </a:p>
      </dgm:t>
    </dgm:pt>
    <dgm:pt modelId="{317000EE-7BE2-46B7-9236-5C820EF51D78}" type="sibTrans" cxnId="{14347FC2-DC3C-4212-8E4A-A04D11BF14CF}">
      <dgm:prSet/>
      <dgm:spPr/>
      <dgm:t>
        <a:bodyPr/>
        <a:lstStyle/>
        <a:p>
          <a:endParaRPr lang="en-US" sz="1200"/>
        </a:p>
      </dgm:t>
    </dgm:pt>
    <dgm:pt modelId="{216D655D-1B8F-499D-BBB3-32442BE043FF}">
      <dgm:prSet custT="1"/>
      <dgm:spPr/>
      <dgm:t>
        <a:bodyPr/>
        <a:lstStyle/>
        <a:p>
          <a:r>
            <a:rPr lang="en-US" sz="1200"/>
            <a:t>Présentation du festival, dates et horaires</a:t>
          </a:r>
        </a:p>
      </dgm:t>
    </dgm:pt>
    <dgm:pt modelId="{C00B8946-2D6A-45B5-A2D9-D3D696069AF2}" type="parTrans" cxnId="{76A8C940-502F-45BF-9407-885296F18791}">
      <dgm:prSet custT="1"/>
      <dgm:spPr/>
      <dgm:t>
        <a:bodyPr/>
        <a:lstStyle/>
        <a:p>
          <a:endParaRPr lang="en-US" sz="1200"/>
        </a:p>
      </dgm:t>
    </dgm:pt>
    <dgm:pt modelId="{39138BB4-FD2E-4D3B-AD55-2DA7FF52CE6C}" type="sibTrans" cxnId="{76A8C940-502F-45BF-9407-885296F18791}">
      <dgm:prSet/>
      <dgm:spPr/>
      <dgm:t>
        <a:bodyPr/>
        <a:lstStyle/>
        <a:p>
          <a:endParaRPr lang="en-US" sz="1200"/>
        </a:p>
      </dgm:t>
    </dgm:pt>
    <dgm:pt modelId="{EF9B8012-0E59-4621-A695-F084BC8F4157}">
      <dgm:prSet custT="1"/>
      <dgm:spPr/>
      <dgm:t>
        <a:bodyPr/>
        <a:lstStyle/>
        <a:p>
          <a:r>
            <a:rPr lang="en-US" sz="1200"/>
            <a:t>Formulaire d'inscription</a:t>
          </a:r>
        </a:p>
      </dgm:t>
    </dgm:pt>
    <dgm:pt modelId="{3C755DE4-B247-412E-9F91-3816FB15B42B}" type="parTrans" cxnId="{4F6AA377-524D-4692-B83D-8E472EF328AB}">
      <dgm:prSet custT="1"/>
      <dgm:spPr/>
      <dgm:t>
        <a:bodyPr/>
        <a:lstStyle/>
        <a:p>
          <a:endParaRPr lang="en-US" sz="1200"/>
        </a:p>
      </dgm:t>
    </dgm:pt>
    <dgm:pt modelId="{5D44D0C9-FFEE-4794-BAA7-4CF3286DCAC4}" type="sibTrans" cxnId="{4F6AA377-524D-4692-B83D-8E472EF328AB}">
      <dgm:prSet/>
      <dgm:spPr/>
      <dgm:t>
        <a:bodyPr/>
        <a:lstStyle/>
        <a:p>
          <a:endParaRPr lang="en-US" sz="1200"/>
        </a:p>
      </dgm:t>
    </dgm:pt>
    <dgm:pt modelId="{B5C5EDC0-9C60-4B56-8955-48CA078C87A7}">
      <dgm:prSet custT="1"/>
      <dgm:spPr/>
      <dgm:t>
        <a:bodyPr/>
        <a:lstStyle/>
        <a:p>
          <a:r>
            <a:rPr lang="en-US" sz="1200"/>
            <a:t>Formulaire de contact</a:t>
          </a:r>
        </a:p>
      </dgm:t>
    </dgm:pt>
    <dgm:pt modelId="{D93121BC-350E-48DC-A743-AF3AABFE74E4}" type="parTrans" cxnId="{561AD798-81A8-451F-A569-B5ABE2181726}">
      <dgm:prSet custT="1"/>
      <dgm:spPr/>
      <dgm:t>
        <a:bodyPr/>
        <a:lstStyle/>
        <a:p>
          <a:endParaRPr lang="en-US" sz="1200"/>
        </a:p>
      </dgm:t>
    </dgm:pt>
    <dgm:pt modelId="{9E1FBC2B-4CAB-4903-90CC-92B36A15E17B}" type="sibTrans" cxnId="{561AD798-81A8-451F-A569-B5ABE2181726}">
      <dgm:prSet/>
      <dgm:spPr/>
      <dgm:t>
        <a:bodyPr/>
        <a:lstStyle/>
        <a:p>
          <a:endParaRPr lang="en-US" sz="1200"/>
        </a:p>
      </dgm:t>
    </dgm:pt>
    <dgm:pt modelId="{72434C38-9F98-4A5A-AC97-FA545C56B8C2}">
      <dgm:prSet custT="1"/>
      <dgm:spPr/>
      <dgm:t>
        <a:bodyPr/>
        <a:lstStyle/>
        <a:p>
          <a:r>
            <a:rPr lang="en-US" sz="1200"/>
            <a:t>Formulaire d'inscription, export fichier .csv</a:t>
          </a:r>
        </a:p>
      </dgm:t>
    </dgm:pt>
    <dgm:pt modelId="{39270DD6-378C-4F83-83FA-61C1E092249E}" type="parTrans" cxnId="{C4329076-EDDB-4A73-B3DC-A6847FB2CF4E}">
      <dgm:prSet custT="1"/>
      <dgm:spPr/>
      <dgm:t>
        <a:bodyPr/>
        <a:lstStyle/>
        <a:p>
          <a:endParaRPr lang="en-US" sz="1200"/>
        </a:p>
      </dgm:t>
    </dgm:pt>
    <dgm:pt modelId="{6150A54D-4E7B-462B-94BB-076C0DC3AD42}" type="sibTrans" cxnId="{C4329076-EDDB-4A73-B3DC-A6847FB2CF4E}">
      <dgm:prSet/>
      <dgm:spPr/>
      <dgm:t>
        <a:bodyPr/>
        <a:lstStyle/>
        <a:p>
          <a:endParaRPr lang="en-US" sz="1200"/>
        </a:p>
      </dgm:t>
    </dgm:pt>
    <dgm:pt modelId="{15E5C943-372E-424D-9B1B-CF647F39DED4}">
      <dgm:prSet custT="1"/>
      <dgm:spPr/>
      <dgm:t>
        <a:bodyPr/>
        <a:lstStyle/>
        <a:p>
          <a:r>
            <a:rPr lang="en-US" sz="1200"/>
            <a:t>Page dédiée au blog</a:t>
          </a:r>
        </a:p>
      </dgm:t>
    </dgm:pt>
    <dgm:pt modelId="{4A74FF8D-5849-42D9-A812-2DB06795753A}" type="parTrans" cxnId="{C7863980-A679-42FD-B7E5-C7F047960451}">
      <dgm:prSet custT="1"/>
      <dgm:spPr/>
      <dgm:t>
        <a:bodyPr/>
        <a:lstStyle/>
        <a:p>
          <a:endParaRPr lang="en-US" sz="1200"/>
        </a:p>
      </dgm:t>
    </dgm:pt>
    <dgm:pt modelId="{E506F721-9378-4077-AF33-6E675FC9D990}" type="sibTrans" cxnId="{C7863980-A679-42FD-B7E5-C7F047960451}">
      <dgm:prSet/>
      <dgm:spPr/>
      <dgm:t>
        <a:bodyPr/>
        <a:lstStyle/>
        <a:p>
          <a:endParaRPr lang="en-US" sz="1200"/>
        </a:p>
      </dgm:t>
    </dgm:pt>
    <dgm:pt modelId="{297D0D63-651F-4F2A-9BE3-6CD357C6539A}">
      <dgm:prSet custT="1"/>
      <dgm:spPr/>
      <dgm:t>
        <a:bodyPr/>
        <a:lstStyle/>
        <a:p>
          <a:r>
            <a:rPr lang="en-US" sz="1200"/>
            <a:t>Mise en avant articles de blog</a:t>
          </a:r>
        </a:p>
      </dgm:t>
    </dgm:pt>
    <dgm:pt modelId="{FB091ECF-CD9D-435D-B7AA-9875074D90C4}" type="parTrans" cxnId="{65950CEE-B142-49B5-89ED-68DD42EA5A0D}">
      <dgm:prSet custT="1"/>
      <dgm:spPr/>
      <dgm:t>
        <a:bodyPr/>
        <a:lstStyle/>
        <a:p>
          <a:endParaRPr lang="en-US" sz="1200"/>
        </a:p>
      </dgm:t>
    </dgm:pt>
    <dgm:pt modelId="{CFCF5A41-B415-46CB-96EF-FD9893528C2A}" type="sibTrans" cxnId="{65950CEE-B142-49B5-89ED-68DD42EA5A0D}">
      <dgm:prSet/>
      <dgm:spPr/>
      <dgm:t>
        <a:bodyPr/>
        <a:lstStyle/>
        <a:p>
          <a:endParaRPr lang="en-US" sz="1200"/>
        </a:p>
      </dgm:t>
    </dgm:pt>
    <dgm:pt modelId="{9B3CC245-5E7F-4C84-AC3C-269A6B09AFF8}">
      <dgm:prSet custT="1"/>
      <dgm:spPr/>
      <dgm:t>
        <a:bodyPr/>
        <a:lstStyle/>
        <a:p>
          <a:r>
            <a:rPr lang="en-US" sz="1200"/>
            <a:t>Liens avec les réseaux sociaux</a:t>
          </a:r>
        </a:p>
      </dgm:t>
    </dgm:pt>
    <dgm:pt modelId="{7BB4AA1C-C1CF-46C3-BBB9-1B041BBA5366}" type="parTrans" cxnId="{A52560E9-9E1B-4874-994E-846035370A1F}">
      <dgm:prSet custT="1"/>
      <dgm:spPr/>
      <dgm:t>
        <a:bodyPr/>
        <a:lstStyle/>
        <a:p>
          <a:endParaRPr lang="en-US" sz="1200"/>
        </a:p>
      </dgm:t>
    </dgm:pt>
    <dgm:pt modelId="{F0A7D5E4-3257-4B18-A5D6-66EDD2653999}" type="sibTrans" cxnId="{A52560E9-9E1B-4874-994E-846035370A1F}">
      <dgm:prSet/>
      <dgm:spPr/>
      <dgm:t>
        <a:bodyPr/>
        <a:lstStyle/>
        <a:p>
          <a:endParaRPr lang="en-US" sz="1200"/>
        </a:p>
      </dgm:t>
    </dgm:pt>
    <dgm:pt modelId="{ADE23B44-F130-4773-BD42-C7A704EE1657}" type="pres">
      <dgm:prSet presAssocID="{0335A23D-FDBC-4248-B913-FFD815779B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0C782-D73C-455A-9B9D-D48812B5B0E2}" type="pres">
      <dgm:prSet presAssocID="{38AB51E2-011D-4AAA-BCC7-6A5162E95F8F}" presName="root1" presStyleCnt="0"/>
      <dgm:spPr/>
      <dgm:t>
        <a:bodyPr/>
        <a:lstStyle/>
        <a:p>
          <a:endParaRPr lang="en-US"/>
        </a:p>
      </dgm:t>
    </dgm:pt>
    <dgm:pt modelId="{9EF9836A-C1F1-415D-8BE0-D62E334F2414}" type="pres">
      <dgm:prSet presAssocID="{38AB51E2-011D-4AAA-BCC7-6A5162E95F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6716D-3CA2-437B-AB86-A493F7E90DEA}" type="pres">
      <dgm:prSet presAssocID="{38AB51E2-011D-4AAA-BCC7-6A5162E95F8F}" presName="level2hierChild" presStyleCnt="0"/>
      <dgm:spPr/>
      <dgm:t>
        <a:bodyPr/>
        <a:lstStyle/>
        <a:p>
          <a:endParaRPr lang="en-US"/>
        </a:p>
      </dgm:t>
    </dgm:pt>
    <dgm:pt modelId="{24E0D118-060E-4D53-9B70-AC042256CE42}" type="pres">
      <dgm:prSet presAssocID="{07C5CFBA-DED1-466C-AAA9-336375FB1F7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4E88E3A-2F27-4F67-B4B3-73C58D9CDD90}" type="pres">
      <dgm:prSet presAssocID="{07C5CFBA-DED1-466C-AAA9-336375FB1F7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42FE3D5-585B-4EA5-836D-17DFCC276FB3}" type="pres">
      <dgm:prSet presAssocID="{A5E0263A-DB4E-4D93-BB3F-6DED41514F8C}" presName="root2" presStyleCnt="0"/>
      <dgm:spPr/>
      <dgm:t>
        <a:bodyPr/>
        <a:lstStyle/>
        <a:p>
          <a:endParaRPr lang="en-US"/>
        </a:p>
      </dgm:t>
    </dgm:pt>
    <dgm:pt modelId="{0F8362BC-9F0D-4BBA-AE17-A220891E0459}" type="pres">
      <dgm:prSet presAssocID="{A5E0263A-DB4E-4D93-BB3F-6DED41514F8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3C795-A4A8-4ED9-B9BA-1B7C3F6AA4C1}" type="pres">
      <dgm:prSet presAssocID="{A5E0263A-DB4E-4D93-BB3F-6DED41514F8C}" presName="level3hierChild" presStyleCnt="0"/>
      <dgm:spPr/>
      <dgm:t>
        <a:bodyPr/>
        <a:lstStyle/>
        <a:p>
          <a:endParaRPr lang="en-US"/>
        </a:p>
      </dgm:t>
    </dgm:pt>
    <dgm:pt modelId="{D26D0E3F-EE92-4646-86C7-62E53689F430}" type="pres">
      <dgm:prSet presAssocID="{449ECBFA-FCE4-4D22-AE44-F8E8F888D99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165AEEC-B37E-4629-8CB5-B4005AB55373}" type="pres">
      <dgm:prSet presAssocID="{449ECBFA-FCE4-4D22-AE44-F8E8F888D99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833A659-6349-449C-B426-347332B18596}" type="pres">
      <dgm:prSet presAssocID="{F7BBDC32-C8EB-412C-9ABE-E5DA07664220}" presName="root2" presStyleCnt="0"/>
      <dgm:spPr/>
      <dgm:t>
        <a:bodyPr/>
        <a:lstStyle/>
        <a:p>
          <a:endParaRPr lang="en-US"/>
        </a:p>
      </dgm:t>
    </dgm:pt>
    <dgm:pt modelId="{22C8490F-8697-4C83-995D-862194FD008F}" type="pres">
      <dgm:prSet presAssocID="{F7BBDC32-C8EB-412C-9ABE-E5DA0766422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BE238-3C94-4EB8-A38F-3892B31D2F7B}" type="pres">
      <dgm:prSet presAssocID="{F7BBDC32-C8EB-412C-9ABE-E5DA07664220}" presName="level3hierChild" presStyleCnt="0"/>
      <dgm:spPr/>
      <dgm:t>
        <a:bodyPr/>
        <a:lstStyle/>
        <a:p>
          <a:endParaRPr lang="en-US"/>
        </a:p>
      </dgm:t>
    </dgm:pt>
    <dgm:pt modelId="{2FFA73AC-5A32-45E3-9410-7F51592E1C6F}" type="pres">
      <dgm:prSet presAssocID="{FF713324-A652-42E0-985D-918C781344B0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010BA28A-F03B-4560-8675-2CBE3C0E521B}" type="pres">
      <dgm:prSet presAssocID="{FF713324-A652-42E0-985D-918C781344B0}" presName="connTx" presStyleLbl="parChTrans1D4" presStyleIdx="0" presStyleCnt="8"/>
      <dgm:spPr/>
      <dgm:t>
        <a:bodyPr/>
        <a:lstStyle/>
        <a:p>
          <a:endParaRPr lang="en-US"/>
        </a:p>
      </dgm:t>
    </dgm:pt>
    <dgm:pt modelId="{779ACEEC-455E-498D-A744-713E73CDEF80}" type="pres">
      <dgm:prSet presAssocID="{6A4545C3-FA06-45F9-A5B8-AB62FADF10D8}" presName="root2" presStyleCnt="0"/>
      <dgm:spPr/>
      <dgm:t>
        <a:bodyPr/>
        <a:lstStyle/>
        <a:p>
          <a:endParaRPr lang="en-US"/>
        </a:p>
      </dgm:t>
    </dgm:pt>
    <dgm:pt modelId="{7994DE6F-8D2C-4620-BE2B-E985276FCEE9}" type="pres">
      <dgm:prSet presAssocID="{6A4545C3-FA06-45F9-A5B8-AB62FADF10D8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07962-3BBD-4DBE-A6C6-7BE721C2E683}" type="pres">
      <dgm:prSet presAssocID="{6A4545C3-FA06-45F9-A5B8-AB62FADF10D8}" presName="level3hierChild" presStyleCnt="0"/>
      <dgm:spPr/>
      <dgm:t>
        <a:bodyPr/>
        <a:lstStyle/>
        <a:p>
          <a:endParaRPr lang="en-US"/>
        </a:p>
      </dgm:t>
    </dgm:pt>
    <dgm:pt modelId="{B24E5030-CACF-44CD-BEBC-9DDE3C199E80}" type="pres">
      <dgm:prSet presAssocID="{C00B8946-2D6A-45B5-A2D9-D3D696069AF2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2AE7503C-E668-421E-A844-0F11A53B2337}" type="pres">
      <dgm:prSet presAssocID="{C00B8946-2D6A-45B5-A2D9-D3D696069AF2}" presName="connTx" presStyleLbl="parChTrans1D4" presStyleIdx="1" presStyleCnt="8"/>
      <dgm:spPr/>
      <dgm:t>
        <a:bodyPr/>
        <a:lstStyle/>
        <a:p>
          <a:endParaRPr lang="en-US"/>
        </a:p>
      </dgm:t>
    </dgm:pt>
    <dgm:pt modelId="{08B3E218-1CC7-49E3-8723-8C9ACF788E59}" type="pres">
      <dgm:prSet presAssocID="{216D655D-1B8F-499D-BBB3-32442BE043FF}" presName="root2" presStyleCnt="0"/>
      <dgm:spPr/>
      <dgm:t>
        <a:bodyPr/>
        <a:lstStyle/>
        <a:p>
          <a:endParaRPr lang="en-US"/>
        </a:p>
      </dgm:t>
    </dgm:pt>
    <dgm:pt modelId="{F010EBCB-64DE-4E49-B959-F386EA8ABA4E}" type="pres">
      <dgm:prSet presAssocID="{216D655D-1B8F-499D-BBB3-32442BE043F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9F7BA1-97AD-40EC-8C35-FB16EDB49E83}" type="pres">
      <dgm:prSet presAssocID="{216D655D-1B8F-499D-BBB3-32442BE043FF}" presName="level3hierChild" presStyleCnt="0"/>
      <dgm:spPr/>
      <dgm:t>
        <a:bodyPr/>
        <a:lstStyle/>
        <a:p>
          <a:endParaRPr lang="en-US"/>
        </a:p>
      </dgm:t>
    </dgm:pt>
    <dgm:pt modelId="{A47EDE6B-7678-4629-827D-11CDC673840F}" type="pres">
      <dgm:prSet presAssocID="{D93121BC-350E-48DC-A743-AF3AABFE74E4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95B7A761-2DDA-4A5F-828E-DEAE152F9086}" type="pres">
      <dgm:prSet presAssocID="{D93121BC-350E-48DC-A743-AF3AABFE74E4}" presName="connTx" presStyleLbl="parChTrans1D4" presStyleIdx="2" presStyleCnt="8"/>
      <dgm:spPr/>
      <dgm:t>
        <a:bodyPr/>
        <a:lstStyle/>
        <a:p>
          <a:endParaRPr lang="en-US"/>
        </a:p>
      </dgm:t>
    </dgm:pt>
    <dgm:pt modelId="{CA64DAE1-00E9-443F-B41F-D0E1E2C7CE87}" type="pres">
      <dgm:prSet presAssocID="{B5C5EDC0-9C60-4B56-8955-48CA078C87A7}" presName="root2" presStyleCnt="0"/>
      <dgm:spPr/>
      <dgm:t>
        <a:bodyPr/>
        <a:lstStyle/>
        <a:p>
          <a:endParaRPr lang="en-US"/>
        </a:p>
      </dgm:t>
    </dgm:pt>
    <dgm:pt modelId="{577BBCC0-EDC2-449E-A84C-B1899E3259E7}" type="pres">
      <dgm:prSet presAssocID="{B5C5EDC0-9C60-4B56-8955-48CA078C87A7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A81F63-0A5E-4EB5-97F3-1C7FA6125EF1}" type="pres">
      <dgm:prSet presAssocID="{B5C5EDC0-9C60-4B56-8955-48CA078C87A7}" presName="level3hierChild" presStyleCnt="0"/>
      <dgm:spPr/>
      <dgm:t>
        <a:bodyPr/>
        <a:lstStyle/>
        <a:p>
          <a:endParaRPr lang="en-US"/>
        </a:p>
      </dgm:t>
    </dgm:pt>
    <dgm:pt modelId="{E4AF19F5-C580-4975-A3FD-FEFFEFAF5731}" type="pres">
      <dgm:prSet presAssocID="{645CA5D2-3647-4BFF-B985-9F1A39866FD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459B4835-2A7B-4892-816C-DDF9E4534E83}" type="pres">
      <dgm:prSet presAssocID="{645CA5D2-3647-4BFF-B985-9F1A39866FD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CFE79C7-3DCA-452D-A236-064E0C566100}" type="pres">
      <dgm:prSet presAssocID="{F0B86613-8744-41D7-A20B-35DEACF03182}" presName="root2" presStyleCnt="0"/>
      <dgm:spPr/>
      <dgm:t>
        <a:bodyPr/>
        <a:lstStyle/>
        <a:p>
          <a:endParaRPr lang="en-US"/>
        </a:p>
      </dgm:t>
    </dgm:pt>
    <dgm:pt modelId="{47D8BEDD-7520-423B-932B-4495D15975B8}" type="pres">
      <dgm:prSet presAssocID="{F0B86613-8744-41D7-A20B-35DEACF0318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D0E0F-97B7-4C27-A5F1-D775D535B715}" type="pres">
      <dgm:prSet presAssocID="{F0B86613-8744-41D7-A20B-35DEACF03182}" presName="level3hierChild" presStyleCnt="0"/>
      <dgm:spPr/>
      <dgm:t>
        <a:bodyPr/>
        <a:lstStyle/>
        <a:p>
          <a:endParaRPr lang="en-US"/>
        </a:p>
      </dgm:t>
    </dgm:pt>
    <dgm:pt modelId="{525B8540-605C-42D7-872F-1EE281D4F276}" type="pres">
      <dgm:prSet presAssocID="{3C755DE4-B247-412E-9F91-3816FB15B42B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DF6D65FC-AA05-4C1D-92AF-6DB0C2E048B7}" type="pres">
      <dgm:prSet presAssocID="{3C755DE4-B247-412E-9F91-3816FB15B42B}" presName="connTx" presStyleLbl="parChTrans1D4" presStyleIdx="3" presStyleCnt="8"/>
      <dgm:spPr/>
      <dgm:t>
        <a:bodyPr/>
        <a:lstStyle/>
        <a:p>
          <a:endParaRPr lang="en-US"/>
        </a:p>
      </dgm:t>
    </dgm:pt>
    <dgm:pt modelId="{4DED85A4-577B-447B-9413-33EA1C5557C8}" type="pres">
      <dgm:prSet presAssocID="{EF9B8012-0E59-4621-A695-F084BC8F4157}" presName="root2" presStyleCnt="0"/>
      <dgm:spPr/>
      <dgm:t>
        <a:bodyPr/>
        <a:lstStyle/>
        <a:p>
          <a:endParaRPr lang="en-US"/>
        </a:p>
      </dgm:t>
    </dgm:pt>
    <dgm:pt modelId="{CADABEBE-47C1-4F88-8A31-F3ADC362950B}" type="pres">
      <dgm:prSet presAssocID="{EF9B8012-0E59-4621-A695-F084BC8F4157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EF5E0-AE8D-4429-BAA6-34BE82986CFF}" type="pres">
      <dgm:prSet presAssocID="{EF9B8012-0E59-4621-A695-F084BC8F4157}" presName="level3hierChild" presStyleCnt="0"/>
      <dgm:spPr/>
      <dgm:t>
        <a:bodyPr/>
        <a:lstStyle/>
        <a:p>
          <a:endParaRPr lang="en-US"/>
        </a:p>
      </dgm:t>
    </dgm:pt>
    <dgm:pt modelId="{9BDF141D-ACD4-4FF0-9D64-E4636768A394}" type="pres">
      <dgm:prSet presAssocID="{E0FEAFDD-162D-44DA-BF36-376BF5273D5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D49C168-8F6A-4517-AD85-5F52D483C7DA}" type="pres">
      <dgm:prSet presAssocID="{E0FEAFDD-162D-44DA-BF36-376BF5273D5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11CB0E8-0C73-44ED-9202-402A7D284501}" type="pres">
      <dgm:prSet presAssocID="{3C1BA4B6-3BE2-4B31-BF4C-C4DBC0FF9419}" presName="root2" presStyleCnt="0"/>
      <dgm:spPr/>
      <dgm:t>
        <a:bodyPr/>
        <a:lstStyle/>
        <a:p>
          <a:endParaRPr lang="en-US"/>
        </a:p>
      </dgm:t>
    </dgm:pt>
    <dgm:pt modelId="{A49BDA2D-DC1C-45E4-97A9-127F31FEFCC3}" type="pres">
      <dgm:prSet presAssocID="{3C1BA4B6-3BE2-4B31-BF4C-C4DBC0FF941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1D14-FAB9-4D4F-BC59-05A2DF066C32}" type="pres">
      <dgm:prSet presAssocID="{3C1BA4B6-3BE2-4B31-BF4C-C4DBC0FF9419}" presName="level3hierChild" presStyleCnt="0"/>
      <dgm:spPr/>
      <dgm:t>
        <a:bodyPr/>
        <a:lstStyle/>
        <a:p>
          <a:endParaRPr lang="en-US"/>
        </a:p>
      </dgm:t>
    </dgm:pt>
    <dgm:pt modelId="{08CC4C84-DFE6-4F02-B4A0-C480491ED963}" type="pres">
      <dgm:prSet presAssocID="{1E4C034B-DB7E-4374-A193-6785FA86FB1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72B0823-0150-413F-A557-3EF3216F4E01}" type="pres">
      <dgm:prSet presAssocID="{1E4C034B-DB7E-4374-A193-6785FA86FB1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54D581B-2924-452E-8395-8189912584A5}" type="pres">
      <dgm:prSet presAssocID="{32B1F726-763A-4869-89E2-7D1279E3490C}" presName="root2" presStyleCnt="0"/>
      <dgm:spPr/>
      <dgm:t>
        <a:bodyPr/>
        <a:lstStyle/>
        <a:p>
          <a:endParaRPr lang="en-US"/>
        </a:p>
      </dgm:t>
    </dgm:pt>
    <dgm:pt modelId="{C60693C9-B9EB-49E1-9F25-70293521E735}" type="pres">
      <dgm:prSet presAssocID="{32B1F726-763A-4869-89E2-7D1279E349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40536-7318-4B57-A50C-32C647CDC934}" type="pres">
      <dgm:prSet presAssocID="{32B1F726-763A-4869-89E2-7D1279E3490C}" presName="level3hierChild" presStyleCnt="0"/>
      <dgm:spPr/>
      <dgm:t>
        <a:bodyPr/>
        <a:lstStyle/>
        <a:p>
          <a:endParaRPr lang="en-US"/>
        </a:p>
      </dgm:t>
    </dgm:pt>
    <dgm:pt modelId="{146DA9BF-87F4-4BCF-91EF-2C049EC4C0C6}" type="pres">
      <dgm:prSet presAssocID="{39270DD6-378C-4F83-83FA-61C1E092249E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B3081B46-66E4-47CA-BFAA-08C6F394EBDD}" type="pres">
      <dgm:prSet presAssocID="{39270DD6-378C-4F83-83FA-61C1E092249E}" presName="connTx" presStyleLbl="parChTrans1D4" presStyleIdx="4" presStyleCnt="8"/>
      <dgm:spPr/>
      <dgm:t>
        <a:bodyPr/>
        <a:lstStyle/>
        <a:p>
          <a:endParaRPr lang="en-US"/>
        </a:p>
      </dgm:t>
    </dgm:pt>
    <dgm:pt modelId="{3D60C299-2EF4-40DA-A254-8551DC658A14}" type="pres">
      <dgm:prSet presAssocID="{72434C38-9F98-4A5A-AC97-FA545C56B8C2}" presName="root2" presStyleCnt="0"/>
      <dgm:spPr/>
      <dgm:t>
        <a:bodyPr/>
        <a:lstStyle/>
        <a:p>
          <a:endParaRPr lang="en-US"/>
        </a:p>
      </dgm:t>
    </dgm:pt>
    <dgm:pt modelId="{9300DFB6-ADF5-4FED-91A7-71A71328A753}" type="pres">
      <dgm:prSet presAssocID="{72434C38-9F98-4A5A-AC97-FA545C56B8C2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E75A0-14B9-4FC1-A03E-C74E44AF266D}" type="pres">
      <dgm:prSet presAssocID="{72434C38-9F98-4A5A-AC97-FA545C56B8C2}" presName="level3hierChild" presStyleCnt="0"/>
      <dgm:spPr/>
      <dgm:t>
        <a:bodyPr/>
        <a:lstStyle/>
        <a:p>
          <a:endParaRPr lang="en-US"/>
        </a:p>
      </dgm:t>
    </dgm:pt>
    <dgm:pt modelId="{9590F09B-3213-449A-8282-B3928D449045}" type="pres">
      <dgm:prSet presAssocID="{C61861AB-40FF-4F61-852A-FA35A9944781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7673C52-9F90-44AB-840C-86129A240748}" type="pres">
      <dgm:prSet presAssocID="{C61861AB-40FF-4F61-852A-FA35A9944781}" presName="connTx" presStyleLbl="parChTrans1D3" presStyleIdx="3" presStyleCnt="4"/>
      <dgm:spPr/>
      <dgm:t>
        <a:bodyPr/>
        <a:lstStyle/>
        <a:p>
          <a:endParaRPr lang="en-US"/>
        </a:p>
      </dgm:t>
    </dgm:pt>
    <dgm:pt modelId="{301CB719-28F6-41D3-8E10-0B3A1C7F508F}" type="pres">
      <dgm:prSet presAssocID="{8C02E2A0-7492-4321-A05B-FB2C6B8DE649}" presName="root2" presStyleCnt="0"/>
      <dgm:spPr/>
      <dgm:t>
        <a:bodyPr/>
        <a:lstStyle/>
        <a:p>
          <a:endParaRPr lang="en-US"/>
        </a:p>
      </dgm:t>
    </dgm:pt>
    <dgm:pt modelId="{137FF745-C7B0-4CEE-9CA0-9931CA5090C8}" type="pres">
      <dgm:prSet presAssocID="{8C02E2A0-7492-4321-A05B-FB2C6B8DE64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7AD47-9BA5-4D77-A5E8-7BA6C4962062}" type="pres">
      <dgm:prSet presAssocID="{8C02E2A0-7492-4321-A05B-FB2C6B8DE649}" presName="level3hierChild" presStyleCnt="0"/>
      <dgm:spPr/>
      <dgm:t>
        <a:bodyPr/>
        <a:lstStyle/>
        <a:p>
          <a:endParaRPr lang="en-US"/>
        </a:p>
      </dgm:t>
    </dgm:pt>
    <dgm:pt modelId="{E94DC6F8-BDE9-45C2-BF65-72EA40BAABD5}" type="pres">
      <dgm:prSet presAssocID="{4A74FF8D-5849-42D9-A812-2DB06795753A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3634EC75-88D4-4739-B652-FEAF09346C6C}" type="pres">
      <dgm:prSet presAssocID="{4A74FF8D-5849-42D9-A812-2DB06795753A}" presName="connTx" presStyleLbl="parChTrans1D4" presStyleIdx="5" presStyleCnt="8"/>
      <dgm:spPr/>
      <dgm:t>
        <a:bodyPr/>
        <a:lstStyle/>
        <a:p>
          <a:endParaRPr lang="en-US"/>
        </a:p>
      </dgm:t>
    </dgm:pt>
    <dgm:pt modelId="{FF4D513B-8F3A-492A-94FF-C1154F23BA37}" type="pres">
      <dgm:prSet presAssocID="{15E5C943-372E-424D-9B1B-CF647F39DED4}" presName="root2" presStyleCnt="0"/>
      <dgm:spPr/>
      <dgm:t>
        <a:bodyPr/>
        <a:lstStyle/>
        <a:p>
          <a:endParaRPr lang="en-US"/>
        </a:p>
      </dgm:t>
    </dgm:pt>
    <dgm:pt modelId="{1CB991C4-8D02-49DB-8362-5B13B69B54CF}" type="pres">
      <dgm:prSet presAssocID="{15E5C943-372E-424D-9B1B-CF647F39DED4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4ED82-DC8D-42DE-B7F8-BEC387E0CDF2}" type="pres">
      <dgm:prSet presAssocID="{15E5C943-372E-424D-9B1B-CF647F39DED4}" presName="level3hierChild" presStyleCnt="0"/>
      <dgm:spPr/>
      <dgm:t>
        <a:bodyPr/>
        <a:lstStyle/>
        <a:p>
          <a:endParaRPr lang="en-US"/>
        </a:p>
      </dgm:t>
    </dgm:pt>
    <dgm:pt modelId="{B310113B-D026-496A-BA89-F71BFA999CAC}" type="pres">
      <dgm:prSet presAssocID="{FB091ECF-CD9D-435D-B7AA-9875074D90C4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AF7C9F44-C3BA-473C-8CAE-5462A99A1EE0}" type="pres">
      <dgm:prSet presAssocID="{FB091ECF-CD9D-435D-B7AA-9875074D90C4}" presName="connTx" presStyleLbl="parChTrans1D4" presStyleIdx="6" presStyleCnt="8"/>
      <dgm:spPr/>
      <dgm:t>
        <a:bodyPr/>
        <a:lstStyle/>
        <a:p>
          <a:endParaRPr lang="en-US"/>
        </a:p>
      </dgm:t>
    </dgm:pt>
    <dgm:pt modelId="{D90AFC01-4C45-4968-9490-03FE31DCE89A}" type="pres">
      <dgm:prSet presAssocID="{297D0D63-651F-4F2A-9BE3-6CD357C6539A}" presName="root2" presStyleCnt="0"/>
      <dgm:spPr/>
      <dgm:t>
        <a:bodyPr/>
        <a:lstStyle/>
        <a:p>
          <a:endParaRPr lang="en-US"/>
        </a:p>
      </dgm:t>
    </dgm:pt>
    <dgm:pt modelId="{8FBEC202-6CC7-4FE2-B811-62680CF36DA7}" type="pres">
      <dgm:prSet presAssocID="{297D0D63-651F-4F2A-9BE3-6CD357C6539A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97EF1-1B0E-4932-B793-828A2A451E6C}" type="pres">
      <dgm:prSet presAssocID="{297D0D63-651F-4F2A-9BE3-6CD357C6539A}" presName="level3hierChild" presStyleCnt="0"/>
      <dgm:spPr/>
      <dgm:t>
        <a:bodyPr/>
        <a:lstStyle/>
        <a:p>
          <a:endParaRPr lang="en-US"/>
        </a:p>
      </dgm:t>
    </dgm:pt>
    <dgm:pt modelId="{A45DB95E-C85F-4C31-AA4E-7AC92D38437A}" type="pres">
      <dgm:prSet presAssocID="{7BB4AA1C-C1CF-46C3-BBB9-1B041BBA5366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A46F58BF-4BC3-4859-AB68-5446DD3C1893}" type="pres">
      <dgm:prSet presAssocID="{7BB4AA1C-C1CF-46C3-BBB9-1B041BBA5366}" presName="connTx" presStyleLbl="parChTrans1D4" presStyleIdx="7" presStyleCnt="8"/>
      <dgm:spPr/>
      <dgm:t>
        <a:bodyPr/>
        <a:lstStyle/>
        <a:p>
          <a:endParaRPr lang="en-US"/>
        </a:p>
      </dgm:t>
    </dgm:pt>
    <dgm:pt modelId="{3659CEB5-476F-47E0-BBA3-46C5E6057E4E}" type="pres">
      <dgm:prSet presAssocID="{9B3CC245-5E7F-4C84-AC3C-269A6B09AFF8}" presName="root2" presStyleCnt="0"/>
      <dgm:spPr/>
      <dgm:t>
        <a:bodyPr/>
        <a:lstStyle/>
        <a:p>
          <a:endParaRPr lang="en-US"/>
        </a:p>
      </dgm:t>
    </dgm:pt>
    <dgm:pt modelId="{FB4374E2-7A06-47F2-9ECC-426A27DB6340}" type="pres">
      <dgm:prSet presAssocID="{9B3CC245-5E7F-4C84-AC3C-269A6B09AFF8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2ADE9-A827-4329-BAD7-37D87E51A48A}" type="pres">
      <dgm:prSet presAssocID="{9B3CC245-5E7F-4C84-AC3C-269A6B09AFF8}" presName="level3hierChild" presStyleCnt="0"/>
      <dgm:spPr/>
      <dgm:t>
        <a:bodyPr/>
        <a:lstStyle/>
        <a:p>
          <a:endParaRPr lang="en-US"/>
        </a:p>
      </dgm:t>
    </dgm:pt>
  </dgm:ptLst>
  <dgm:cxnLst>
    <dgm:cxn modelId="{0D3D36EC-B858-4207-AAD4-96F08A6231D5}" type="presOf" srcId="{3C755DE4-B247-412E-9F91-3816FB15B42B}" destId="{DF6D65FC-AA05-4C1D-92AF-6DB0C2E048B7}" srcOrd="1" destOrd="0" presId="urn:microsoft.com/office/officeart/2005/8/layout/hierarchy2"/>
    <dgm:cxn modelId="{D078167F-CBD1-4716-8097-FC6DF42BFCEC}" type="presOf" srcId="{A5E0263A-DB4E-4D93-BB3F-6DED41514F8C}" destId="{0F8362BC-9F0D-4BBA-AE17-A220891E0459}" srcOrd="0" destOrd="0" presId="urn:microsoft.com/office/officeart/2005/8/layout/hierarchy2"/>
    <dgm:cxn modelId="{C7863980-A679-42FD-B7E5-C7F047960451}" srcId="{8C02E2A0-7492-4321-A05B-FB2C6B8DE649}" destId="{15E5C943-372E-424D-9B1B-CF647F39DED4}" srcOrd="0" destOrd="0" parTransId="{4A74FF8D-5849-42D9-A812-2DB06795753A}" sibTransId="{E506F721-9378-4077-AF33-6E675FC9D990}"/>
    <dgm:cxn modelId="{55A2959E-E8E8-4F47-9EBB-5DA5EE84E167}" type="presOf" srcId="{FF713324-A652-42E0-985D-918C781344B0}" destId="{010BA28A-F03B-4560-8675-2CBE3C0E521B}" srcOrd="1" destOrd="0" presId="urn:microsoft.com/office/officeart/2005/8/layout/hierarchy2"/>
    <dgm:cxn modelId="{B7085CDB-8667-457A-8B38-CF794C33F77F}" srcId="{A5E0263A-DB4E-4D93-BB3F-6DED41514F8C}" destId="{F0B86613-8744-41D7-A20B-35DEACF03182}" srcOrd="1" destOrd="0" parTransId="{645CA5D2-3647-4BFF-B985-9F1A39866FDC}" sibTransId="{695A97F2-8B4D-4B6F-86CD-D3C9F20C77A3}"/>
    <dgm:cxn modelId="{43AA7233-D3AF-4180-B0AC-BCE99A1A4264}" type="presOf" srcId="{38AB51E2-011D-4AAA-BCC7-6A5162E95F8F}" destId="{9EF9836A-C1F1-415D-8BE0-D62E334F2414}" srcOrd="0" destOrd="0" presId="urn:microsoft.com/office/officeart/2005/8/layout/hierarchy2"/>
    <dgm:cxn modelId="{6975F3E6-ABF5-4B85-9E33-CEA1CF56FE0E}" type="presOf" srcId="{B5C5EDC0-9C60-4B56-8955-48CA078C87A7}" destId="{577BBCC0-EDC2-449E-A84C-B1899E3259E7}" srcOrd="0" destOrd="0" presId="urn:microsoft.com/office/officeart/2005/8/layout/hierarchy2"/>
    <dgm:cxn modelId="{3A7EA924-CD8B-4169-BB65-23DA2D5B0FE1}" type="presOf" srcId="{0335A23D-FDBC-4248-B913-FFD815779B59}" destId="{ADE23B44-F130-4773-BD42-C7A704EE1657}" srcOrd="0" destOrd="0" presId="urn:microsoft.com/office/officeart/2005/8/layout/hierarchy2"/>
    <dgm:cxn modelId="{14347FC2-DC3C-4212-8E4A-A04D11BF14CF}" srcId="{F7BBDC32-C8EB-412C-9ABE-E5DA07664220}" destId="{6A4545C3-FA06-45F9-A5B8-AB62FADF10D8}" srcOrd="0" destOrd="0" parTransId="{FF713324-A652-42E0-985D-918C781344B0}" sibTransId="{317000EE-7BE2-46B7-9236-5C820EF51D78}"/>
    <dgm:cxn modelId="{F44FC022-EB3A-4F9E-8FCF-2EEC84AB4BD9}" type="presOf" srcId="{6A4545C3-FA06-45F9-A5B8-AB62FADF10D8}" destId="{7994DE6F-8D2C-4620-BE2B-E985276FCEE9}" srcOrd="0" destOrd="0" presId="urn:microsoft.com/office/officeart/2005/8/layout/hierarchy2"/>
    <dgm:cxn modelId="{4D11C741-DEDC-4DC4-AB56-90066DA7DAE3}" type="presOf" srcId="{449ECBFA-FCE4-4D22-AE44-F8E8F888D998}" destId="{B165AEEC-B37E-4629-8CB5-B4005AB55373}" srcOrd="1" destOrd="0" presId="urn:microsoft.com/office/officeart/2005/8/layout/hierarchy2"/>
    <dgm:cxn modelId="{AB59C5B0-57BD-4A95-BD08-7D9F28D324E8}" srcId="{0335A23D-FDBC-4248-B913-FFD815779B59}" destId="{38AB51E2-011D-4AAA-BCC7-6A5162E95F8F}" srcOrd="0" destOrd="0" parTransId="{F0192CC7-323F-43B6-8EE8-265A5F2330DE}" sibTransId="{9B55E1EA-ACB2-4062-BA1D-90904F9A6A8A}"/>
    <dgm:cxn modelId="{C4329076-EDDB-4A73-B3DC-A6847FB2CF4E}" srcId="{32B1F726-763A-4869-89E2-7D1279E3490C}" destId="{72434C38-9F98-4A5A-AC97-FA545C56B8C2}" srcOrd="0" destOrd="0" parTransId="{39270DD6-378C-4F83-83FA-61C1E092249E}" sibTransId="{6150A54D-4E7B-462B-94BB-076C0DC3AD42}"/>
    <dgm:cxn modelId="{C139F569-3427-4E7A-AB9B-FEC4DB51DEA0}" type="presOf" srcId="{FB091ECF-CD9D-435D-B7AA-9875074D90C4}" destId="{AF7C9F44-C3BA-473C-8CAE-5462A99A1EE0}" srcOrd="1" destOrd="0" presId="urn:microsoft.com/office/officeart/2005/8/layout/hierarchy2"/>
    <dgm:cxn modelId="{2B466363-0F8A-4C6E-BA23-A18EA38B1982}" type="presOf" srcId="{D93121BC-350E-48DC-A743-AF3AABFE74E4}" destId="{A47EDE6B-7678-4629-827D-11CDC673840F}" srcOrd="0" destOrd="0" presId="urn:microsoft.com/office/officeart/2005/8/layout/hierarchy2"/>
    <dgm:cxn modelId="{6B93F05A-10E0-473A-983F-D8CCE1D65DE8}" type="presOf" srcId="{C61861AB-40FF-4F61-852A-FA35A9944781}" destId="{9590F09B-3213-449A-8282-B3928D449045}" srcOrd="0" destOrd="0" presId="urn:microsoft.com/office/officeart/2005/8/layout/hierarchy2"/>
    <dgm:cxn modelId="{33740F34-061D-42ED-A076-AD17ECD2F910}" type="presOf" srcId="{7BB4AA1C-C1CF-46C3-BBB9-1B041BBA5366}" destId="{A46F58BF-4BC3-4859-AB68-5446DD3C1893}" srcOrd="1" destOrd="0" presId="urn:microsoft.com/office/officeart/2005/8/layout/hierarchy2"/>
    <dgm:cxn modelId="{E8D1C030-9D98-4ACE-B015-5B8C2529E050}" type="presOf" srcId="{EF9B8012-0E59-4621-A695-F084BC8F4157}" destId="{CADABEBE-47C1-4F88-8A31-F3ADC362950B}" srcOrd="0" destOrd="0" presId="urn:microsoft.com/office/officeart/2005/8/layout/hierarchy2"/>
    <dgm:cxn modelId="{A52560E9-9E1B-4874-994E-846035370A1F}" srcId="{8C02E2A0-7492-4321-A05B-FB2C6B8DE649}" destId="{9B3CC245-5E7F-4C84-AC3C-269A6B09AFF8}" srcOrd="2" destOrd="0" parTransId="{7BB4AA1C-C1CF-46C3-BBB9-1B041BBA5366}" sibTransId="{F0A7D5E4-3257-4B18-A5D6-66EDD2653999}"/>
    <dgm:cxn modelId="{12A149CE-F762-45D2-8BD4-21050E655FD5}" type="presOf" srcId="{F7BBDC32-C8EB-412C-9ABE-E5DA07664220}" destId="{22C8490F-8697-4C83-995D-862194FD008F}" srcOrd="0" destOrd="0" presId="urn:microsoft.com/office/officeart/2005/8/layout/hierarchy2"/>
    <dgm:cxn modelId="{1ADE6463-6BBA-4E82-BC1F-E7A4E0046053}" type="presOf" srcId="{15E5C943-372E-424D-9B1B-CF647F39DED4}" destId="{1CB991C4-8D02-49DB-8362-5B13B69B54CF}" srcOrd="0" destOrd="0" presId="urn:microsoft.com/office/officeart/2005/8/layout/hierarchy2"/>
    <dgm:cxn modelId="{AD6FF455-590D-4BBC-B71B-90C040DC1F63}" type="presOf" srcId="{D93121BC-350E-48DC-A743-AF3AABFE74E4}" destId="{95B7A761-2DDA-4A5F-828E-DEAE152F9086}" srcOrd="1" destOrd="0" presId="urn:microsoft.com/office/officeart/2005/8/layout/hierarchy2"/>
    <dgm:cxn modelId="{C198474E-2017-4B17-9CF1-F006053EE776}" type="presOf" srcId="{1E4C034B-DB7E-4374-A193-6785FA86FB17}" destId="{08CC4C84-DFE6-4F02-B4A0-C480491ED963}" srcOrd="0" destOrd="0" presId="urn:microsoft.com/office/officeart/2005/8/layout/hierarchy2"/>
    <dgm:cxn modelId="{F7B78911-54EE-4232-828A-30D6F0B98B9A}" type="presOf" srcId="{C61861AB-40FF-4F61-852A-FA35A9944781}" destId="{F7673C52-9F90-44AB-840C-86129A240748}" srcOrd="1" destOrd="0" presId="urn:microsoft.com/office/officeart/2005/8/layout/hierarchy2"/>
    <dgm:cxn modelId="{ED6A6B89-95B1-4696-96A2-80FF2406A493}" type="presOf" srcId="{FB091ECF-CD9D-435D-B7AA-9875074D90C4}" destId="{B310113B-D026-496A-BA89-F71BFA999CAC}" srcOrd="0" destOrd="0" presId="urn:microsoft.com/office/officeart/2005/8/layout/hierarchy2"/>
    <dgm:cxn modelId="{48A382F8-BF29-4619-A621-64805CEB2B36}" type="presOf" srcId="{72434C38-9F98-4A5A-AC97-FA545C56B8C2}" destId="{9300DFB6-ADF5-4FED-91A7-71A71328A753}" srcOrd="0" destOrd="0" presId="urn:microsoft.com/office/officeart/2005/8/layout/hierarchy2"/>
    <dgm:cxn modelId="{65950CEE-B142-49B5-89ED-68DD42EA5A0D}" srcId="{8C02E2A0-7492-4321-A05B-FB2C6B8DE649}" destId="{297D0D63-651F-4F2A-9BE3-6CD357C6539A}" srcOrd="1" destOrd="0" parTransId="{FB091ECF-CD9D-435D-B7AA-9875074D90C4}" sibTransId="{CFCF5A41-B415-46CB-96EF-FD9893528C2A}"/>
    <dgm:cxn modelId="{2511ED86-2E67-4CBD-BFE6-0C1FE6B312DA}" type="presOf" srcId="{F0B86613-8744-41D7-A20B-35DEACF03182}" destId="{47D8BEDD-7520-423B-932B-4495D15975B8}" srcOrd="0" destOrd="0" presId="urn:microsoft.com/office/officeart/2005/8/layout/hierarchy2"/>
    <dgm:cxn modelId="{4D9C36FF-B891-4526-ADCD-FD51C7568734}" srcId="{3C1BA4B6-3BE2-4B31-BF4C-C4DBC0FF9419}" destId="{8C02E2A0-7492-4321-A05B-FB2C6B8DE649}" srcOrd="1" destOrd="0" parTransId="{C61861AB-40FF-4F61-852A-FA35A9944781}" sibTransId="{82EF4311-F261-4481-99B7-A451B662F68F}"/>
    <dgm:cxn modelId="{4F6AA377-524D-4692-B83D-8E472EF328AB}" srcId="{F0B86613-8744-41D7-A20B-35DEACF03182}" destId="{EF9B8012-0E59-4621-A695-F084BC8F4157}" srcOrd="0" destOrd="0" parTransId="{3C755DE4-B247-412E-9F91-3816FB15B42B}" sibTransId="{5D44D0C9-FFEE-4794-BAA7-4CF3286DCAC4}"/>
    <dgm:cxn modelId="{F4DF546D-EBC5-4273-8E1E-FA9E8CF5EBBD}" type="presOf" srcId="{3C755DE4-B247-412E-9F91-3816FB15B42B}" destId="{525B8540-605C-42D7-872F-1EE281D4F276}" srcOrd="0" destOrd="0" presId="urn:microsoft.com/office/officeart/2005/8/layout/hierarchy2"/>
    <dgm:cxn modelId="{D21DA070-BDC6-4FF4-BE59-B570E8E299A8}" type="presOf" srcId="{E0FEAFDD-162D-44DA-BF36-376BF5273D5C}" destId="{9BDF141D-ACD4-4FF0-9D64-E4636768A394}" srcOrd="0" destOrd="0" presId="urn:microsoft.com/office/officeart/2005/8/layout/hierarchy2"/>
    <dgm:cxn modelId="{6907E898-F5CD-4BB7-8F19-7295AD661B17}" type="presOf" srcId="{07C5CFBA-DED1-466C-AAA9-336375FB1F72}" destId="{04E88E3A-2F27-4F67-B4B3-73C58D9CDD90}" srcOrd="1" destOrd="0" presId="urn:microsoft.com/office/officeart/2005/8/layout/hierarchy2"/>
    <dgm:cxn modelId="{561AD798-81A8-451F-A569-B5ABE2181726}" srcId="{F7BBDC32-C8EB-412C-9ABE-E5DA07664220}" destId="{B5C5EDC0-9C60-4B56-8955-48CA078C87A7}" srcOrd="2" destOrd="0" parTransId="{D93121BC-350E-48DC-A743-AF3AABFE74E4}" sibTransId="{9E1FBC2B-4CAB-4903-90CC-92B36A15E17B}"/>
    <dgm:cxn modelId="{26D2CAD2-B3DA-45B9-A3E6-5BB1C6C189E2}" type="presOf" srcId="{645CA5D2-3647-4BFF-B985-9F1A39866FDC}" destId="{E4AF19F5-C580-4975-A3FD-FEFFEFAF5731}" srcOrd="0" destOrd="0" presId="urn:microsoft.com/office/officeart/2005/8/layout/hierarchy2"/>
    <dgm:cxn modelId="{692E639A-EA23-4960-94AF-9C690AE80784}" srcId="{38AB51E2-011D-4AAA-BCC7-6A5162E95F8F}" destId="{A5E0263A-DB4E-4D93-BB3F-6DED41514F8C}" srcOrd="0" destOrd="0" parTransId="{07C5CFBA-DED1-466C-AAA9-336375FB1F72}" sibTransId="{93BA403A-8380-49A7-921D-A077BABE02F9}"/>
    <dgm:cxn modelId="{43FC5B6D-2E40-4842-8EF7-B6F787249C70}" type="presOf" srcId="{C00B8946-2D6A-45B5-A2D9-D3D696069AF2}" destId="{2AE7503C-E668-421E-A844-0F11A53B2337}" srcOrd="1" destOrd="0" presId="urn:microsoft.com/office/officeart/2005/8/layout/hierarchy2"/>
    <dgm:cxn modelId="{EDD0872B-2CDC-4058-BEC0-78B353B7925F}" type="presOf" srcId="{FF713324-A652-42E0-985D-918C781344B0}" destId="{2FFA73AC-5A32-45E3-9410-7F51592E1C6F}" srcOrd="0" destOrd="0" presId="urn:microsoft.com/office/officeart/2005/8/layout/hierarchy2"/>
    <dgm:cxn modelId="{76A8C940-502F-45BF-9407-885296F18791}" srcId="{F7BBDC32-C8EB-412C-9ABE-E5DA07664220}" destId="{216D655D-1B8F-499D-BBB3-32442BE043FF}" srcOrd="1" destOrd="0" parTransId="{C00B8946-2D6A-45B5-A2D9-D3D696069AF2}" sibTransId="{39138BB4-FD2E-4D3B-AD55-2DA7FF52CE6C}"/>
    <dgm:cxn modelId="{240A56EB-17D3-4795-AD9D-D3136E7E3C23}" type="presOf" srcId="{4A74FF8D-5849-42D9-A812-2DB06795753A}" destId="{E94DC6F8-BDE9-45C2-BF65-72EA40BAABD5}" srcOrd="0" destOrd="0" presId="urn:microsoft.com/office/officeart/2005/8/layout/hierarchy2"/>
    <dgm:cxn modelId="{DF24E30F-461B-4A18-8473-98E966527D36}" type="presOf" srcId="{645CA5D2-3647-4BFF-B985-9F1A39866FDC}" destId="{459B4835-2A7B-4892-816C-DDF9E4534E83}" srcOrd="1" destOrd="0" presId="urn:microsoft.com/office/officeart/2005/8/layout/hierarchy2"/>
    <dgm:cxn modelId="{536CA043-9972-4E05-B614-2B60AC1D76E9}" type="presOf" srcId="{449ECBFA-FCE4-4D22-AE44-F8E8F888D998}" destId="{D26D0E3F-EE92-4646-86C7-62E53689F430}" srcOrd="0" destOrd="0" presId="urn:microsoft.com/office/officeart/2005/8/layout/hierarchy2"/>
    <dgm:cxn modelId="{06874E25-B23B-46F3-805F-5E4A8429AA19}" type="presOf" srcId="{1E4C034B-DB7E-4374-A193-6785FA86FB17}" destId="{972B0823-0150-413F-A557-3EF3216F4E01}" srcOrd="1" destOrd="0" presId="urn:microsoft.com/office/officeart/2005/8/layout/hierarchy2"/>
    <dgm:cxn modelId="{69F4B5EF-AEE0-4310-B480-78A88FA387A3}" type="presOf" srcId="{C00B8946-2D6A-45B5-A2D9-D3D696069AF2}" destId="{B24E5030-CACF-44CD-BEBC-9DDE3C199E80}" srcOrd="0" destOrd="0" presId="urn:microsoft.com/office/officeart/2005/8/layout/hierarchy2"/>
    <dgm:cxn modelId="{37B4EF6A-B024-4A6C-A00A-4BB532EA005D}" type="presOf" srcId="{E0FEAFDD-162D-44DA-BF36-376BF5273D5C}" destId="{CD49C168-8F6A-4517-AD85-5F52D483C7DA}" srcOrd="1" destOrd="0" presId="urn:microsoft.com/office/officeart/2005/8/layout/hierarchy2"/>
    <dgm:cxn modelId="{A3F650B5-0575-4D48-ADB1-0D5FA1B35DB0}" srcId="{38AB51E2-011D-4AAA-BCC7-6A5162E95F8F}" destId="{3C1BA4B6-3BE2-4B31-BF4C-C4DBC0FF9419}" srcOrd="1" destOrd="0" parTransId="{E0FEAFDD-162D-44DA-BF36-376BF5273D5C}" sibTransId="{70637889-F7A5-451A-AEC5-8A0130ABECCF}"/>
    <dgm:cxn modelId="{AD822027-68F0-4E17-99F6-A1D8C5E2FB41}" type="presOf" srcId="{8C02E2A0-7492-4321-A05B-FB2C6B8DE649}" destId="{137FF745-C7B0-4CEE-9CA0-9931CA5090C8}" srcOrd="0" destOrd="0" presId="urn:microsoft.com/office/officeart/2005/8/layout/hierarchy2"/>
    <dgm:cxn modelId="{B857B203-509C-4F59-9D96-80D5943DEE57}" type="presOf" srcId="{32B1F726-763A-4869-89E2-7D1279E3490C}" destId="{C60693C9-B9EB-49E1-9F25-70293521E735}" srcOrd="0" destOrd="0" presId="urn:microsoft.com/office/officeart/2005/8/layout/hierarchy2"/>
    <dgm:cxn modelId="{67408CD4-4F1F-414A-BE70-87ACB84EBDCD}" type="presOf" srcId="{3C1BA4B6-3BE2-4B31-BF4C-C4DBC0FF9419}" destId="{A49BDA2D-DC1C-45E4-97A9-127F31FEFCC3}" srcOrd="0" destOrd="0" presId="urn:microsoft.com/office/officeart/2005/8/layout/hierarchy2"/>
    <dgm:cxn modelId="{81D29F10-E284-4392-9137-83DDE711E47A}" type="presOf" srcId="{39270DD6-378C-4F83-83FA-61C1E092249E}" destId="{B3081B46-66E4-47CA-BFAA-08C6F394EBDD}" srcOrd="1" destOrd="0" presId="urn:microsoft.com/office/officeart/2005/8/layout/hierarchy2"/>
    <dgm:cxn modelId="{4BA34E17-68AF-496D-8CC8-9782B8834225}" type="presOf" srcId="{216D655D-1B8F-499D-BBB3-32442BE043FF}" destId="{F010EBCB-64DE-4E49-B959-F386EA8ABA4E}" srcOrd="0" destOrd="0" presId="urn:microsoft.com/office/officeart/2005/8/layout/hierarchy2"/>
    <dgm:cxn modelId="{D9DE85F9-CC44-474D-A69C-7BC971CFAC24}" srcId="{3C1BA4B6-3BE2-4B31-BF4C-C4DBC0FF9419}" destId="{32B1F726-763A-4869-89E2-7D1279E3490C}" srcOrd="0" destOrd="0" parTransId="{1E4C034B-DB7E-4374-A193-6785FA86FB17}" sibTransId="{5753683E-E53F-4A8A-91D1-EF77BD581458}"/>
    <dgm:cxn modelId="{B1C2EB73-83EA-4BAD-A6CB-B32AABCD2FCE}" srcId="{A5E0263A-DB4E-4D93-BB3F-6DED41514F8C}" destId="{F7BBDC32-C8EB-412C-9ABE-E5DA07664220}" srcOrd="0" destOrd="0" parTransId="{449ECBFA-FCE4-4D22-AE44-F8E8F888D998}" sibTransId="{9F9D942C-3BBB-4FAB-9672-12DBCDEC85DF}"/>
    <dgm:cxn modelId="{7A7DB4D8-422A-4833-8028-5ADD44543585}" type="presOf" srcId="{4A74FF8D-5849-42D9-A812-2DB06795753A}" destId="{3634EC75-88D4-4739-B652-FEAF09346C6C}" srcOrd="1" destOrd="0" presId="urn:microsoft.com/office/officeart/2005/8/layout/hierarchy2"/>
    <dgm:cxn modelId="{01D136B9-8E69-4F2B-9094-3583E58225DF}" type="presOf" srcId="{07C5CFBA-DED1-466C-AAA9-336375FB1F72}" destId="{24E0D118-060E-4D53-9B70-AC042256CE42}" srcOrd="0" destOrd="0" presId="urn:microsoft.com/office/officeart/2005/8/layout/hierarchy2"/>
    <dgm:cxn modelId="{A9DD96FE-8C3F-4105-8AFB-9620474A1E26}" type="presOf" srcId="{7BB4AA1C-C1CF-46C3-BBB9-1B041BBA5366}" destId="{A45DB95E-C85F-4C31-AA4E-7AC92D38437A}" srcOrd="0" destOrd="0" presId="urn:microsoft.com/office/officeart/2005/8/layout/hierarchy2"/>
    <dgm:cxn modelId="{3007B231-14FF-4DFB-B664-37A151DE7749}" type="presOf" srcId="{297D0D63-651F-4F2A-9BE3-6CD357C6539A}" destId="{8FBEC202-6CC7-4FE2-B811-62680CF36DA7}" srcOrd="0" destOrd="0" presId="urn:microsoft.com/office/officeart/2005/8/layout/hierarchy2"/>
    <dgm:cxn modelId="{B155A29D-F232-4013-A529-405B01CA3B66}" type="presOf" srcId="{39270DD6-378C-4F83-83FA-61C1E092249E}" destId="{146DA9BF-87F4-4BCF-91EF-2C049EC4C0C6}" srcOrd="0" destOrd="0" presId="urn:microsoft.com/office/officeart/2005/8/layout/hierarchy2"/>
    <dgm:cxn modelId="{9DD8EA0B-4B7A-4314-BDB6-465FE574EFF8}" type="presOf" srcId="{9B3CC245-5E7F-4C84-AC3C-269A6B09AFF8}" destId="{FB4374E2-7A06-47F2-9ECC-426A27DB6340}" srcOrd="0" destOrd="0" presId="urn:microsoft.com/office/officeart/2005/8/layout/hierarchy2"/>
    <dgm:cxn modelId="{DACA603E-923E-4B1E-8AF3-3D0A12BFFE3C}" type="presParOf" srcId="{ADE23B44-F130-4773-BD42-C7A704EE1657}" destId="{6EB0C782-D73C-455A-9B9D-D48812B5B0E2}" srcOrd="0" destOrd="0" presId="urn:microsoft.com/office/officeart/2005/8/layout/hierarchy2"/>
    <dgm:cxn modelId="{C975BAC6-2138-4826-899D-1909A1B6BCBF}" type="presParOf" srcId="{6EB0C782-D73C-455A-9B9D-D48812B5B0E2}" destId="{9EF9836A-C1F1-415D-8BE0-D62E334F2414}" srcOrd="0" destOrd="0" presId="urn:microsoft.com/office/officeart/2005/8/layout/hierarchy2"/>
    <dgm:cxn modelId="{56E611C7-2294-43DC-8DB9-8866A60DB28C}" type="presParOf" srcId="{6EB0C782-D73C-455A-9B9D-D48812B5B0E2}" destId="{3516716D-3CA2-437B-AB86-A493F7E90DEA}" srcOrd="1" destOrd="0" presId="urn:microsoft.com/office/officeart/2005/8/layout/hierarchy2"/>
    <dgm:cxn modelId="{2AD3A1B1-8CD1-43DD-9EFD-06A186DC5389}" type="presParOf" srcId="{3516716D-3CA2-437B-AB86-A493F7E90DEA}" destId="{24E0D118-060E-4D53-9B70-AC042256CE42}" srcOrd="0" destOrd="0" presId="urn:microsoft.com/office/officeart/2005/8/layout/hierarchy2"/>
    <dgm:cxn modelId="{AE5D2D3F-EFF4-409D-89A9-4939259A982C}" type="presParOf" srcId="{24E0D118-060E-4D53-9B70-AC042256CE42}" destId="{04E88E3A-2F27-4F67-B4B3-73C58D9CDD90}" srcOrd="0" destOrd="0" presId="urn:microsoft.com/office/officeart/2005/8/layout/hierarchy2"/>
    <dgm:cxn modelId="{C66FD843-1142-4CA1-A16B-5EA2DB6B6949}" type="presParOf" srcId="{3516716D-3CA2-437B-AB86-A493F7E90DEA}" destId="{642FE3D5-585B-4EA5-836D-17DFCC276FB3}" srcOrd="1" destOrd="0" presId="urn:microsoft.com/office/officeart/2005/8/layout/hierarchy2"/>
    <dgm:cxn modelId="{91FB99F2-2A21-498D-AF46-94D2CF1A39FE}" type="presParOf" srcId="{642FE3D5-585B-4EA5-836D-17DFCC276FB3}" destId="{0F8362BC-9F0D-4BBA-AE17-A220891E0459}" srcOrd="0" destOrd="0" presId="urn:microsoft.com/office/officeart/2005/8/layout/hierarchy2"/>
    <dgm:cxn modelId="{C2F4B18F-3BC1-45A3-A84B-62FAC6A8CF62}" type="presParOf" srcId="{642FE3D5-585B-4EA5-836D-17DFCC276FB3}" destId="{3423C795-A4A8-4ED9-B9BA-1B7C3F6AA4C1}" srcOrd="1" destOrd="0" presId="urn:microsoft.com/office/officeart/2005/8/layout/hierarchy2"/>
    <dgm:cxn modelId="{58B45FD8-7BB6-4ABA-BD07-0AFCD1B4BAAC}" type="presParOf" srcId="{3423C795-A4A8-4ED9-B9BA-1B7C3F6AA4C1}" destId="{D26D0E3F-EE92-4646-86C7-62E53689F430}" srcOrd="0" destOrd="0" presId="urn:microsoft.com/office/officeart/2005/8/layout/hierarchy2"/>
    <dgm:cxn modelId="{AC7EC5F5-495C-48BD-BD46-0D8EBF4E6FF5}" type="presParOf" srcId="{D26D0E3F-EE92-4646-86C7-62E53689F430}" destId="{B165AEEC-B37E-4629-8CB5-B4005AB55373}" srcOrd="0" destOrd="0" presId="urn:microsoft.com/office/officeart/2005/8/layout/hierarchy2"/>
    <dgm:cxn modelId="{8C601045-2D38-4498-B39F-E3733136627E}" type="presParOf" srcId="{3423C795-A4A8-4ED9-B9BA-1B7C3F6AA4C1}" destId="{7833A659-6349-449C-B426-347332B18596}" srcOrd="1" destOrd="0" presId="urn:microsoft.com/office/officeart/2005/8/layout/hierarchy2"/>
    <dgm:cxn modelId="{67EBB0DB-A325-4673-A261-F2C908CE827A}" type="presParOf" srcId="{7833A659-6349-449C-B426-347332B18596}" destId="{22C8490F-8697-4C83-995D-862194FD008F}" srcOrd="0" destOrd="0" presId="urn:microsoft.com/office/officeart/2005/8/layout/hierarchy2"/>
    <dgm:cxn modelId="{A9395301-3175-47D4-B396-CB17BBEBD3F7}" type="presParOf" srcId="{7833A659-6349-449C-B426-347332B18596}" destId="{5EFBE238-3C94-4EB8-A38F-3892B31D2F7B}" srcOrd="1" destOrd="0" presId="urn:microsoft.com/office/officeart/2005/8/layout/hierarchy2"/>
    <dgm:cxn modelId="{94DE4A64-6E5B-45C8-861B-5CA23129CF43}" type="presParOf" srcId="{5EFBE238-3C94-4EB8-A38F-3892B31D2F7B}" destId="{2FFA73AC-5A32-45E3-9410-7F51592E1C6F}" srcOrd="0" destOrd="0" presId="urn:microsoft.com/office/officeart/2005/8/layout/hierarchy2"/>
    <dgm:cxn modelId="{74AEC0F9-77AA-43A4-80B2-545B93EBBBF9}" type="presParOf" srcId="{2FFA73AC-5A32-45E3-9410-7F51592E1C6F}" destId="{010BA28A-F03B-4560-8675-2CBE3C0E521B}" srcOrd="0" destOrd="0" presId="urn:microsoft.com/office/officeart/2005/8/layout/hierarchy2"/>
    <dgm:cxn modelId="{2667819A-2401-4482-B6B8-9CBAE4D18605}" type="presParOf" srcId="{5EFBE238-3C94-4EB8-A38F-3892B31D2F7B}" destId="{779ACEEC-455E-498D-A744-713E73CDEF80}" srcOrd="1" destOrd="0" presId="urn:microsoft.com/office/officeart/2005/8/layout/hierarchy2"/>
    <dgm:cxn modelId="{B278D3CE-04F9-4C35-AC2E-97D1222DCE1E}" type="presParOf" srcId="{779ACEEC-455E-498D-A744-713E73CDEF80}" destId="{7994DE6F-8D2C-4620-BE2B-E985276FCEE9}" srcOrd="0" destOrd="0" presId="urn:microsoft.com/office/officeart/2005/8/layout/hierarchy2"/>
    <dgm:cxn modelId="{320D2948-D0A8-47CB-AC10-7A04E1B151B0}" type="presParOf" srcId="{779ACEEC-455E-498D-A744-713E73CDEF80}" destId="{33107962-3BBD-4DBE-A6C6-7BE721C2E683}" srcOrd="1" destOrd="0" presId="urn:microsoft.com/office/officeart/2005/8/layout/hierarchy2"/>
    <dgm:cxn modelId="{C5A52D2F-8063-4CD6-A5E6-63D4D194C0A5}" type="presParOf" srcId="{5EFBE238-3C94-4EB8-A38F-3892B31D2F7B}" destId="{B24E5030-CACF-44CD-BEBC-9DDE3C199E80}" srcOrd="2" destOrd="0" presId="urn:microsoft.com/office/officeart/2005/8/layout/hierarchy2"/>
    <dgm:cxn modelId="{7CF5C767-A61A-42B7-9625-917A152B2F92}" type="presParOf" srcId="{B24E5030-CACF-44CD-BEBC-9DDE3C199E80}" destId="{2AE7503C-E668-421E-A844-0F11A53B2337}" srcOrd="0" destOrd="0" presId="urn:microsoft.com/office/officeart/2005/8/layout/hierarchy2"/>
    <dgm:cxn modelId="{C7DCD492-4E81-4250-8AFF-39E9BB4F200C}" type="presParOf" srcId="{5EFBE238-3C94-4EB8-A38F-3892B31D2F7B}" destId="{08B3E218-1CC7-49E3-8723-8C9ACF788E59}" srcOrd="3" destOrd="0" presId="urn:microsoft.com/office/officeart/2005/8/layout/hierarchy2"/>
    <dgm:cxn modelId="{F0506458-65C9-4E40-A394-97A1EF1880E9}" type="presParOf" srcId="{08B3E218-1CC7-49E3-8723-8C9ACF788E59}" destId="{F010EBCB-64DE-4E49-B959-F386EA8ABA4E}" srcOrd="0" destOrd="0" presId="urn:microsoft.com/office/officeart/2005/8/layout/hierarchy2"/>
    <dgm:cxn modelId="{D2C57E61-63C8-4559-A7F4-069D68307BBD}" type="presParOf" srcId="{08B3E218-1CC7-49E3-8723-8C9ACF788E59}" destId="{129F7BA1-97AD-40EC-8C35-FB16EDB49E83}" srcOrd="1" destOrd="0" presId="urn:microsoft.com/office/officeart/2005/8/layout/hierarchy2"/>
    <dgm:cxn modelId="{91FE099B-ABDB-4499-B1DF-C489D417D03B}" type="presParOf" srcId="{5EFBE238-3C94-4EB8-A38F-3892B31D2F7B}" destId="{A47EDE6B-7678-4629-827D-11CDC673840F}" srcOrd="4" destOrd="0" presId="urn:microsoft.com/office/officeart/2005/8/layout/hierarchy2"/>
    <dgm:cxn modelId="{6237B2A9-D8C1-4980-BC48-C22F028B0498}" type="presParOf" srcId="{A47EDE6B-7678-4629-827D-11CDC673840F}" destId="{95B7A761-2DDA-4A5F-828E-DEAE152F9086}" srcOrd="0" destOrd="0" presId="urn:microsoft.com/office/officeart/2005/8/layout/hierarchy2"/>
    <dgm:cxn modelId="{730CA180-8FB2-411F-A047-0A0988282A96}" type="presParOf" srcId="{5EFBE238-3C94-4EB8-A38F-3892B31D2F7B}" destId="{CA64DAE1-00E9-443F-B41F-D0E1E2C7CE87}" srcOrd="5" destOrd="0" presId="urn:microsoft.com/office/officeart/2005/8/layout/hierarchy2"/>
    <dgm:cxn modelId="{C9C32946-20E5-45A4-BB86-8E893B317CB1}" type="presParOf" srcId="{CA64DAE1-00E9-443F-B41F-D0E1E2C7CE87}" destId="{577BBCC0-EDC2-449E-A84C-B1899E3259E7}" srcOrd="0" destOrd="0" presId="urn:microsoft.com/office/officeart/2005/8/layout/hierarchy2"/>
    <dgm:cxn modelId="{CB0CB4C1-22B8-4DC0-A601-1DA18F59CC14}" type="presParOf" srcId="{CA64DAE1-00E9-443F-B41F-D0E1E2C7CE87}" destId="{1BA81F63-0A5E-4EB5-97F3-1C7FA6125EF1}" srcOrd="1" destOrd="0" presId="urn:microsoft.com/office/officeart/2005/8/layout/hierarchy2"/>
    <dgm:cxn modelId="{869F75DD-914F-498B-8039-BA163C756435}" type="presParOf" srcId="{3423C795-A4A8-4ED9-B9BA-1B7C3F6AA4C1}" destId="{E4AF19F5-C580-4975-A3FD-FEFFEFAF5731}" srcOrd="2" destOrd="0" presId="urn:microsoft.com/office/officeart/2005/8/layout/hierarchy2"/>
    <dgm:cxn modelId="{42B85927-6438-411C-AFC5-018E2B74AFF9}" type="presParOf" srcId="{E4AF19F5-C580-4975-A3FD-FEFFEFAF5731}" destId="{459B4835-2A7B-4892-816C-DDF9E4534E83}" srcOrd="0" destOrd="0" presId="urn:microsoft.com/office/officeart/2005/8/layout/hierarchy2"/>
    <dgm:cxn modelId="{C79003DA-997F-42D1-A3AD-6B8B1E52DD23}" type="presParOf" srcId="{3423C795-A4A8-4ED9-B9BA-1B7C3F6AA4C1}" destId="{7CFE79C7-3DCA-452D-A236-064E0C566100}" srcOrd="3" destOrd="0" presId="urn:microsoft.com/office/officeart/2005/8/layout/hierarchy2"/>
    <dgm:cxn modelId="{6BF195D9-D5CE-44DD-8FD2-7E9A29AD7805}" type="presParOf" srcId="{7CFE79C7-3DCA-452D-A236-064E0C566100}" destId="{47D8BEDD-7520-423B-932B-4495D15975B8}" srcOrd="0" destOrd="0" presId="urn:microsoft.com/office/officeart/2005/8/layout/hierarchy2"/>
    <dgm:cxn modelId="{79504F76-25D9-4D44-8F66-D06580504A53}" type="presParOf" srcId="{7CFE79C7-3DCA-452D-A236-064E0C566100}" destId="{717D0E0F-97B7-4C27-A5F1-D775D535B715}" srcOrd="1" destOrd="0" presId="urn:microsoft.com/office/officeart/2005/8/layout/hierarchy2"/>
    <dgm:cxn modelId="{8DE0038C-01F2-4E64-A17B-D197A4665756}" type="presParOf" srcId="{717D0E0F-97B7-4C27-A5F1-D775D535B715}" destId="{525B8540-605C-42D7-872F-1EE281D4F276}" srcOrd="0" destOrd="0" presId="urn:microsoft.com/office/officeart/2005/8/layout/hierarchy2"/>
    <dgm:cxn modelId="{D3DB4AE4-73DF-43F8-B01D-030C11B5B6A8}" type="presParOf" srcId="{525B8540-605C-42D7-872F-1EE281D4F276}" destId="{DF6D65FC-AA05-4C1D-92AF-6DB0C2E048B7}" srcOrd="0" destOrd="0" presId="urn:microsoft.com/office/officeart/2005/8/layout/hierarchy2"/>
    <dgm:cxn modelId="{1AB588C3-DF78-4669-8855-B69F0824653C}" type="presParOf" srcId="{717D0E0F-97B7-4C27-A5F1-D775D535B715}" destId="{4DED85A4-577B-447B-9413-33EA1C5557C8}" srcOrd="1" destOrd="0" presId="urn:microsoft.com/office/officeart/2005/8/layout/hierarchy2"/>
    <dgm:cxn modelId="{4284F596-67C5-4A2F-8639-66885F9F190B}" type="presParOf" srcId="{4DED85A4-577B-447B-9413-33EA1C5557C8}" destId="{CADABEBE-47C1-4F88-8A31-F3ADC362950B}" srcOrd="0" destOrd="0" presId="urn:microsoft.com/office/officeart/2005/8/layout/hierarchy2"/>
    <dgm:cxn modelId="{D710659D-51AC-4340-AC1C-275CDB7E20E7}" type="presParOf" srcId="{4DED85A4-577B-447B-9413-33EA1C5557C8}" destId="{D40EF5E0-AE8D-4429-BAA6-34BE82986CFF}" srcOrd="1" destOrd="0" presId="urn:microsoft.com/office/officeart/2005/8/layout/hierarchy2"/>
    <dgm:cxn modelId="{3BA18C6E-9697-45D1-9962-F09ABF18AD1C}" type="presParOf" srcId="{3516716D-3CA2-437B-AB86-A493F7E90DEA}" destId="{9BDF141D-ACD4-4FF0-9D64-E4636768A394}" srcOrd="2" destOrd="0" presId="urn:microsoft.com/office/officeart/2005/8/layout/hierarchy2"/>
    <dgm:cxn modelId="{C8C5D732-DBB6-4DCB-8FF2-D565BC910BAD}" type="presParOf" srcId="{9BDF141D-ACD4-4FF0-9D64-E4636768A394}" destId="{CD49C168-8F6A-4517-AD85-5F52D483C7DA}" srcOrd="0" destOrd="0" presId="urn:microsoft.com/office/officeart/2005/8/layout/hierarchy2"/>
    <dgm:cxn modelId="{D5D44812-AF9C-4E9D-8450-D15D41058008}" type="presParOf" srcId="{3516716D-3CA2-437B-AB86-A493F7E90DEA}" destId="{A11CB0E8-0C73-44ED-9202-402A7D284501}" srcOrd="3" destOrd="0" presId="urn:microsoft.com/office/officeart/2005/8/layout/hierarchy2"/>
    <dgm:cxn modelId="{6913049A-5911-490F-80B8-E850A59703FF}" type="presParOf" srcId="{A11CB0E8-0C73-44ED-9202-402A7D284501}" destId="{A49BDA2D-DC1C-45E4-97A9-127F31FEFCC3}" srcOrd="0" destOrd="0" presId="urn:microsoft.com/office/officeart/2005/8/layout/hierarchy2"/>
    <dgm:cxn modelId="{77E788CE-114B-44F7-A56A-D740C6023B09}" type="presParOf" srcId="{A11CB0E8-0C73-44ED-9202-402A7D284501}" destId="{2CD21D14-FAB9-4D4F-BC59-05A2DF066C32}" srcOrd="1" destOrd="0" presId="urn:microsoft.com/office/officeart/2005/8/layout/hierarchy2"/>
    <dgm:cxn modelId="{4C6DFFA8-ED25-4F56-9888-8F4F8F782AB0}" type="presParOf" srcId="{2CD21D14-FAB9-4D4F-BC59-05A2DF066C32}" destId="{08CC4C84-DFE6-4F02-B4A0-C480491ED963}" srcOrd="0" destOrd="0" presId="urn:microsoft.com/office/officeart/2005/8/layout/hierarchy2"/>
    <dgm:cxn modelId="{0406048D-FA86-4411-BC3A-486284B95644}" type="presParOf" srcId="{08CC4C84-DFE6-4F02-B4A0-C480491ED963}" destId="{972B0823-0150-413F-A557-3EF3216F4E01}" srcOrd="0" destOrd="0" presId="urn:microsoft.com/office/officeart/2005/8/layout/hierarchy2"/>
    <dgm:cxn modelId="{767C6661-F367-42F4-A47B-F73E984201B3}" type="presParOf" srcId="{2CD21D14-FAB9-4D4F-BC59-05A2DF066C32}" destId="{854D581B-2924-452E-8395-8189912584A5}" srcOrd="1" destOrd="0" presId="urn:microsoft.com/office/officeart/2005/8/layout/hierarchy2"/>
    <dgm:cxn modelId="{9DF68645-3D6B-40C8-8242-B54A152A63D8}" type="presParOf" srcId="{854D581B-2924-452E-8395-8189912584A5}" destId="{C60693C9-B9EB-49E1-9F25-70293521E735}" srcOrd="0" destOrd="0" presId="urn:microsoft.com/office/officeart/2005/8/layout/hierarchy2"/>
    <dgm:cxn modelId="{DFFF653A-66D2-4581-9C14-FE3CC47AE14C}" type="presParOf" srcId="{854D581B-2924-452E-8395-8189912584A5}" destId="{9B140536-7318-4B57-A50C-32C647CDC934}" srcOrd="1" destOrd="0" presId="urn:microsoft.com/office/officeart/2005/8/layout/hierarchy2"/>
    <dgm:cxn modelId="{0B53882B-60F5-4DD6-91A4-58C7D9A48745}" type="presParOf" srcId="{9B140536-7318-4B57-A50C-32C647CDC934}" destId="{146DA9BF-87F4-4BCF-91EF-2C049EC4C0C6}" srcOrd="0" destOrd="0" presId="urn:microsoft.com/office/officeart/2005/8/layout/hierarchy2"/>
    <dgm:cxn modelId="{FB5B5AA0-1958-4C73-AFAE-91BD8F092C53}" type="presParOf" srcId="{146DA9BF-87F4-4BCF-91EF-2C049EC4C0C6}" destId="{B3081B46-66E4-47CA-BFAA-08C6F394EBDD}" srcOrd="0" destOrd="0" presId="urn:microsoft.com/office/officeart/2005/8/layout/hierarchy2"/>
    <dgm:cxn modelId="{8439F4BF-45FC-4453-81CD-ADC81502BF72}" type="presParOf" srcId="{9B140536-7318-4B57-A50C-32C647CDC934}" destId="{3D60C299-2EF4-40DA-A254-8551DC658A14}" srcOrd="1" destOrd="0" presId="urn:microsoft.com/office/officeart/2005/8/layout/hierarchy2"/>
    <dgm:cxn modelId="{080F5B48-59D1-4F74-9FE1-FD63294090A9}" type="presParOf" srcId="{3D60C299-2EF4-40DA-A254-8551DC658A14}" destId="{9300DFB6-ADF5-4FED-91A7-71A71328A753}" srcOrd="0" destOrd="0" presId="urn:microsoft.com/office/officeart/2005/8/layout/hierarchy2"/>
    <dgm:cxn modelId="{97CE4F65-EF4D-430B-B358-5FC0AC067177}" type="presParOf" srcId="{3D60C299-2EF4-40DA-A254-8551DC658A14}" destId="{F71E75A0-14B9-4FC1-A03E-C74E44AF266D}" srcOrd="1" destOrd="0" presId="urn:microsoft.com/office/officeart/2005/8/layout/hierarchy2"/>
    <dgm:cxn modelId="{55C6E42E-795C-4ADA-9DD5-168403BD44A9}" type="presParOf" srcId="{2CD21D14-FAB9-4D4F-BC59-05A2DF066C32}" destId="{9590F09B-3213-449A-8282-B3928D449045}" srcOrd="2" destOrd="0" presId="urn:microsoft.com/office/officeart/2005/8/layout/hierarchy2"/>
    <dgm:cxn modelId="{2324519F-90BB-450B-8CE4-8B86D40B9663}" type="presParOf" srcId="{9590F09B-3213-449A-8282-B3928D449045}" destId="{F7673C52-9F90-44AB-840C-86129A240748}" srcOrd="0" destOrd="0" presId="urn:microsoft.com/office/officeart/2005/8/layout/hierarchy2"/>
    <dgm:cxn modelId="{6EDA7F3C-39BC-473D-A244-7E4770C88BD9}" type="presParOf" srcId="{2CD21D14-FAB9-4D4F-BC59-05A2DF066C32}" destId="{301CB719-28F6-41D3-8E10-0B3A1C7F508F}" srcOrd="3" destOrd="0" presId="urn:microsoft.com/office/officeart/2005/8/layout/hierarchy2"/>
    <dgm:cxn modelId="{B67BBC1A-10F5-4A7F-86C3-A9EE690069CD}" type="presParOf" srcId="{301CB719-28F6-41D3-8E10-0B3A1C7F508F}" destId="{137FF745-C7B0-4CEE-9CA0-9931CA5090C8}" srcOrd="0" destOrd="0" presId="urn:microsoft.com/office/officeart/2005/8/layout/hierarchy2"/>
    <dgm:cxn modelId="{788EAA0D-E7B8-4C66-87EA-BF5589F70301}" type="presParOf" srcId="{301CB719-28F6-41D3-8E10-0B3A1C7F508F}" destId="{76A7AD47-9BA5-4D77-A5E8-7BA6C4962062}" srcOrd="1" destOrd="0" presId="urn:microsoft.com/office/officeart/2005/8/layout/hierarchy2"/>
    <dgm:cxn modelId="{0D33E73C-E591-4FEC-819B-A1CF2056CF88}" type="presParOf" srcId="{76A7AD47-9BA5-4D77-A5E8-7BA6C4962062}" destId="{E94DC6F8-BDE9-45C2-BF65-72EA40BAABD5}" srcOrd="0" destOrd="0" presId="urn:microsoft.com/office/officeart/2005/8/layout/hierarchy2"/>
    <dgm:cxn modelId="{E5D3E2A9-05F9-43A3-AFF1-16C7E93C4F5F}" type="presParOf" srcId="{E94DC6F8-BDE9-45C2-BF65-72EA40BAABD5}" destId="{3634EC75-88D4-4739-B652-FEAF09346C6C}" srcOrd="0" destOrd="0" presId="urn:microsoft.com/office/officeart/2005/8/layout/hierarchy2"/>
    <dgm:cxn modelId="{508CF960-F3D5-4DE4-93FA-75282102B670}" type="presParOf" srcId="{76A7AD47-9BA5-4D77-A5E8-7BA6C4962062}" destId="{FF4D513B-8F3A-492A-94FF-C1154F23BA37}" srcOrd="1" destOrd="0" presId="urn:microsoft.com/office/officeart/2005/8/layout/hierarchy2"/>
    <dgm:cxn modelId="{C850C898-401E-40EC-A30F-06BF0C1BDC10}" type="presParOf" srcId="{FF4D513B-8F3A-492A-94FF-C1154F23BA37}" destId="{1CB991C4-8D02-49DB-8362-5B13B69B54CF}" srcOrd="0" destOrd="0" presId="urn:microsoft.com/office/officeart/2005/8/layout/hierarchy2"/>
    <dgm:cxn modelId="{962FE63B-AF01-4FE6-8A40-29EE702EBA51}" type="presParOf" srcId="{FF4D513B-8F3A-492A-94FF-C1154F23BA37}" destId="{54F4ED82-DC8D-42DE-B7F8-BEC387E0CDF2}" srcOrd="1" destOrd="0" presId="urn:microsoft.com/office/officeart/2005/8/layout/hierarchy2"/>
    <dgm:cxn modelId="{50AAE049-2549-42F8-B682-79F2BFBE0E2E}" type="presParOf" srcId="{76A7AD47-9BA5-4D77-A5E8-7BA6C4962062}" destId="{B310113B-D026-496A-BA89-F71BFA999CAC}" srcOrd="2" destOrd="0" presId="urn:microsoft.com/office/officeart/2005/8/layout/hierarchy2"/>
    <dgm:cxn modelId="{2105F07A-0A80-4DA2-8DE3-B35971E140EF}" type="presParOf" srcId="{B310113B-D026-496A-BA89-F71BFA999CAC}" destId="{AF7C9F44-C3BA-473C-8CAE-5462A99A1EE0}" srcOrd="0" destOrd="0" presId="urn:microsoft.com/office/officeart/2005/8/layout/hierarchy2"/>
    <dgm:cxn modelId="{2343B086-7848-41B9-8B23-F8545EAECAA9}" type="presParOf" srcId="{76A7AD47-9BA5-4D77-A5E8-7BA6C4962062}" destId="{D90AFC01-4C45-4968-9490-03FE31DCE89A}" srcOrd="3" destOrd="0" presId="urn:microsoft.com/office/officeart/2005/8/layout/hierarchy2"/>
    <dgm:cxn modelId="{39A2EBA6-3A9C-4CFB-95CA-4C83E1DBF95B}" type="presParOf" srcId="{D90AFC01-4C45-4968-9490-03FE31DCE89A}" destId="{8FBEC202-6CC7-4FE2-B811-62680CF36DA7}" srcOrd="0" destOrd="0" presId="urn:microsoft.com/office/officeart/2005/8/layout/hierarchy2"/>
    <dgm:cxn modelId="{DEFDBD55-784E-4D38-B596-1F8018857C9E}" type="presParOf" srcId="{D90AFC01-4C45-4968-9490-03FE31DCE89A}" destId="{A1B97EF1-1B0E-4932-B793-828A2A451E6C}" srcOrd="1" destOrd="0" presId="urn:microsoft.com/office/officeart/2005/8/layout/hierarchy2"/>
    <dgm:cxn modelId="{D15435BE-E9AC-4230-AB77-EAF458050105}" type="presParOf" srcId="{76A7AD47-9BA5-4D77-A5E8-7BA6C4962062}" destId="{A45DB95E-C85F-4C31-AA4E-7AC92D38437A}" srcOrd="4" destOrd="0" presId="urn:microsoft.com/office/officeart/2005/8/layout/hierarchy2"/>
    <dgm:cxn modelId="{5AD72A5C-45BA-46CF-8218-6936680B8CE9}" type="presParOf" srcId="{A45DB95E-C85F-4C31-AA4E-7AC92D38437A}" destId="{A46F58BF-4BC3-4859-AB68-5446DD3C1893}" srcOrd="0" destOrd="0" presId="urn:microsoft.com/office/officeart/2005/8/layout/hierarchy2"/>
    <dgm:cxn modelId="{4463CEC0-DB0C-451C-9660-F93962F4FBD6}" type="presParOf" srcId="{76A7AD47-9BA5-4D77-A5E8-7BA6C4962062}" destId="{3659CEB5-476F-47E0-BBA3-46C5E6057E4E}" srcOrd="5" destOrd="0" presId="urn:microsoft.com/office/officeart/2005/8/layout/hierarchy2"/>
    <dgm:cxn modelId="{FACEC039-7D9B-4F36-9438-0FFF4ED281B8}" type="presParOf" srcId="{3659CEB5-476F-47E0-BBA3-46C5E6057E4E}" destId="{FB4374E2-7A06-47F2-9ECC-426A27DB6340}" srcOrd="0" destOrd="0" presId="urn:microsoft.com/office/officeart/2005/8/layout/hierarchy2"/>
    <dgm:cxn modelId="{1FB9C5F0-A380-464B-AF34-3B195338A9DE}" type="presParOf" srcId="{3659CEB5-476F-47E0-BBA3-46C5E6057E4E}" destId="{7722ADE9-A827-4329-BAD7-37D87E51A4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08C14-AAFA-4835-AD3A-389771A7BBC5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B6AAD0-6337-4678-9E37-1179AB6C3670}">
      <dgm:prSet phldrT="[Text]"/>
      <dgm:spPr/>
      <dgm:t>
        <a:bodyPr/>
        <a:lstStyle/>
        <a:p>
          <a:r>
            <a:rPr lang="en-US"/>
            <a:t>Page d'accueil</a:t>
          </a:r>
        </a:p>
      </dgm:t>
    </dgm:pt>
    <dgm:pt modelId="{62F162CE-3B40-47B3-A334-BD3E7B0A86F7}" type="parTrans" cxnId="{5398FCC5-306D-4FF1-B47A-43D4D23BA194}">
      <dgm:prSet/>
      <dgm:spPr/>
      <dgm:t>
        <a:bodyPr/>
        <a:lstStyle/>
        <a:p>
          <a:endParaRPr lang="en-US"/>
        </a:p>
      </dgm:t>
    </dgm:pt>
    <dgm:pt modelId="{D7F58130-EFBD-40A9-84AA-4C8E8C71E8DD}" type="sibTrans" cxnId="{5398FCC5-306D-4FF1-B47A-43D4D23BA194}">
      <dgm:prSet/>
      <dgm:spPr/>
      <dgm:t>
        <a:bodyPr/>
        <a:lstStyle/>
        <a:p>
          <a:endParaRPr lang="en-US"/>
        </a:p>
      </dgm:t>
    </dgm:pt>
    <dgm:pt modelId="{52D59EAF-B789-4D65-A582-225983557565}">
      <dgm:prSet phldrT="[Text]"/>
      <dgm:spPr/>
      <dgm:t>
        <a:bodyPr/>
        <a:lstStyle/>
        <a:p>
          <a:r>
            <a:rPr lang="en-US"/>
            <a:t>Actu</a:t>
          </a:r>
        </a:p>
      </dgm:t>
    </dgm:pt>
    <dgm:pt modelId="{25DF3EA1-29B0-48EB-BF53-05821BE94EFB}" type="parTrans" cxnId="{59A58BD2-779F-4574-9274-F2D15DEA28D1}">
      <dgm:prSet/>
      <dgm:spPr/>
      <dgm:t>
        <a:bodyPr/>
        <a:lstStyle/>
        <a:p>
          <a:endParaRPr lang="en-US"/>
        </a:p>
      </dgm:t>
    </dgm:pt>
    <dgm:pt modelId="{AF908070-5AB8-4760-8FD3-AF609EF83EA3}" type="sibTrans" cxnId="{59A58BD2-779F-4574-9274-F2D15DEA28D1}">
      <dgm:prSet/>
      <dgm:spPr/>
      <dgm:t>
        <a:bodyPr/>
        <a:lstStyle/>
        <a:p>
          <a:endParaRPr lang="en-US"/>
        </a:p>
      </dgm:t>
    </dgm:pt>
    <dgm:pt modelId="{34A86915-ED19-4064-8241-EE4DDAA7FD54}">
      <dgm:prSet phldrT="[Text]"/>
      <dgm:spPr/>
      <dgm:t>
        <a:bodyPr/>
        <a:lstStyle/>
        <a:p>
          <a:r>
            <a:rPr lang="en-US"/>
            <a:t>Films</a:t>
          </a:r>
        </a:p>
      </dgm:t>
    </dgm:pt>
    <dgm:pt modelId="{8E3E45BB-4561-4CB8-B5A4-03A9B1FE63BA}" type="parTrans" cxnId="{3D303D96-7E7C-4B2F-89FD-97D708E5369E}">
      <dgm:prSet/>
      <dgm:spPr/>
      <dgm:t>
        <a:bodyPr/>
        <a:lstStyle/>
        <a:p>
          <a:endParaRPr lang="en-US"/>
        </a:p>
      </dgm:t>
    </dgm:pt>
    <dgm:pt modelId="{208CE416-0E9B-45E6-A6FD-198EA3392FE4}" type="sibTrans" cxnId="{3D303D96-7E7C-4B2F-89FD-97D708E5369E}">
      <dgm:prSet/>
      <dgm:spPr/>
      <dgm:t>
        <a:bodyPr/>
        <a:lstStyle/>
        <a:p>
          <a:endParaRPr lang="en-US"/>
        </a:p>
      </dgm:t>
    </dgm:pt>
    <dgm:pt modelId="{6E957319-32C0-4E58-8A3E-F7D91A1C8FAA}">
      <dgm:prSet phldrT="[Text]"/>
      <dgm:spPr/>
      <dgm:t>
        <a:bodyPr/>
        <a:lstStyle/>
        <a:p>
          <a:r>
            <a:rPr lang="en-US"/>
            <a:t>Contact</a:t>
          </a:r>
        </a:p>
      </dgm:t>
    </dgm:pt>
    <dgm:pt modelId="{08525EF7-7F23-4EEB-8FBF-FB959A2D2FD7}" type="parTrans" cxnId="{06D18E92-EDF8-4ADB-A2A5-745B898C103A}">
      <dgm:prSet/>
      <dgm:spPr/>
      <dgm:t>
        <a:bodyPr/>
        <a:lstStyle/>
        <a:p>
          <a:endParaRPr lang="en-US"/>
        </a:p>
      </dgm:t>
    </dgm:pt>
    <dgm:pt modelId="{04F2AF6C-9417-4A9D-888E-0ED8D62ED623}" type="sibTrans" cxnId="{06D18E92-EDF8-4ADB-A2A5-745B898C103A}">
      <dgm:prSet/>
      <dgm:spPr/>
      <dgm:t>
        <a:bodyPr/>
        <a:lstStyle/>
        <a:p>
          <a:endParaRPr lang="en-US"/>
        </a:p>
      </dgm:t>
    </dgm:pt>
    <dgm:pt modelId="{3B8891C6-6FEB-4648-9771-06AB15B0BC46}">
      <dgm:prSet/>
      <dgm:spPr/>
      <dgm:t>
        <a:bodyPr/>
        <a:lstStyle/>
        <a:p>
          <a:r>
            <a:rPr lang="en-US"/>
            <a:t>Mentions légales</a:t>
          </a:r>
        </a:p>
      </dgm:t>
    </dgm:pt>
    <dgm:pt modelId="{A3D132D3-0F2B-40C7-9C3E-48818DD63612}" type="parTrans" cxnId="{93EB8B39-B9DB-474F-878B-A0A26F61060E}">
      <dgm:prSet/>
      <dgm:spPr/>
      <dgm:t>
        <a:bodyPr/>
        <a:lstStyle/>
        <a:p>
          <a:endParaRPr lang="en-US"/>
        </a:p>
      </dgm:t>
    </dgm:pt>
    <dgm:pt modelId="{FE814C2E-D698-40FF-81E6-21217571F751}" type="sibTrans" cxnId="{93EB8B39-B9DB-474F-878B-A0A26F61060E}">
      <dgm:prSet/>
      <dgm:spPr/>
      <dgm:t>
        <a:bodyPr/>
        <a:lstStyle/>
        <a:p>
          <a:endParaRPr lang="en-US"/>
        </a:p>
      </dgm:t>
    </dgm:pt>
    <dgm:pt modelId="{805D509E-FEF5-466E-AAF8-A135AEE938D7}">
      <dgm:prSet/>
      <dgm:spPr/>
      <dgm:t>
        <a:bodyPr/>
        <a:lstStyle/>
        <a:p>
          <a:r>
            <a:rPr lang="en-US"/>
            <a:t>Article blog</a:t>
          </a:r>
        </a:p>
      </dgm:t>
    </dgm:pt>
    <dgm:pt modelId="{5C1969CC-357D-492D-A1E6-4BCDCC72404B}" type="parTrans" cxnId="{07D66159-D362-461B-B9E5-0BD8D80D4BAF}">
      <dgm:prSet/>
      <dgm:spPr/>
      <dgm:t>
        <a:bodyPr/>
        <a:lstStyle/>
        <a:p>
          <a:endParaRPr lang="en-US"/>
        </a:p>
      </dgm:t>
    </dgm:pt>
    <dgm:pt modelId="{8BBD73E3-E049-485E-94E9-B1C32CCC664E}" type="sibTrans" cxnId="{07D66159-D362-461B-B9E5-0BD8D80D4BAF}">
      <dgm:prSet/>
      <dgm:spPr/>
      <dgm:t>
        <a:bodyPr/>
        <a:lstStyle/>
        <a:p>
          <a:endParaRPr lang="en-US"/>
        </a:p>
      </dgm:t>
    </dgm:pt>
    <dgm:pt modelId="{1E2CE2B8-DA3D-407F-ADD7-379B1034D819}" type="pres">
      <dgm:prSet presAssocID="{FF308C14-AAFA-4835-AD3A-389771A7BB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B66376-A603-4F1B-9EC4-A64B1F3B4DE4}" type="pres">
      <dgm:prSet presAssocID="{FFB6AAD0-6337-4678-9E37-1179AB6C367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63AA4F-F17E-40F6-9383-D38C9A9A5E18}" type="pres">
      <dgm:prSet presAssocID="{FFB6AAD0-6337-4678-9E37-1179AB6C3670}" presName="rootComposite1" presStyleCnt="0"/>
      <dgm:spPr/>
      <dgm:t>
        <a:bodyPr/>
        <a:lstStyle/>
        <a:p>
          <a:endParaRPr lang="en-US"/>
        </a:p>
      </dgm:t>
    </dgm:pt>
    <dgm:pt modelId="{F9C3AF7C-F046-4C98-941A-2EC76F2ECCB8}" type="pres">
      <dgm:prSet presAssocID="{FFB6AAD0-6337-4678-9E37-1179AB6C36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92EB7-7A20-42FE-B11C-8D1F52567AF9}" type="pres">
      <dgm:prSet presAssocID="{FFB6AAD0-6337-4678-9E37-1179AB6C367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7FD442F-1B0C-42FA-85F0-5F907DF91171}" type="pres">
      <dgm:prSet presAssocID="{FFB6AAD0-6337-4678-9E37-1179AB6C3670}" presName="hierChild2" presStyleCnt="0"/>
      <dgm:spPr/>
      <dgm:t>
        <a:bodyPr/>
        <a:lstStyle/>
        <a:p>
          <a:endParaRPr lang="en-US"/>
        </a:p>
      </dgm:t>
    </dgm:pt>
    <dgm:pt modelId="{3B60ECF1-E3D4-407D-BBEA-DF33D770919A}" type="pres">
      <dgm:prSet presAssocID="{25DF3EA1-29B0-48EB-BF53-05821BE94EFB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BAD9426-1DB0-4C03-975A-6510F92FB9AB}" type="pres">
      <dgm:prSet presAssocID="{52D59EAF-B789-4D65-A582-2259835575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72E55-3C97-4EDB-98FB-43C01F4A0324}" type="pres">
      <dgm:prSet presAssocID="{52D59EAF-B789-4D65-A582-225983557565}" presName="rootComposite" presStyleCnt="0"/>
      <dgm:spPr/>
      <dgm:t>
        <a:bodyPr/>
        <a:lstStyle/>
        <a:p>
          <a:endParaRPr lang="en-US"/>
        </a:p>
      </dgm:t>
    </dgm:pt>
    <dgm:pt modelId="{9CD0ECE1-59B0-4A72-B7B8-7CA212DF5E27}" type="pres">
      <dgm:prSet presAssocID="{52D59EAF-B789-4D65-A582-22598355756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B8890-05DC-4B3C-BC9F-C374AC996433}" type="pres">
      <dgm:prSet presAssocID="{52D59EAF-B789-4D65-A582-225983557565}" presName="rootConnector" presStyleLbl="node2" presStyleIdx="0" presStyleCnt="4"/>
      <dgm:spPr/>
      <dgm:t>
        <a:bodyPr/>
        <a:lstStyle/>
        <a:p>
          <a:endParaRPr lang="en-US"/>
        </a:p>
      </dgm:t>
    </dgm:pt>
    <dgm:pt modelId="{AE5A17EC-B84E-48B7-97B9-B9687075EE83}" type="pres">
      <dgm:prSet presAssocID="{52D59EAF-B789-4D65-A582-225983557565}" presName="hierChild4" presStyleCnt="0"/>
      <dgm:spPr/>
      <dgm:t>
        <a:bodyPr/>
        <a:lstStyle/>
        <a:p>
          <a:endParaRPr lang="en-US"/>
        </a:p>
      </dgm:t>
    </dgm:pt>
    <dgm:pt modelId="{3209E795-3463-4F47-8515-A867A919AF9A}" type="pres">
      <dgm:prSet presAssocID="{5C1969CC-357D-492D-A1E6-4BCDCC72404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8D882FB-6BFA-4FBD-A476-AFA779669033}" type="pres">
      <dgm:prSet presAssocID="{805D509E-FEF5-466E-AAF8-A135AEE938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5EF551-A5A1-47E8-822E-A7E9AFCADAD0}" type="pres">
      <dgm:prSet presAssocID="{805D509E-FEF5-466E-AAF8-A135AEE938D7}" presName="rootComposite" presStyleCnt="0"/>
      <dgm:spPr/>
      <dgm:t>
        <a:bodyPr/>
        <a:lstStyle/>
        <a:p>
          <a:endParaRPr lang="en-US"/>
        </a:p>
      </dgm:t>
    </dgm:pt>
    <dgm:pt modelId="{868C8BC9-FDF2-4062-B366-79B4CA0BA7D8}" type="pres">
      <dgm:prSet presAssocID="{805D509E-FEF5-466E-AAF8-A135AEE938D7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78D5F4-36F5-46D8-8B34-6AD3F229027F}" type="pres">
      <dgm:prSet presAssocID="{805D509E-FEF5-466E-AAF8-A135AEE938D7}" presName="rootConnector" presStyleLbl="node3" presStyleIdx="0" presStyleCnt="1"/>
      <dgm:spPr/>
      <dgm:t>
        <a:bodyPr/>
        <a:lstStyle/>
        <a:p>
          <a:endParaRPr lang="en-US"/>
        </a:p>
      </dgm:t>
    </dgm:pt>
    <dgm:pt modelId="{7BE54EF4-E531-4CD7-817B-0281B703F0AB}" type="pres">
      <dgm:prSet presAssocID="{805D509E-FEF5-466E-AAF8-A135AEE938D7}" presName="hierChild4" presStyleCnt="0"/>
      <dgm:spPr/>
      <dgm:t>
        <a:bodyPr/>
        <a:lstStyle/>
        <a:p>
          <a:endParaRPr lang="en-US"/>
        </a:p>
      </dgm:t>
    </dgm:pt>
    <dgm:pt modelId="{9AAA2D00-6DB6-4CE7-B82A-11B0A8BA6598}" type="pres">
      <dgm:prSet presAssocID="{805D509E-FEF5-466E-AAF8-A135AEE938D7}" presName="hierChild5" presStyleCnt="0"/>
      <dgm:spPr/>
      <dgm:t>
        <a:bodyPr/>
        <a:lstStyle/>
        <a:p>
          <a:endParaRPr lang="en-US"/>
        </a:p>
      </dgm:t>
    </dgm:pt>
    <dgm:pt modelId="{A5940987-6AAE-46C1-B2E4-36A869A85154}" type="pres">
      <dgm:prSet presAssocID="{52D59EAF-B789-4D65-A582-225983557565}" presName="hierChild5" presStyleCnt="0"/>
      <dgm:spPr/>
      <dgm:t>
        <a:bodyPr/>
        <a:lstStyle/>
        <a:p>
          <a:endParaRPr lang="en-US"/>
        </a:p>
      </dgm:t>
    </dgm:pt>
    <dgm:pt modelId="{6640F289-41A5-41B0-9E98-BEA7A8F41868}" type="pres">
      <dgm:prSet presAssocID="{8E3E45BB-4561-4CB8-B5A4-03A9B1FE63BA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7C38581-54D9-40A3-B278-7EA1CC05256A}" type="pres">
      <dgm:prSet presAssocID="{34A86915-ED19-4064-8241-EE4DDAA7FD5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118A54-8666-401D-B2B4-FB3EA3940555}" type="pres">
      <dgm:prSet presAssocID="{34A86915-ED19-4064-8241-EE4DDAA7FD54}" presName="rootComposite" presStyleCnt="0"/>
      <dgm:spPr/>
      <dgm:t>
        <a:bodyPr/>
        <a:lstStyle/>
        <a:p>
          <a:endParaRPr lang="en-US"/>
        </a:p>
      </dgm:t>
    </dgm:pt>
    <dgm:pt modelId="{141A9EC5-7947-43A4-8690-D4976B505B39}" type="pres">
      <dgm:prSet presAssocID="{34A86915-ED19-4064-8241-EE4DDAA7FD5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81B78-AA1A-43D8-A947-C766A29A2094}" type="pres">
      <dgm:prSet presAssocID="{34A86915-ED19-4064-8241-EE4DDAA7FD54}" presName="rootConnector" presStyleLbl="node2" presStyleIdx="1" presStyleCnt="4"/>
      <dgm:spPr/>
      <dgm:t>
        <a:bodyPr/>
        <a:lstStyle/>
        <a:p>
          <a:endParaRPr lang="en-US"/>
        </a:p>
      </dgm:t>
    </dgm:pt>
    <dgm:pt modelId="{EA299774-F792-4B23-9E9A-88DC328DC966}" type="pres">
      <dgm:prSet presAssocID="{34A86915-ED19-4064-8241-EE4DDAA7FD54}" presName="hierChild4" presStyleCnt="0"/>
      <dgm:spPr/>
      <dgm:t>
        <a:bodyPr/>
        <a:lstStyle/>
        <a:p>
          <a:endParaRPr lang="en-US"/>
        </a:p>
      </dgm:t>
    </dgm:pt>
    <dgm:pt modelId="{00DC3AA0-C64F-42CB-893C-C08F0275E25B}" type="pres">
      <dgm:prSet presAssocID="{34A86915-ED19-4064-8241-EE4DDAA7FD54}" presName="hierChild5" presStyleCnt="0"/>
      <dgm:spPr/>
      <dgm:t>
        <a:bodyPr/>
        <a:lstStyle/>
        <a:p>
          <a:endParaRPr lang="en-US"/>
        </a:p>
      </dgm:t>
    </dgm:pt>
    <dgm:pt modelId="{940EDC89-2B2D-43A4-A2F7-C14B6E8E22FC}" type="pres">
      <dgm:prSet presAssocID="{08525EF7-7F23-4EEB-8FBF-FB959A2D2FD7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E6899F2-87D3-4D53-A036-3DC3BC3DA1FA}" type="pres">
      <dgm:prSet presAssocID="{6E957319-32C0-4E58-8A3E-F7D91A1C8FA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8837C5-155F-4D72-9B77-7FD8F264D14F}" type="pres">
      <dgm:prSet presAssocID="{6E957319-32C0-4E58-8A3E-F7D91A1C8FAA}" presName="rootComposite" presStyleCnt="0"/>
      <dgm:spPr/>
      <dgm:t>
        <a:bodyPr/>
        <a:lstStyle/>
        <a:p>
          <a:endParaRPr lang="en-US"/>
        </a:p>
      </dgm:t>
    </dgm:pt>
    <dgm:pt modelId="{1FEEF686-A2A9-4FE5-AD60-915437B37B77}" type="pres">
      <dgm:prSet presAssocID="{6E957319-32C0-4E58-8A3E-F7D91A1C8FA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D65F0-AEC9-4A2D-826A-78B6C497D88E}" type="pres">
      <dgm:prSet presAssocID="{6E957319-32C0-4E58-8A3E-F7D91A1C8FAA}" presName="rootConnector" presStyleLbl="node2" presStyleIdx="2" presStyleCnt="4"/>
      <dgm:spPr/>
      <dgm:t>
        <a:bodyPr/>
        <a:lstStyle/>
        <a:p>
          <a:endParaRPr lang="en-US"/>
        </a:p>
      </dgm:t>
    </dgm:pt>
    <dgm:pt modelId="{07EFC166-A5A6-4F5C-ABF0-E06BE52F46B0}" type="pres">
      <dgm:prSet presAssocID="{6E957319-32C0-4E58-8A3E-F7D91A1C8FAA}" presName="hierChild4" presStyleCnt="0"/>
      <dgm:spPr/>
      <dgm:t>
        <a:bodyPr/>
        <a:lstStyle/>
        <a:p>
          <a:endParaRPr lang="en-US"/>
        </a:p>
      </dgm:t>
    </dgm:pt>
    <dgm:pt modelId="{4703D179-A23E-4DE7-B38F-A84B1B4D2886}" type="pres">
      <dgm:prSet presAssocID="{6E957319-32C0-4E58-8A3E-F7D91A1C8FAA}" presName="hierChild5" presStyleCnt="0"/>
      <dgm:spPr/>
      <dgm:t>
        <a:bodyPr/>
        <a:lstStyle/>
        <a:p>
          <a:endParaRPr lang="en-US"/>
        </a:p>
      </dgm:t>
    </dgm:pt>
    <dgm:pt modelId="{68ABD039-DB04-4479-BB6E-4FA96A78D86C}" type="pres">
      <dgm:prSet presAssocID="{A3D132D3-0F2B-40C7-9C3E-48818DD6361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8DEB0362-49B6-44B4-A4CD-DFB4595FAFD6}" type="pres">
      <dgm:prSet presAssocID="{3B8891C6-6FEB-4648-9771-06AB15B0BC4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382E5DC-A733-4EF7-83B6-444264A9C546}" type="pres">
      <dgm:prSet presAssocID="{3B8891C6-6FEB-4648-9771-06AB15B0BC46}" presName="rootComposite" presStyleCnt="0"/>
      <dgm:spPr/>
      <dgm:t>
        <a:bodyPr/>
        <a:lstStyle/>
        <a:p>
          <a:endParaRPr lang="en-US"/>
        </a:p>
      </dgm:t>
    </dgm:pt>
    <dgm:pt modelId="{32882B91-051E-4987-B144-3E55F734A642}" type="pres">
      <dgm:prSet presAssocID="{3B8891C6-6FEB-4648-9771-06AB15B0BC4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569B0-5AD1-4453-B797-654F20AA1DB8}" type="pres">
      <dgm:prSet presAssocID="{3B8891C6-6FEB-4648-9771-06AB15B0BC46}" presName="rootConnector" presStyleLbl="node2" presStyleIdx="3" presStyleCnt="4"/>
      <dgm:spPr/>
      <dgm:t>
        <a:bodyPr/>
        <a:lstStyle/>
        <a:p>
          <a:endParaRPr lang="en-US"/>
        </a:p>
      </dgm:t>
    </dgm:pt>
    <dgm:pt modelId="{5D8F26CB-1D7A-4931-B815-63BDB08A513E}" type="pres">
      <dgm:prSet presAssocID="{3B8891C6-6FEB-4648-9771-06AB15B0BC46}" presName="hierChild4" presStyleCnt="0"/>
      <dgm:spPr/>
      <dgm:t>
        <a:bodyPr/>
        <a:lstStyle/>
        <a:p>
          <a:endParaRPr lang="en-US"/>
        </a:p>
      </dgm:t>
    </dgm:pt>
    <dgm:pt modelId="{A77E93D9-86D1-4FE3-BB9E-61ECBD0F4D25}" type="pres">
      <dgm:prSet presAssocID="{3B8891C6-6FEB-4648-9771-06AB15B0BC46}" presName="hierChild5" presStyleCnt="0"/>
      <dgm:spPr/>
      <dgm:t>
        <a:bodyPr/>
        <a:lstStyle/>
        <a:p>
          <a:endParaRPr lang="en-US"/>
        </a:p>
      </dgm:t>
    </dgm:pt>
    <dgm:pt modelId="{979FAE42-CEB3-46CE-AB84-B329B1A509DA}" type="pres">
      <dgm:prSet presAssocID="{FFB6AAD0-6337-4678-9E37-1179AB6C3670}" presName="hierChild3" presStyleCnt="0"/>
      <dgm:spPr/>
      <dgm:t>
        <a:bodyPr/>
        <a:lstStyle/>
        <a:p>
          <a:endParaRPr lang="en-US"/>
        </a:p>
      </dgm:t>
    </dgm:pt>
  </dgm:ptLst>
  <dgm:cxnLst>
    <dgm:cxn modelId="{93EB8B39-B9DB-474F-878B-A0A26F61060E}" srcId="{FFB6AAD0-6337-4678-9E37-1179AB6C3670}" destId="{3B8891C6-6FEB-4648-9771-06AB15B0BC46}" srcOrd="3" destOrd="0" parTransId="{A3D132D3-0F2B-40C7-9C3E-48818DD63612}" sibTransId="{FE814C2E-D698-40FF-81E6-21217571F751}"/>
    <dgm:cxn modelId="{F0AC3030-114C-4737-9D21-3D707A85168F}" type="presOf" srcId="{6E957319-32C0-4E58-8A3E-F7D91A1C8FAA}" destId="{1B9D65F0-AEC9-4A2D-826A-78B6C497D88E}" srcOrd="1" destOrd="0" presId="urn:microsoft.com/office/officeart/2005/8/layout/orgChart1"/>
    <dgm:cxn modelId="{E106330B-0914-4409-A7AB-2074A12D3E1A}" type="presOf" srcId="{08525EF7-7F23-4EEB-8FBF-FB959A2D2FD7}" destId="{940EDC89-2B2D-43A4-A2F7-C14B6E8E22FC}" srcOrd="0" destOrd="0" presId="urn:microsoft.com/office/officeart/2005/8/layout/orgChart1"/>
    <dgm:cxn modelId="{8009F085-B665-434C-B68F-C4FD745454DF}" type="presOf" srcId="{5C1969CC-357D-492D-A1E6-4BCDCC72404B}" destId="{3209E795-3463-4F47-8515-A867A919AF9A}" srcOrd="0" destOrd="0" presId="urn:microsoft.com/office/officeart/2005/8/layout/orgChart1"/>
    <dgm:cxn modelId="{6E618887-6D8B-4311-896D-BE81CB69E121}" type="presOf" srcId="{3B8891C6-6FEB-4648-9771-06AB15B0BC46}" destId="{FA7569B0-5AD1-4453-B797-654F20AA1DB8}" srcOrd="1" destOrd="0" presId="urn:microsoft.com/office/officeart/2005/8/layout/orgChart1"/>
    <dgm:cxn modelId="{D8B0891E-14ED-4EC8-BE15-18FE8A0D2212}" type="presOf" srcId="{805D509E-FEF5-466E-AAF8-A135AEE938D7}" destId="{7E78D5F4-36F5-46D8-8B34-6AD3F229027F}" srcOrd="1" destOrd="0" presId="urn:microsoft.com/office/officeart/2005/8/layout/orgChart1"/>
    <dgm:cxn modelId="{56B71F74-9712-49E7-800D-384C9830A0C5}" type="presOf" srcId="{8E3E45BB-4561-4CB8-B5A4-03A9B1FE63BA}" destId="{6640F289-41A5-41B0-9E98-BEA7A8F41868}" srcOrd="0" destOrd="0" presId="urn:microsoft.com/office/officeart/2005/8/layout/orgChart1"/>
    <dgm:cxn modelId="{26EF40FD-3843-4116-B84E-C303AACB89B3}" type="presOf" srcId="{3B8891C6-6FEB-4648-9771-06AB15B0BC46}" destId="{32882B91-051E-4987-B144-3E55F734A642}" srcOrd="0" destOrd="0" presId="urn:microsoft.com/office/officeart/2005/8/layout/orgChart1"/>
    <dgm:cxn modelId="{AD229ED6-1B9C-496F-A045-E2014B0B918A}" type="presOf" srcId="{52D59EAF-B789-4D65-A582-225983557565}" destId="{9CD0ECE1-59B0-4A72-B7B8-7CA212DF5E27}" srcOrd="0" destOrd="0" presId="urn:microsoft.com/office/officeart/2005/8/layout/orgChart1"/>
    <dgm:cxn modelId="{F87ED262-CE5E-4BC0-93D6-1B7C520E013F}" type="presOf" srcId="{FFB6AAD0-6337-4678-9E37-1179AB6C3670}" destId="{F9C3AF7C-F046-4C98-941A-2EC76F2ECCB8}" srcOrd="0" destOrd="0" presId="urn:microsoft.com/office/officeart/2005/8/layout/orgChart1"/>
    <dgm:cxn modelId="{D85EF532-6F12-4D2F-B600-DFCC17CF8062}" type="presOf" srcId="{A3D132D3-0F2B-40C7-9C3E-48818DD63612}" destId="{68ABD039-DB04-4479-BB6E-4FA96A78D86C}" srcOrd="0" destOrd="0" presId="urn:microsoft.com/office/officeart/2005/8/layout/orgChart1"/>
    <dgm:cxn modelId="{CC18C6D7-2568-4243-A2C2-861E75525B7E}" type="presOf" srcId="{25DF3EA1-29B0-48EB-BF53-05821BE94EFB}" destId="{3B60ECF1-E3D4-407D-BBEA-DF33D770919A}" srcOrd="0" destOrd="0" presId="urn:microsoft.com/office/officeart/2005/8/layout/orgChart1"/>
    <dgm:cxn modelId="{5398FCC5-306D-4FF1-B47A-43D4D23BA194}" srcId="{FF308C14-AAFA-4835-AD3A-389771A7BBC5}" destId="{FFB6AAD0-6337-4678-9E37-1179AB6C3670}" srcOrd="0" destOrd="0" parTransId="{62F162CE-3B40-47B3-A334-BD3E7B0A86F7}" sibTransId="{D7F58130-EFBD-40A9-84AA-4C8E8C71E8DD}"/>
    <dgm:cxn modelId="{F17DD6CE-7141-461A-9E8F-A0820CB0EE42}" type="presOf" srcId="{805D509E-FEF5-466E-AAF8-A135AEE938D7}" destId="{868C8BC9-FDF2-4062-B366-79B4CA0BA7D8}" srcOrd="0" destOrd="0" presId="urn:microsoft.com/office/officeart/2005/8/layout/orgChart1"/>
    <dgm:cxn modelId="{DACD2B87-17A9-4C64-8EB9-95B138E2C877}" type="presOf" srcId="{34A86915-ED19-4064-8241-EE4DDAA7FD54}" destId="{141A9EC5-7947-43A4-8690-D4976B505B39}" srcOrd="0" destOrd="0" presId="urn:microsoft.com/office/officeart/2005/8/layout/orgChart1"/>
    <dgm:cxn modelId="{B5F76A10-42A6-4711-AB1C-DA63D9ACA97B}" type="presOf" srcId="{52D59EAF-B789-4D65-A582-225983557565}" destId="{F7CB8890-05DC-4B3C-BC9F-C374AC996433}" srcOrd="1" destOrd="0" presId="urn:microsoft.com/office/officeart/2005/8/layout/orgChart1"/>
    <dgm:cxn modelId="{ECECD6A7-FF46-498E-8BC3-F5BCDBE88532}" type="presOf" srcId="{6E957319-32C0-4E58-8A3E-F7D91A1C8FAA}" destId="{1FEEF686-A2A9-4FE5-AD60-915437B37B77}" srcOrd="0" destOrd="0" presId="urn:microsoft.com/office/officeart/2005/8/layout/orgChart1"/>
    <dgm:cxn modelId="{07D66159-D362-461B-B9E5-0BD8D80D4BAF}" srcId="{52D59EAF-B789-4D65-A582-225983557565}" destId="{805D509E-FEF5-466E-AAF8-A135AEE938D7}" srcOrd="0" destOrd="0" parTransId="{5C1969CC-357D-492D-A1E6-4BCDCC72404B}" sibTransId="{8BBD73E3-E049-485E-94E9-B1C32CCC664E}"/>
    <dgm:cxn modelId="{06D18E92-EDF8-4ADB-A2A5-745B898C103A}" srcId="{FFB6AAD0-6337-4678-9E37-1179AB6C3670}" destId="{6E957319-32C0-4E58-8A3E-F7D91A1C8FAA}" srcOrd="2" destOrd="0" parTransId="{08525EF7-7F23-4EEB-8FBF-FB959A2D2FD7}" sibTransId="{04F2AF6C-9417-4A9D-888E-0ED8D62ED623}"/>
    <dgm:cxn modelId="{D6E2FC39-E3AD-477A-A75A-5F57F2DC854A}" type="presOf" srcId="{34A86915-ED19-4064-8241-EE4DDAA7FD54}" destId="{48B81B78-AA1A-43D8-A947-C766A29A2094}" srcOrd="1" destOrd="0" presId="urn:microsoft.com/office/officeart/2005/8/layout/orgChart1"/>
    <dgm:cxn modelId="{59A58BD2-779F-4574-9274-F2D15DEA28D1}" srcId="{FFB6AAD0-6337-4678-9E37-1179AB6C3670}" destId="{52D59EAF-B789-4D65-A582-225983557565}" srcOrd="0" destOrd="0" parTransId="{25DF3EA1-29B0-48EB-BF53-05821BE94EFB}" sibTransId="{AF908070-5AB8-4760-8FD3-AF609EF83EA3}"/>
    <dgm:cxn modelId="{63400016-4B0C-4CDE-BAC5-0C4988779E0B}" type="presOf" srcId="{FFB6AAD0-6337-4678-9E37-1179AB6C3670}" destId="{58992EB7-7A20-42FE-B11C-8D1F52567AF9}" srcOrd="1" destOrd="0" presId="urn:microsoft.com/office/officeart/2005/8/layout/orgChart1"/>
    <dgm:cxn modelId="{22F9B163-0A31-438F-9AFC-BC92EA622056}" type="presOf" srcId="{FF308C14-AAFA-4835-AD3A-389771A7BBC5}" destId="{1E2CE2B8-DA3D-407F-ADD7-379B1034D819}" srcOrd="0" destOrd="0" presId="urn:microsoft.com/office/officeart/2005/8/layout/orgChart1"/>
    <dgm:cxn modelId="{3D303D96-7E7C-4B2F-89FD-97D708E5369E}" srcId="{FFB6AAD0-6337-4678-9E37-1179AB6C3670}" destId="{34A86915-ED19-4064-8241-EE4DDAA7FD54}" srcOrd="1" destOrd="0" parTransId="{8E3E45BB-4561-4CB8-B5A4-03A9B1FE63BA}" sibTransId="{208CE416-0E9B-45E6-A6FD-198EA3392FE4}"/>
    <dgm:cxn modelId="{A6E41A25-E03D-44FD-9CEA-09CF5C754A15}" type="presParOf" srcId="{1E2CE2B8-DA3D-407F-ADD7-379B1034D819}" destId="{96B66376-A603-4F1B-9EC4-A64B1F3B4DE4}" srcOrd="0" destOrd="0" presId="urn:microsoft.com/office/officeart/2005/8/layout/orgChart1"/>
    <dgm:cxn modelId="{4F73E163-CE65-4236-831A-1BE3F9AA001F}" type="presParOf" srcId="{96B66376-A603-4F1B-9EC4-A64B1F3B4DE4}" destId="{6763AA4F-F17E-40F6-9383-D38C9A9A5E18}" srcOrd="0" destOrd="0" presId="urn:microsoft.com/office/officeart/2005/8/layout/orgChart1"/>
    <dgm:cxn modelId="{615E91AB-CC95-4AF1-99A1-8E5551177AA4}" type="presParOf" srcId="{6763AA4F-F17E-40F6-9383-D38C9A9A5E18}" destId="{F9C3AF7C-F046-4C98-941A-2EC76F2ECCB8}" srcOrd="0" destOrd="0" presId="urn:microsoft.com/office/officeart/2005/8/layout/orgChart1"/>
    <dgm:cxn modelId="{D5CB49D9-6523-4535-A5AF-423B567126C1}" type="presParOf" srcId="{6763AA4F-F17E-40F6-9383-D38C9A9A5E18}" destId="{58992EB7-7A20-42FE-B11C-8D1F52567AF9}" srcOrd="1" destOrd="0" presId="urn:microsoft.com/office/officeart/2005/8/layout/orgChart1"/>
    <dgm:cxn modelId="{93CA6174-EA9C-4707-8CE2-540345BCD9EB}" type="presParOf" srcId="{96B66376-A603-4F1B-9EC4-A64B1F3B4DE4}" destId="{57FD442F-1B0C-42FA-85F0-5F907DF91171}" srcOrd="1" destOrd="0" presId="urn:microsoft.com/office/officeart/2005/8/layout/orgChart1"/>
    <dgm:cxn modelId="{16AB8631-85AB-4651-958F-1B546F08B6B6}" type="presParOf" srcId="{57FD442F-1B0C-42FA-85F0-5F907DF91171}" destId="{3B60ECF1-E3D4-407D-BBEA-DF33D770919A}" srcOrd="0" destOrd="0" presId="urn:microsoft.com/office/officeart/2005/8/layout/orgChart1"/>
    <dgm:cxn modelId="{9CDF4360-BBF1-4C94-9829-14DFD3D6240D}" type="presParOf" srcId="{57FD442F-1B0C-42FA-85F0-5F907DF91171}" destId="{2BAD9426-1DB0-4C03-975A-6510F92FB9AB}" srcOrd="1" destOrd="0" presId="urn:microsoft.com/office/officeart/2005/8/layout/orgChart1"/>
    <dgm:cxn modelId="{8FE60A52-5144-4053-905F-D6A37B59659F}" type="presParOf" srcId="{2BAD9426-1DB0-4C03-975A-6510F92FB9AB}" destId="{0E772E55-3C97-4EDB-98FB-43C01F4A0324}" srcOrd="0" destOrd="0" presId="urn:microsoft.com/office/officeart/2005/8/layout/orgChart1"/>
    <dgm:cxn modelId="{7B1CE1A0-E3E9-4DE9-B76A-DBCF337B96E6}" type="presParOf" srcId="{0E772E55-3C97-4EDB-98FB-43C01F4A0324}" destId="{9CD0ECE1-59B0-4A72-B7B8-7CA212DF5E27}" srcOrd="0" destOrd="0" presId="urn:microsoft.com/office/officeart/2005/8/layout/orgChart1"/>
    <dgm:cxn modelId="{3AB9A097-B572-4727-AA90-0E890EFC354A}" type="presParOf" srcId="{0E772E55-3C97-4EDB-98FB-43C01F4A0324}" destId="{F7CB8890-05DC-4B3C-BC9F-C374AC996433}" srcOrd="1" destOrd="0" presId="urn:microsoft.com/office/officeart/2005/8/layout/orgChart1"/>
    <dgm:cxn modelId="{108F1FEE-C0B9-4E90-9D05-ACAFD0EFAF7C}" type="presParOf" srcId="{2BAD9426-1DB0-4C03-975A-6510F92FB9AB}" destId="{AE5A17EC-B84E-48B7-97B9-B9687075EE83}" srcOrd="1" destOrd="0" presId="urn:microsoft.com/office/officeart/2005/8/layout/orgChart1"/>
    <dgm:cxn modelId="{8E4CFCA5-D996-404B-9DFA-50EB763B6841}" type="presParOf" srcId="{AE5A17EC-B84E-48B7-97B9-B9687075EE83}" destId="{3209E795-3463-4F47-8515-A867A919AF9A}" srcOrd="0" destOrd="0" presId="urn:microsoft.com/office/officeart/2005/8/layout/orgChart1"/>
    <dgm:cxn modelId="{10F43C02-D972-40EE-B083-2565C97AFCE1}" type="presParOf" srcId="{AE5A17EC-B84E-48B7-97B9-B9687075EE83}" destId="{D8D882FB-6BFA-4FBD-A476-AFA779669033}" srcOrd="1" destOrd="0" presId="urn:microsoft.com/office/officeart/2005/8/layout/orgChart1"/>
    <dgm:cxn modelId="{C317A0EB-9DD0-4F7A-8EC6-463C630E0AA5}" type="presParOf" srcId="{D8D882FB-6BFA-4FBD-A476-AFA779669033}" destId="{3C5EF551-A5A1-47E8-822E-A7E9AFCADAD0}" srcOrd="0" destOrd="0" presId="urn:microsoft.com/office/officeart/2005/8/layout/orgChart1"/>
    <dgm:cxn modelId="{0744FB09-AF8E-4AF0-94DE-9135B73E260A}" type="presParOf" srcId="{3C5EF551-A5A1-47E8-822E-A7E9AFCADAD0}" destId="{868C8BC9-FDF2-4062-B366-79B4CA0BA7D8}" srcOrd="0" destOrd="0" presId="urn:microsoft.com/office/officeart/2005/8/layout/orgChart1"/>
    <dgm:cxn modelId="{2A6E4D7C-7437-4372-9EFA-407E761586AC}" type="presParOf" srcId="{3C5EF551-A5A1-47E8-822E-A7E9AFCADAD0}" destId="{7E78D5F4-36F5-46D8-8B34-6AD3F229027F}" srcOrd="1" destOrd="0" presId="urn:microsoft.com/office/officeart/2005/8/layout/orgChart1"/>
    <dgm:cxn modelId="{0A6E863D-DE32-4965-A9D7-A88ADCF90DFC}" type="presParOf" srcId="{D8D882FB-6BFA-4FBD-A476-AFA779669033}" destId="{7BE54EF4-E531-4CD7-817B-0281B703F0AB}" srcOrd="1" destOrd="0" presId="urn:microsoft.com/office/officeart/2005/8/layout/orgChart1"/>
    <dgm:cxn modelId="{8691103A-23B9-4844-BF7D-AB6E9527522D}" type="presParOf" srcId="{D8D882FB-6BFA-4FBD-A476-AFA779669033}" destId="{9AAA2D00-6DB6-4CE7-B82A-11B0A8BA6598}" srcOrd="2" destOrd="0" presId="urn:microsoft.com/office/officeart/2005/8/layout/orgChart1"/>
    <dgm:cxn modelId="{DEE50D37-DA8E-469E-BC78-E91A3593A9F1}" type="presParOf" srcId="{2BAD9426-1DB0-4C03-975A-6510F92FB9AB}" destId="{A5940987-6AAE-46C1-B2E4-36A869A85154}" srcOrd="2" destOrd="0" presId="urn:microsoft.com/office/officeart/2005/8/layout/orgChart1"/>
    <dgm:cxn modelId="{10DEF427-0B2B-4024-80C5-BBC5EC36DC17}" type="presParOf" srcId="{57FD442F-1B0C-42FA-85F0-5F907DF91171}" destId="{6640F289-41A5-41B0-9E98-BEA7A8F41868}" srcOrd="2" destOrd="0" presId="urn:microsoft.com/office/officeart/2005/8/layout/orgChart1"/>
    <dgm:cxn modelId="{221F7C71-2DA6-4D96-8681-4D8075D86774}" type="presParOf" srcId="{57FD442F-1B0C-42FA-85F0-5F907DF91171}" destId="{47C38581-54D9-40A3-B278-7EA1CC05256A}" srcOrd="3" destOrd="0" presId="urn:microsoft.com/office/officeart/2005/8/layout/orgChart1"/>
    <dgm:cxn modelId="{F8352771-587C-4CE3-A964-7F3A0AF3CDF7}" type="presParOf" srcId="{47C38581-54D9-40A3-B278-7EA1CC05256A}" destId="{D1118A54-8666-401D-B2B4-FB3EA3940555}" srcOrd="0" destOrd="0" presId="urn:microsoft.com/office/officeart/2005/8/layout/orgChart1"/>
    <dgm:cxn modelId="{9EE2AA92-35B7-4E19-8F87-8F2D2DACD912}" type="presParOf" srcId="{D1118A54-8666-401D-B2B4-FB3EA3940555}" destId="{141A9EC5-7947-43A4-8690-D4976B505B39}" srcOrd="0" destOrd="0" presId="urn:microsoft.com/office/officeart/2005/8/layout/orgChart1"/>
    <dgm:cxn modelId="{469BF303-6D28-4547-A13C-19FE668772A3}" type="presParOf" srcId="{D1118A54-8666-401D-B2B4-FB3EA3940555}" destId="{48B81B78-AA1A-43D8-A947-C766A29A2094}" srcOrd="1" destOrd="0" presId="urn:microsoft.com/office/officeart/2005/8/layout/orgChart1"/>
    <dgm:cxn modelId="{9AE52D0F-A6CD-44C8-BA31-6F8FA2DAEA31}" type="presParOf" srcId="{47C38581-54D9-40A3-B278-7EA1CC05256A}" destId="{EA299774-F792-4B23-9E9A-88DC328DC966}" srcOrd="1" destOrd="0" presId="urn:microsoft.com/office/officeart/2005/8/layout/orgChart1"/>
    <dgm:cxn modelId="{180CBF46-96B6-4CB3-B8E8-44167A87349E}" type="presParOf" srcId="{47C38581-54D9-40A3-B278-7EA1CC05256A}" destId="{00DC3AA0-C64F-42CB-893C-C08F0275E25B}" srcOrd="2" destOrd="0" presId="urn:microsoft.com/office/officeart/2005/8/layout/orgChart1"/>
    <dgm:cxn modelId="{4198BAE4-B4E7-4ED5-8134-15671B6D0F3C}" type="presParOf" srcId="{57FD442F-1B0C-42FA-85F0-5F907DF91171}" destId="{940EDC89-2B2D-43A4-A2F7-C14B6E8E22FC}" srcOrd="4" destOrd="0" presId="urn:microsoft.com/office/officeart/2005/8/layout/orgChart1"/>
    <dgm:cxn modelId="{17E489BE-66D9-481D-A602-3495C23AF746}" type="presParOf" srcId="{57FD442F-1B0C-42FA-85F0-5F907DF91171}" destId="{DE6899F2-87D3-4D53-A036-3DC3BC3DA1FA}" srcOrd="5" destOrd="0" presId="urn:microsoft.com/office/officeart/2005/8/layout/orgChart1"/>
    <dgm:cxn modelId="{5D336AD8-08A8-4FDF-AF5F-B7D92709F6CE}" type="presParOf" srcId="{DE6899F2-87D3-4D53-A036-3DC3BC3DA1FA}" destId="{038837C5-155F-4D72-9B77-7FD8F264D14F}" srcOrd="0" destOrd="0" presId="urn:microsoft.com/office/officeart/2005/8/layout/orgChart1"/>
    <dgm:cxn modelId="{D41A4B6F-5EDD-4BE7-8111-3B10B8EE7115}" type="presParOf" srcId="{038837C5-155F-4D72-9B77-7FD8F264D14F}" destId="{1FEEF686-A2A9-4FE5-AD60-915437B37B77}" srcOrd="0" destOrd="0" presId="urn:microsoft.com/office/officeart/2005/8/layout/orgChart1"/>
    <dgm:cxn modelId="{4C849AF0-E99B-4F6A-9834-4B2CFEC18257}" type="presParOf" srcId="{038837C5-155F-4D72-9B77-7FD8F264D14F}" destId="{1B9D65F0-AEC9-4A2D-826A-78B6C497D88E}" srcOrd="1" destOrd="0" presId="urn:microsoft.com/office/officeart/2005/8/layout/orgChart1"/>
    <dgm:cxn modelId="{9BB7612F-CD82-4488-A9FB-1A77D46F17EA}" type="presParOf" srcId="{DE6899F2-87D3-4D53-A036-3DC3BC3DA1FA}" destId="{07EFC166-A5A6-4F5C-ABF0-E06BE52F46B0}" srcOrd="1" destOrd="0" presId="urn:microsoft.com/office/officeart/2005/8/layout/orgChart1"/>
    <dgm:cxn modelId="{0B50EEC8-51FE-4449-93F5-9F820C6238D2}" type="presParOf" srcId="{DE6899F2-87D3-4D53-A036-3DC3BC3DA1FA}" destId="{4703D179-A23E-4DE7-B38F-A84B1B4D2886}" srcOrd="2" destOrd="0" presId="urn:microsoft.com/office/officeart/2005/8/layout/orgChart1"/>
    <dgm:cxn modelId="{BBFFF989-7BF8-4B77-9533-C71B70CC07A6}" type="presParOf" srcId="{57FD442F-1B0C-42FA-85F0-5F907DF91171}" destId="{68ABD039-DB04-4479-BB6E-4FA96A78D86C}" srcOrd="6" destOrd="0" presId="urn:microsoft.com/office/officeart/2005/8/layout/orgChart1"/>
    <dgm:cxn modelId="{0A8621F5-A2E7-4D97-A7D7-661684100CEF}" type="presParOf" srcId="{57FD442F-1B0C-42FA-85F0-5F907DF91171}" destId="{8DEB0362-49B6-44B4-A4CD-DFB4595FAFD6}" srcOrd="7" destOrd="0" presId="urn:microsoft.com/office/officeart/2005/8/layout/orgChart1"/>
    <dgm:cxn modelId="{7D6EB7CB-C881-4708-A0D6-5B2F3E608157}" type="presParOf" srcId="{8DEB0362-49B6-44B4-A4CD-DFB4595FAFD6}" destId="{6382E5DC-A733-4EF7-83B6-444264A9C546}" srcOrd="0" destOrd="0" presId="urn:microsoft.com/office/officeart/2005/8/layout/orgChart1"/>
    <dgm:cxn modelId="{CEDBB614-07AC-4CCB-AB56-3367A4BAFC19}" type="presParOf" srcId="{6382E5DC-A733-4EF7-83B6-444264A9C546}" destId="{32882B91-051E-4987-B144-3E55F734A642}" srcOrd="0" destOrd="0" presId="urn:microsoft.com/office/officeart/2005/8/layout/orgChart1"/>
    <dgm:cxn modelId="{64D63A1C-E908-4FE3-A2E7-E94002769869}" type="presParOf" srcId="{6382E5DC-A733-4EF7-83B6-444264A9C546}" destId="{FA7569B0-5AD1-4453-B797-654F20AA1DB8}" srcOrd="1" destOrd="0" presId="urn:microsoft.com/office/officeart/2005/8/layout/orgChart1"/>
    <dgm:cxn modelId="{45C64A84-9893-44EC-ADBB-44D724CA26BE}" type="presParOf" srcId="{8DEB0362-49B6-44B4-A4CD-DFB4595FAFD6}" destId="{5D8F26CB-1D7A-4931-B815-63BDB08A513E}" srcOrd="1" destOrd="0" presId="urn:microsoft.com/office/officeart/2005/8/layout/orgChart1"/>
    <dgm:cxn modelId="{5D07876C-6D2B-4011-9755-360B368B7A25}" type="presParOf" srcId="{8DEB0362-49B6-44B4-A4CD-DFB4595FAFD6}" destId="{A77E93D9-86D1-4FE3-BB9E-61ECBD0F4D25}" srcOrd="2" destOrd="0" presId="urn:microsoft.com/office/officeart/2005/8/layout/orgChart1"/>
    <dgm:cxn modelId="{35B61611-5B03-4099-9489-9634B08FEA0C}" type="presParOf" srcId="{96B66376-A603-4F1B-9EC4-A64B1F3B4DE4}" destId="{979FAE42-CEB3-46CE-AB84-B329B1A50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0B59A5-E9A8-4733-B69F-35C11B9E2CAE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F7E53F-B550-4E21-871C-7E6C7B17B940}">
      <dgm:prSet phldrT="[Text]" custT="1"/>
      <dgm:spPr/>
      <dgm:t>
        <a:bodyPr/>
        <a:lstStyle/>
        <a:p>
          <a:r>
            <a:rPr lang="fr-FR" sz="1800" dirty="0" err="1" smtClean="0"/>
            <a:t>Wordpress</a:t>
          </a:r>
          <a:r>
            <a:rPr lang="fr-FR" sz="1800" dirty="0" smtClean="0"/>
            <a:t> : site simple, fonction de </a:t>
          </a:r>
          <a:r>
            <a:rPr lang="fr-FR" sz="1800" dirty="0" err="1" smtClean="0"/>
            <a:t>blogging</a:t>
          </a:r>
          <a:r>
            <a:rPr lang="fr-FR" sz="1800" dirty="0" smtClean="0"/>
            <a:t>, inscriptions…</a:t>
          </a:r>
          <a:endParaRPr lang="en-US" sz="1800" dirty="0"/>
        </a:p>
      </dgm:t>
    </dgm:pt>
    <dgm:pt modelId="{12A15380-6643-48CE-B88F-8FECAF4FEB67}" type="parTrans" cxnId="{E3E7FC09-6556-4478-BF05-53F6C7C41763}">
      <dgm:prSet/>
      <dgm:spPr/>
      <dgm:t>
        <a:bodyPr/>
        <a:lstStyle/>
        <a:p>
          <a:endParaRPr lang="en-US" sz="1800"/>
        </a:p>
      </dgm:t>
    </dgm:pt>
    <dgm:pt modelId="{BD5F331F-AA14-4296-9286-EABF71B57D2B}" type="sibTrans" cxnId="{E3E7FC09-6556-4478-BF05-53F6C7C41763}">
      <dgm:prSet/>
      <dgm:spPr/>
      <dgm:t>
        <a:bodyPr/>
        <a:lstStyle/>
        <a:p>
          <a:endParaRPr lang="en-US" sz="1800"/>
        </a:p>
      </dgm:t>
    </dgm:pt>
    <dgm:pt modelId="{10FBD38C-9BFB-454F-8F74-1DE51D525C2F}">
      <dgm:prSet phldrT="[Text]" custT="1"/>
      <dgm:spPr/>
      <dgm:t>
        <a:bodyPr/>
        <a:lstStyle/>
        <a:p>
          <a:r>
            <a:rPr lang="fr-FR" sz="1800" dirty="0" err="1" smtClean="0"/>
            <a:t>Bootstrap</a:t>
          </a:r>
          <a:r>
            <a:rPr lang="fr-FR" sz="1800" dirty="0" smtClean="0"/>
            <a:t> : moderne, responsive, compatible et personnalisable</a:t>
          </a:r>
          <a:endParaRPr lang="en-US" sz="1800" dirty="0"/>
        </a:p>
      </dgm:t>
    </dgm:pt>
    <dgm:pt modelId="{EA61C95C-1567-4375-9F58-FFEC02C59526}" type="parTrans" cxnId="{CE7E43E2-0551-4E1C-8DCE-AF4E598906D4}">
      <dgm:prSet custT="1"/>
      <dgm:spPr/>
      <dgm:t>
        <a:bodyPr/>
        <a:lstStyle/>
        <a:p>
          <a:endParaRPr lang="en-US" sz="1800"/>
        </a:p>
      </dgm:t>
    </dgm:pt>
    <dgm:pt modelId="{58D5691A-B015-4EC7-B700-50C59E00E478}" type="sibTrans" cxnId="{CE7E43E2-0551-4E1C-8DCE-AF4E598906D4}">
      <dgm:prSet/>
      <dgm:spPr/>
      <dgm:t>
        <a:bodyPr/>
        <a:lstStyle/>
        <a:p>
          <a:endParaRPr lang="en-US" sz="1800"/>
        </a:p>
      </dgm:t>
    </dgm:pt>
    <dgm:pt modelId="{AFF759D6-8D81-4696-AF32-E806DEAF699D}">
      <dgm:prSet phldrT="[Text]" custT="1"/>
      <dgm:spPr/>
      <dgm:t>
        <a:bodyPr/>
        <a:lstStyle/>
        <a:p>
          <a:r>
            <a:rPr lang="fr-FR" sz="1800" dirty="0" smtClean="0"/>
            <a:t>OVH : hébergeur accessible et de qualité + mail</a:t>
          </a:r>
          <a:endParaRPr lang="en-US" sz="1800" dirty="0"/>
        </a:p>
      </dgm:t>
    </dgm:pt>
    <dgm:pt modelId="{074AD359-A4A2-4147-93B1-E5ABDFE9B962}" type="parTrans" cxnId="{C48A7C59-0E7B-433E-A38F-EBA55F8BF0BE}">
      <dgm:prSet custT="1"/>
      <dgm:spPr/>
      <dgm:t>
        <a:bodyPr/>
        <a:lstStyle/>
        <a:p>
          <a:endParaRPr lang="en-US" sz="1800"/>
        </a:p>
      </dgm:t>
    </dgm:pt>
    <dgm:pt modelId="{A1E7870D-6BAF-47F5-89EE-88851A4D472A}" type="sibTrans" cxnId="{C48A7C59-0E7B-433E-A38F-EBA55F8BF0BE}">
      <dgm:prSet/>
      <dgm:spPr/>
      <dgm:t>
        <a:bodyPr/>
        <a:lstStyle/>
        <a:p>
          <a:endParaRPr lang="en-US" sz="1800"/>
        </a:p>
      </dgm:t>
    </dgm:pt>
    <dgm:pt modelId="{921DCAAD-50A1-4B0C-AA2B-FF1C74B9F13F}">
      <dgm:prSet phldrT="[Text]" custT="1"/>
      <dgm:spPr/>
      <dgm:t>
        <a:bodyPr/>
        <a:lstStyle/>
        <a:p>
          <a:r>
            <a:rPr lang="fr-FR" sz="1800" dirty="0" smtClean="0"/>
            <a:t>Nom de domaine : festivaldefilms.fr</a:t>
          </a:r>
          <a:endParaRPr lang="en-US" sz="1800" dirty="0"/>
        </a:p>
      </dgm:t>
    </dgm:pt>
    <dgm:pt modelId="{A8EC2F30-18ED-481B-994C-AE6B4448851A}" type="parTrans" cxnId="{04C5B4E8-2415-4950-B70C-CDFDD1CF9471}">
      <dgm:prSet custT="1"/>
      <dgm:spPr/>
      <dgm:t>
        <a:bodyPr/>
        <a:lstStyle/>
        <a:p>
          <a:endParaRPr lang="en-US" sz="1800"/>
        </a:p>
      </dgm:t>
    </dgm:pt>
    <dgm:pt modelId="{D471E597-EAD6-4F9A-92EC-5B5BCB4118F0}" type="sibTrans" cxnId="{04C5B4E8-2415-4950-B70C-CDFDD1CF9471}">
      <dgm:prSet/>
      <dgm:spPr/>
      <dgm:t>
        <a:bodyPr/>
        <a:lstStyle/>
        <a:p>
          <a:endParaRPr lang="en-US" sz="1800"/>
        </a:p>
      </dgm:t>
    </dgm:pt>
    <dgm:pt modelId="{F8B7EF76-987E-48D0-ACAD-7B2323150630}">
      <dgm:prSet phldrT="[Text]" custT="1"/>
      <dgm:spPr/>
      <dgm:t>
        <a:bodyPr/>
        <a:lstStyle/>
        <a:p>
          <a:r>
            <a:rPr lang="fr-FR" sz="1800" dirty="0" smtClean="0"/>
            <a:t>Sécurité garantie par une extension </a:t>
          </a:r>
          <a:r>
            <a:rPr lang="fr-FR" sz="1800" dirty="0" err="1" smtClean="0"/>
            <a:t>Wordpress</a:t>
          </a:r>
          <a:r>
            <a:rPr lang="fr-FR" sz="1800" dirty="0" smtClean="0"/>
            <a:t>, ainsi que respect RGPD</a:t>
          </a:r>
          <a:endParaRPr lang="en-US" sz="1800" dirty="0"/>
        </a:p>
      </dgm:t>
    </dgm:pt>
    <dgm:pt modelId="{46111C63-2803-42FE-A5A5-F6D68A05AB0F}" type="parTrans" cxnId="{4F30C6C6-8B5E-451A-A10C-CE969F8B47BE}">
      <dgm:prSet custT="1"/>
      <dgm:spPr/>
      <dgm:t>
        <a:bodyPr/>
        <a:lstStyle/>
        <a:p>
          <a:endParaRPr lang="en-US" sz="1800"/>
        </a:p>
      </dgm:t>
    </dgm:pt>
    <dgm:pt modelId="{04F7B380-4792-4772-97D8-6BF667EE691E}" type="sibTrans" cxnId="{4F30C6C6-8B5E-451A-A10C-CE969F8B47BE}">
      <dgm:prSet/>
      <dgm:spPr/>
      <dgm:t>
        <a:bodyPr/>
        <a:lstStyle/>
        <a:p>
          <a:endParaRPr lang="en-US" sz="1800"/>
        </a:p>
      </dgm:t>
    </dgm:pt>
    <dgm:pt modelId="{9ADD7AE4-923E-4B9F-BED9-D03634432EF0}">
      <dgm:prSet custT="1"/>
      <dgm:spPr/>
      <dgm:t>
        <a:bodyPr/>
        <a:lstStyle/>
        <a:p>
          <a:r>
            <a:rPr lang="fr-FR" sz="1800" dirty="0" smtClean="0"/>
            <a:t>Maintenance : un contrat de qualité et accessible</a:t>
          </a:r>
          <a:endParaRPr lang="en-US" sz="1800" dirty="0"/>
        </a:p>
      </dgm:t>
    </dgm:pt>
    <dgm:pt modelId="{F70C212B-7E28-49FA-8264-FBD9237A7DEE}" type="parTrans" cxnId="{0CF87CF1-DEA9-433F-B106-6E947D461AAA}">
      <dgm:prSet/>
      <dgm:spPr/>
      <dgm:t>
        <a:bodyPr/>
        <a:lstStyle/>
        <a:p>
          <a:endParaRPr lang="en-US"/>
        </a:p>
      </dgm:t>
    </dgm:pt>
    <dgm:pt modelId="{35AE1FD8-61FA-4FEA-AC4E-037D69086E8C}" type="sibTrans" cxnId="{0CF87CF1-DEA9-433F-B106-6E947D461AAA}">
      <dgm:prSet/>
      <dgm:spPr/>
      <dgm:t>
        <a:bodyPr/>
        <a:lstStyle/>
        <a:p>
          <a:endParaRPr lang="en-US"/>
        </a:p>
      </dgm:t>
    </dgm:pt>
    <dgm:pt modelId="{0164FC21-F4BC-4C9D-BA38-26EBB120D683}" type="pres">
      <dgm:prSet presAssocID="{270B59A5-E9A8-4733-B69F-35C11B9E2C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69F737-7A2E-473A-A2A5-1851A126BFA4}" type="pres">
      <dgm:prSet presAssocID="{270B59A5-E9A8-4733-B69F-35C11B9E2CAE}" presName="Name1" presStyleCnt="0"/>
      <dgm:spPr/>
    </dgm:pt>
    <dgm:pt modelId="{0BC5EE7F-20EC-4332-894A-A7BD2A2A1B1F}" type="pres">
      <dgm:prSet presAssocID="{270B59A5-E9A8-4733-B69F-35C11B9E2CAE}" presName="cycle" presStyleCnt="0"/>
      <dgm:spPr/>
    </dgm:pt>
    <dgm:pt modelId="{8A13D157-CEB3-4854-8315-EE0FE5631388}" type="pres">
      <dgm:prSet presAssocID="{270B59A5-E9A8-4733-B69F-35C11B9E2CAE}" presName="srcNode" presStyleLbl="node1" presStyleIdx="0" presStyleCnt="6"/>
      <dgm:spPr/>
    </dgm:pt>
    <dgm:pt modelId="{2A890195-31C2-4F03-9E10-FF62344CAF51}" type="pres">
      <dgm:prSet presAssocID="{270B59A5-E9A8-4733-B69F-35C11B9E2CAE}" presName="conn" presStyleLbl="parChTrans1D2" presStyleIdx="0" presStyleCnt="1"/>
      <dgm:spPr/>
      <dgm:t>
        <a:bodyPr/>
        <a:lstStyle/>
        <a:p>
          <a:endParaRPr lang="en-US"/>
        </a:p>
      </dgm:t>
    </dgm:pt>
    <dgm:pt modelId="{B3A9E9A1-4B37-4B13-B120-3EFDAE6A01AD}" type="pres">
      <dgm:prSet presAssocID="{270B59A5-E9A8-4733-B69F-35C11B9E2CAE}" presName="extraNode" presStyleLbl="node1" presStyleIdx="0" presStyleCnt="6"/>
      <dgm:spPr/>
    </dgm:pt>
    <dgm:pt modelId="{D377961A-7363-4ADC-87FA-97D385C019CC}" type="pres">
      <dgm:prSet presAssocID="{270B59A5-E9A8-4733-B69F-35C11B9E2CAE}" presName="dstNode" presStyleLbl="node1" presStyleIdx="0" presStyleCnt="6"/>
      <dgm:spPr/>
    </dgm:pt>
    <dgm:pt modelId="{94EFA783-40D8-497D-A9AC-6B85CA1F1410}" type="pres">
      <dgm:prSet presAssocID="{D4F7E53F-B550-4E21-871C-7E6C7B17B94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B2C33-EACE-4003-8B4F-FFF97BD8FC1E}" type="pres">
      <dgm:prSet presAssocID="{D4F7E53F-B550-4E21-871C-7E6C7B17B940}" presName="accent_1" presStyleCnt="0"/>
      <dgm:spPr/>
    </dgm:pt>
    <dgm:pt modelId="{8432E43B-3898-4B03-8422-B3AAB8E0B3D1}" type="pres">
      <dgm:prSet presAssocID="{D4F7E53F-B550-4E21-871C-7E6C7B17B940}" presName="accentRepeatNode" presStyleLbl="solidFgAcc1" presStyleIdx="0" presStyleCnt="6"/>
      <dgm:spPr/>
    </dgm:pt>
    <dgm:pt modelId="{693A126A-7425-4A55-BF7E-A54483950F0E}" type="pres">
      <dgm:prSet presAssocID="{10FBD38C-9BFB-454F-8F74-1DE51D525C2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B809-3ED6-4917-9084-8736840D28FD}" type="pres">
      <dgm:prSet presAssocID="{10FBD38C-9BFB-454F-8F74-1DE51D525C2F}" presName="accent_2" presStyleCnt="0"/>
      <dgm:spPr/>
    </dgm:pt>
    <dgm:pt modelId="{8F797BAB-3BE1-4303-9411-9400E2D21924}" type="pres">
      <dgm:prSet presAssocID="{10FBD38C-9BFB-454F-8F74-1DE51D525C2F}" presName="accentRepeatNode" presStyleLbl="solidFgAcc1" presStyleIdx="1" presStyleCnt="6"/>
      <dgm:spPr/>
    </dgm:pt>
    <dgm:pt modelId="{6CC36991-1E1E-43DB-9273-2AE89F0B06FE}" type="pres">
      <dgm:prSet presAssocID="{AFF759D6-8D81-4696-AF32-E806DEAF699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509C-E80B-4288-89E7-B5904D321930}" type="pres">
      <dgm:prSet presAssocID="{AFF759D6-8D81-4696-AF32-E806DEAF699D}" presName="accent_3" presStyleCnt="0"/>
      <dgm:spPr/>
    </dgm:pt>
    <dgm:pt modelId="{E2942DAC-7AF6-48FC-98C9-AC84D51F33B0}" type="pres">
      <dgm:prSet presAssocID="{AFF759D6-8D81-4696-AF32-E806DEAF699D}" presName="accentRepeatNode" presStyleLbl="solidFgAcc1" presStyleIdx="2" presStyleCnt="6"/>
      <dgm:spPr/>
    </dgm:pt>
    <dgm:pt modelId="{FBE4790B-0801-4232-8B80-01D075DEB928}" type="pres">
      <dgm:prSet presAssocID="{921DCAAD-50A1-4B0C-AA2B-FF1C74B9F13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5A43-A134-4273-AE06-D8DEB75F6EB9}" type="pres">
      <dgm:prSet presAssocID="{921DCAAD-50A1-4B0C-AA2B-FF1C74B9F13F}" presName="accent_4" presStyleCnt="0"/>
      <dgm:spPr/>
    </dgm:pt>
    <dgm:pt modelId="{196454BD-B768-4B0F-8549-B33F8499D1A4}" type="pres">
      <dgm:prSet presAssocID="{921DCAAD-50A1-4B0C-AA2B-FF1C74B9F13F}" presName="accentRepeatNode" presStyleLbl="solidFgAcc1" presStyleIdx="3" presStyleCnt="6"/>
      <dgm:spPr/>
    </dgm:pt>
    <dgm:pt modelId="{F2E3D452-42F1-41AB-8CCE-E5EBF69831B7}" type="pres">
      <dgm:prSet presAssocID="{F8B7EF76-987E-48D0-ACAD-7B232315063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098E-8316-4999-898C-D399BF94CB09}" type="pres">
      <dgm:prSet presAssocID="{F8B7EF76-987E-48D0-ACAD-7B2323150630}" presName="accent_5" presStyleCnt="0"/>
      <dgm:spPr/>
    </dgm:pt>
    <dgm:pt modelId="{E1D213F6-9278-4284-A8A9-47A9F04EDD2B}" type="pres">
      <dgm:prSet presAssocID="{F8B7EF76-987E-48D0-ACAD-7B2323150630}" presName="accentRepeatNode" presStyleLbl="solidFgAcc1" presStyleIdx="4" presStyleCnt="6"/>
      <dgm:spPr/>
    </dgm:pt>
    <dgm:pt modelId="{C96559F4-E3CC-448E-82D0-559C443D82E9}" type="pres">
      <dgm:prSet presAssocID="{9ADD7AE4-923E-4B9F-BED9-D03634432EF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19A8B-B608-4C87-884C-5A0B946A08F4}" type="pres">
      <dgm:prSet presAssocID="{9ADD7AE4-923E-4B9F-BED9-D03634432EF0}" presName="accent_6" presStyleCnt="0"/>
      <dgm:spPr/>
    </dgm:pt>
    <dgm:pt modelId="{8A19B9F6-84C0-4002-A74F-D2FDD489F34A}" type="pres">
      <dgm:prSet presAssocID="{9ADD7AE4-923E-4B9F-BED9-D03634432EF0}" presName="accentRepeatNode" presStyleLbl="solidFgAcc1" presStyleIdx="5" presStyleCnt="6"/>
      <dgm:spPr/>
    </dgm:pt>
  </dgm:ptLst>
  <dgm:cxnLst>
    <dgm:cxn modelId="{4A0D0C34-5282-4A78-BE27-27D6C7DED0D1}" type="presOf" srcId="{921DCAAD-50A1-4B0C-AA2B-FF1C74B9F13F}" destId="{FBE4790B-0801-4232-8B80-01D075DEB928}" srcOrd="0" destOrd="0" presId="urn:microsoft.com/office/officeart/2008/layout/VerticalCurvedList"/>
    <dgm:cxn modelId="{4F30C6C6-8B5E-451A-A10C-CE969F8B47BE}" srcId="{270B59A5-E9A8-4733-B69F-35C11B9E2CAE}" destId="{F8B7EF76-987E-48D0-ACAD-7B2323150630}" srcOrd="4" destOrd="0" parTransId="{46111C63-2803-42FE-A5A5-F6D68A05AB0F}" sibTransId="{04F7B380-4792-4772-97D8-6BF667EE691E}"/>
    <dgm:cxn modelId="{3CE30752-7AB8-4662-871D-1A7BF7C9DE85}" type="presOf" srcId="{270B59A5-E9A8-4733-B69F-35C11B9E2CAE}" destId="{0164FC21-F4BC-4C9D-BA38-26EBB120D683}" srcOrd="0" destOrd="0" presId="urn:microsoft.com/office/officeart/2008/layout/VerticalCurvedList"/>
    <dgm:cxn modelId="{CE7E43E2-0551-4E1C-8DCE-AF4E598906D4}" srcId="{270B59A5-E9A8-4733-B69F-35C11B9E2CAE}" destId="{10FBD38C-9BFB-454F-8F74-1DE51D525C2F}" srcOrd="1" destOrd="0" parTransId="{EA61C95C-1567-4375-9F58-FFEC02C59526}" sibTransId="{58D5691A-B015-4EC7-B700-50C59E00E478}"/>
    <dgm:cxn modelId="{04C5B4E8-2415-4950-B70C-CDFDD1CF9471}" srcId="{270B59A5-E9A8-4733-B69F-35C11B9E2CAE}" destId="{921DCAAD-50A1-4B0C-AA2B-FF1C74B9F13F}" srcOrd="3" destOrd="0" parTransId="{A8EC2F30-18ED-481B-994C-AE6B4448851A}" sibTransId="{D471E597-EAD6-4F9A-92EC-5B5BCB4118F0}"/>
    <dgm:cxn modelId="{B71A759E-0098-4F03-889A-650E1EC02834}" type="presOf" srcId="{10FBD38C-9BFB-454F-8F74-1DE51D525C2F}" destId="{693A126A-7425-4A55-BF7E-A54483950F0E}" srcOrd="0" destOrd="0" presId="urn:microsoft.com/office/officeart/2008/layout/VerticalCurvedList"/>
    <dgm:cxn modelId="{E4EA8A4A-8967-4E28-92BF-92581CC7176C}" type="presOf" srcId="{BD5F331F-AA14-4296-9286-EABF71B57D2B}" destId="{2A890195-31C2-4F03-9E10-FF62344CAF51}" srcOrd="0" destOrd="0" presId="urn:microsoft.com/office/officeart/2008/layout/VerticalCurvedList"/>
    <dgm:cxn modelId="{B77AEF6A-5CDD-479D-809F-DC67B85BBB2F}" type="presOf" srcId="{AFF759D6-8D81-4696-AF32-E806DEAF699D}" destId="{6CC36991-1E1E-43DB-9273-2AE89F0B06FE}" srcOrd="0" destOrd="0" presId="urn:microsoft.com/office/officeart/2008/layout/VerticalCurvedList"/>
    <dgm:cxn modelId="{0CF87CF1-DEA9-433F-B106-6E947D461AAA}" srcId="{270B59A5-E9A8-4733-B69F-35C11B9E2CAE}" destId="{9ADD7AE4-923E-4B9F-BED9-D03634432EF0}" srcOrd="5" destOrd="0" parTransId="{F70C212B-7E28-49FA-8264-FBD9237A7DEE}" sibTransId="{35AE1FD8-61FA-4FEA-AC4E-037D69086E8C}"/>
    <dgm:cxn modelId="{C48A7C59-0E7B-433E-A38F-EBA55F8BF0BE}" srcId="{270B59A5-E9A8-4733-B69F-35C11B9E2CAE}" destId="{AFF759D6-8D81-4696-AF32-E806DEAF699D}" srcOrd="2" destOrd="0" parTransId="{074AD359-A4A2-4147-93B1-E5ABDFE9B962}" sibTransId="{A1E7870D-6BAF-47F5-89EE-88851A4D472A}"/>
    <dgm:cxn modelId="{F0A8653F-35DD-4F0D-B3E9-BD7AF08BB3A6}" type="presOf" srcId="{F8B7EF76-987E-48D0-ACAD-7B2323150630}" destId="{F2E3D452-42F1-41AB-8CCE-E5EBF69831B7}" srcOrd="0" destOrd="0" presId="urn:microsoft.com/office/officeart/2008/layout/VerticalCurvedList"/>
    <dgm:cxn modelId="{E3E7FC09-6556-4478-BF05-53F6C7C41763}" srcId="{270B59A5-E9A8-4733-B69F-35C11B9E2CAE}" destId="{D4F7E53F-B550-4E21-871C-7E6C7B17B940}" srcOrd="0" destOrd="0" parTransId="{12A15380-6643-48CE-B88F-8FECAF4FEB67}" sibTransId="{BD5F331F-AA14-4296-9286-EABF71B57D2B}"/>
    <dgm:cxn modelId="{5D581580-CB0B-4FC1-B293-8EFE7D6D2AD5}" type="presOf" srcId="{9ADD7AE4-923E-4B9F-BED9-D03634432EF0}" destId="{C96559F4-E3CC-448E-82D0-559C443D82E9}" srcOrd="0" destOrd="0" presId="urn:microsoft.com/office/officeart/2008/layout/VerticalCurvedList"/>
    <dgm:cxn modelId="{8FE45A40-B6B8-4E14-B998-9784FDBEC5D3}" type="presOf" srcId="{D4F7E53F-B550-4E21-871C-7E6C7B17B940}" destId="{94EFA783-40D8-497D-A9AC-6B85CA1F1410}" srcOrd="0" destOrd="0" presId="urn:microsoft.com/office/officeart/2008/layout/VerticalCurvedList"/>
    <dgm:cxn modelId="{A75ECC1C-D1D0-42CE-9EBD-4E5FC207EDCF}" type="presParOf" srcId="{0164FC21-F4BC-4C9D-BA38-26EBB120D683}" destId="{0869F737-7A2E-473A-A2A5-1851A126BFA4}" srcOrd="0" destOrd="0" presId="urn:microsoft.com/office/officeart/2008/layout/VerticalCurvedList"/>
    <dgm:cxn modelId="{04F90F81-B8DE-4AC1-BE0B-C259524BF1B2}" type="presParOf" srcId="{0869F737-7A2E-473A-A2A5-1851A126BFA4}" destId="{0BC5EE7F-20EC-4332-894A-A7BD2A2A1B1F}" srcOrd="0" destOrd="0" presId="urn:microsoft.com/office/officeart/2008/layout/VerticalCurvedList"/>
    <dgm:cxn modelId="{C9F1CCE5-9DAA-4087-A6F3-247EEE7B5D0B}" type="presParOf" srcId="{0BC5EE7F-20EC-4332-894A-A7BD2A2A1B1F}" destId="{8A13D157-CEB3-4854-8315-EE0FE5631388}" srcOrd="0" destOrd="0" presId="urn:microsoft.com/office/officeart/2008/layout/VerticalCurvedList"/>
    <dgm:cxn modelId="{A2D5C1C1-C95B-49CA-856A-E092D10F1679}" type="presParOf" srcId="{0BC5EE7F-20EC-4332-894A-A7BD2A2A1B1F}" destId="{2A890195-31C2-4F03-9E10-FF62344CAF51}" srcOrd="1" destOrd="0" presId="urn:microsoft.com/office/officeart/2008/layout/VerticalCurvedList"/>
    <dgm:cxn modelId="{B430F4E7-A533-4444-A1A6-7DA7E6E9DD04}" type="presParOf" srcId="{0BC5EE7F-20EC-4332-894A-A7BD2A2A1B1F}" destId="{B3A9E9A1-4B37-4B13-B120-3EFDAE6A01AD}" srcOrd="2" destOrd="0" presId="urn:microsoft.com/office/officeart/2008/layout/VerticalCurvedList"/>
    <dgm:cxn modelId="{DCD40A52-C4DE-413D-B37D-9235CEAA7DB0}" type="presParOf" srcId="{0BC5EE7F-20EC-4332-894A-A7BD2A2A1B1F}" destId="{D377961A-7363-4ADC-87FA-97D385C019CC}" srcOrd="3" destOrd="0" presId="urn:microsoft.com/office/officeart/2008/layout/VerticalCurvedList"/>
    <dgm:cxn modelId="{2082EBD2-7F15-4B4E-94AD-8F1D8DB07FF3}" type="presParOf" srcId="{0869F737-7A2E-473A-A2A5-1851A126BFA4}" destId="{94EFA783-40D8-497D-A9AC-6B85CA1F1410}" srcOrd="1" destOrd="0" presId="urn:microsoft.com/office/officeart/2008/layout/VerticalCurvedList"/>
    <dgm:cxn modelId="{7090745D-8FD9-4E86-A71B-51AD9829E6B7}" type="presParOf" srcId="{0869F737-7A2E-473A-A2A5-1851A126BFA4}" destId="{134B2C33-EACE-4003-8B4F-FFF97BD8FC1E}" srcOrd="2" destOrd="0" presId="urn:microsoft.com/office/officeart/2008/layout/VerticalCurvedList"/>
    <dgm:cxn modelId="{E3FBD165-F5A3-42E9-9E7B-18F30959F81D}" type="presParOf" srcId="{134B2C33-EACE-4003-8B4F-FFF97BD8FC1E}" destId="{8432E43B-3898-4B03-8422-B3AAB8E0B3D1}" srcOrd="0" destOrd="0" presId="urn:microsoft.com/office/officeart/2008/layout/VerticalCurvedList"/>
    <dgm:cxn modelId="{92515EEA-EA7E-4196-AF36-B53EB80352D3}" type="presParOf" srcId="{0869F737-7A2E-473A-A2A5-1851A126BFA4}" destId="{693A126A-7425-4A55-BF7E-A54483950F0E}" srcOrd="3" destOrd="0" presId="urn:microsoft.com/office/officeart/2008/layout/VerticalCurvedList"/>
    <dgm:cxn modelId="{12EEC4A5-8EDD-4D54-BED6-1E40316B8EBC}" type="presParOf" srcId="{0869F737-7A2E-473A-A2A5-1851A126BFA4}" destId="{E3E9B809-3ED6-4917-9084-8736840D28FD}" srcOrd="4" destOrd="0" presId="urn:microsoft.com/office/officeart/2008/layout/VerticalCurvedList"/>
    <dgm:cxn modelId="{CDE9B694-FFF6-4A46-92DE-C503D84F241C}" type="presParOf" srcId="{E3E9B809-3ED6-4917-9084-8736840D28FD}" destId="{8F797BAB-3BE1-4303-9411-9400E2D21924}" srcOrd="0" destOrd="0" presId="urn:microsoft.com/office/officeart/2008/layout/VerticalCurvedList"/>
    <dgm:cxn modelId="{10CF3930-692F-4876-8BC8-E704F68DC8F0}" type="presParOf" srcId="{0869F737-7A2E-473A-A2A5-1851A126BFA4}" destId="{6CC36991-1E1E-43DB-9273-2AE89F0B06FE}" srcOrd="5" destOrd="0" presId="urn:microsoft.com/office/officeart/2008/layout/VerticalCurvedList"/>
    <dgm:cxn modelId="{9BE092B3-B5C4-4356-B8E7-5AFBC67E4FD5}" type="presParOf" srcId="{0869F737-7A2E-473A-A2A5-1851A126BFA4}" destId="{1BF4509C-E80B-4288-89E7-B5904D321930}" srcOrd="6" destOrd="0" presId="urn:microsoft.com/office/officeart/2008/layout/VerticalCurvedList"/>
    <dgm:cxn modelId="{5B5EDCD8-0DD1-4C36-88B2-945154EFB2D8}" type="presParOf" srcId="{1BF4509C-E80B-4288-89E7-B5904D321930}" destId="{E2942DAC-7AF6-48FC-98C9-AC84D51F33B0}" srcOrd="0" destOrd="0" presId="urn:microsoft.com/office/officeart/2008/layout/VerticalCurvedList"/>
    <dgm:cxn modelId="{0ACECFA0-CB20-453A-B9D5-794C8B283CB0}" type="presParOf" srcId="{0869F737-7A2E-473A-A2A5-1851A126BFA4}" destId="{FBE4790B-0801-4232-8B80-01D075DEB928}" srcOrd="7" destOrd="0" presId="urn:microsoft.com/office/officeart/2008/layout/VerticalCurvedList"/>
    <dgm:cxn modelId="{E7ACFD1A-11B7-459D-9DFC-74A2F3544B1A}" type="presParOf" srcId="{0869F737-7A2E-473A-A2A5-1851A126BFA4}" destId="{D3535A43-A134-4273-AE06-D8DEB75F6EB9}" srcOrd="8" destOrd="0" presId="urn:microsoft.com/office/officeart/2008/layout/VerticalCurvedList"/>
    <dgm:cxn modelId="{7CDD68EA-68CD-48AD-B977-28BB9C373414}" type="presParOf" srcId="{D3535A43-A134-4273-AE06-D8DEB75F6EB9}" destId="{196454BD-B768-4B0F-8549-B33F8499D1A4}" srcOrd="0" destOrd="0" presId="urn:microsoft.com/office/officeart/2008/layout/VerticalCurvedList"/>
    <dgm:cxn modelId="{F6227911-C9FD-4527-9514-A24C0A9E25B2}" type="presParOf" srcId="{0869F737-7A2E-473A-A2A5-1851A126BFA4}" destId="{F2E3D452-42F1-41AB-8CCE-E5EBF69831B7}" srcOrd="9" destOrd="0" presId="urn:microsoft.com/office/officeart/2008/layout/VerticalCurvedList"/>
    <dgm:cxn modelId="{A7013BD5-4444-4D1B-96C2-767013786361}" type="presParOf" srcId="{0869F737-7A2E-473A-A2A5-1851A126BFA4}" destId="{065F098E-8316-4999-898C-D399BF94CB09}" srcOrd="10" destOrd="0" presId="urn:microsoft.com/office/officeart/2008/layout/VerticalCurvedList"/>
    <dgm:cxn modelId="{8E1DEBF9-4BD9-41FA-A382-2CE9C2D6DC71}" type="presParOf" srcId="{065F098E-8316-4999-898C-D399BF94CB09}" destId="{E1D213F6-9278-4284-A8A9-47A9F04EDD2B}" srcOrd="0" destOrd="0" presId="urn:microsoft.com/office/officeart/2008/layout/VerticalCurvedList"/>
    <dgm:cxn modelId="{069B2211-6D5B-4BF8-B8FB-13276C06D667}" type="presParOf" srcId="{0869F737-7A2E-473A-A2A5-1851A126BFA4}" destId="{C96559F4-E3CC-448E-82D0-559C443D82E9}" srcOrd="11" destOrd="0" presId="urn:microsoft.com/office/officeart/2008/layout/VerticalCurvedList"/>
    <dgm:cxn modelId="{FD752167-91D7-4CAB-89E4-D74CE864B5AE}" type="presParOf" srcId="{0869F737-7A2E-473A-A2A5-1851A126BFA4}" destId="{7B819A8B-B608-4C87-884C-5A0B946A08F4}" srcOrd="12" destOrd="0" presId="urn:microsoft.com/office/officeart/2008/layout/VerticalCurvedList"/>
    <dgm:cxn modelId="{FB6BB54D-FD65-4209-8917-507000CDECA4}" type="presParOf" srcId="{7B819A8B-B608-4C87-884C-5A0B946A08F4}" destId="{8A19B9F6-84C0-4002-A74F-D2FDD489F3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74DAD-E1C3-4F87-98F9-55349FC24E2D}">
      <dsp:nvSpPr>
        <dsp:cNvPr id="0" name=""/>
        <dsp:cNvSpPr/>
      </dsp:nvSpPr>
      <dsp:spPr>
        <a:xfrm>
          <a:off x="-5996191" y="-917527"/>
          <a:ext cx="7138119" cy="7138119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124E6-FE8F-4326-B09B-FC952D333115}">
      <dsp:nvSpPr>
        <dsp:cNvPr id="0" name=""/>
        <dsp:cNvSpPr/>
      </dsp:nvSpPr>
      <dsp:spPr>
        <a:xfrm>
          <a:off x="499035" y="331335"/>
          <a:ext cx="7417439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Festival de projection de films par votre association</a:t>
          </a:r>
          <a:endParaRPr lang="en-US" sz="1800" kern="1200" dirty="0"/>
        </a:p>
      </dsp:txBody>
      <dsp:txXfrm>
        <a:off x="499035" y="331335"/>
        <a:ext cx="7417439" cy="663095"/>
      </dsp:txXfrm>
    </dsp:sp>
    <dsp:sp modelId="{7C344CB5-930B-466D-815D-33265FA53F97}">
      <dsp:nvSpPr>
        <dsp:cNvPr id="0" name=""/>
        <dsp:cNvSpPr/>
      </dsp:nvSpPr>
      <dsp:spPr>
        <a:xfrm>
          <a:off x="84600" y="248448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49FD64-307A-4D89-A954-B6BBD608516F}">
      <dsp:nvSpPr>
        <dsp:cNvPr id="0" name=""/>
        <dsp:cNvSpPr/>
      </dsp:nvSpPr>
      <dsp:spPr>
        <a:xfrm>
          <a:off x="974189" y="1325660"/>
          <a:ext cx="6942284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site web pour communiquer sur l’événement </a:t>
          </a:r>
          <a:endParaRPr lang="en-US" sz="1800" kern="1200" dirty="0"/>
        </a:p>
      </dsp:txBody>
      <dsp:txXfrm>
        <a:off x="974189" y="1325660"/>
        <a:ext cx="6942284" cy="663095"/>
      </dsp:txXfrm>
    </dsp:sp>
    <dsp:sp modelId="{3D8CA5C1-268D-49E7-A7C5-125719BDA910}">
      <dsp:nvSpPr>
        <dsp:cNvPr id="0" name=""/>
        <dsp:cNvSpPr/>
      </dsp:nvSpPr>
      <dsp:spPr>
        <a:xfrm>
          <a:off x="559755" y="1242773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2026D0-F4A1-482A-A277-37EC58C0288A}">
      <dsp:nvSpPr>
        <dsp:cNvPr id="0" name=""/>
        <dsp:cNvSpPr/>
      </dsp:nvSpPr>
      <dsp:spPr>
        <a:xfrm>
          <a:off x="1120024" y="2319984"/>
          <a:ext cx="6796450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hébergement avec adresse email pro</a:t>
          </a:r>
          <a:endParaRPr lang="en-US" sz="1800" kern="1200" dirty="0"/>
        </a:p>
      </dsp:txBody>
      <dsp:txXfrm>
        <a:off x="1120024" y="2319984"/>
        <a:ext cx="6796450" cy="663095"/>
      </dsp:txXfrm>
    </dsp:sp>
    <dsp:sp modelId="{2410C85E-7B07-4744-8C0C-C0509B027929}">
      <dsp:nvSpPr>
        <dsp:cNvPr id="0" name=""/>
        <dsp:cNvSpPr/>
      </dsp:nvSpPr>
      <dsp:spPr>
        <a:xfrm>
          <a:off x="705589" y="2237097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410318-65F6-4ACA-967A-9E2BF0745081}">
      <dsp:nvSpPr>
        <dsp:cNvPr id="0" name=""/>
        <dsp:cNvSpPr/>
      </dsp:nvSpPr>
      <dsp:spPr>
        <a:xfrm>
          <a:off x="974189" y="3314309"/>
          <a:ext cx="6942284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budget limité</a:t>
          </a:r>
          <a:endParaRPr lang="en-US" sz="1800" kern="1200" dirty="0"/>
        </a:p>
      </dsp:txBody>
      <dsp:txXfrm>
        <a:off x="974189" y="3314309"/>
        <a:ext cx="6942284" cy="663095"/>
      </dsp:txXfrm>
    </dsp:sp>
    <dsp:sp modelId="{A1BBC7D5-9407-4A41-AAD2-2F54F742C0C5}">
      <dsp:nvSpPr>
        <dsp:cNvPr id="0" name=""/>
        <dsp:cNvSpPr/>
      </dsp:nvSpPr>
      <dsp:spPr>
        <a:xfrm>
          <a:off x="559755" y="3231422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334E4-1D11-4B23-83BD-5A688DDE0622}">
      <dsp:nvSpPr>
        <dsp:cNvPr id="0" name=""/>
        <dsp:cNvSpPr/>
      </dsp:nvSpPr>
      <dsp:spPr>
        <a:xfrm>
          <a:off x="499035" y="4308634"/>
          <a:ext cx="7417439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Une mise en ligne rapide</a:t>
          </a:r>
          <a:endParaRPr lang="en-US" sz="1800" kern="1200" dirty="0"/>
        </a:p>
      </dsp:txBody>
      <dsp:txXfrm>
        <a:off x="499035" y="4308634"/>
        <a:ext cx="7417439" cy="663095"/>
      </dsp:txXfrm>
    </dsp:sp>
    <dsp:sp modelId="{4AD5E5D9-159B-4FCE-96DB-6D86203D3B12}">
      <dsp:nvSpPr>
        <dsp:cNvPr id="0" name=""/>
        <dsp:cNvSpPr/>
      </dsp:nvSpPr>
      <dsp:spPr>
        <a:xfrm>
          <a:off x="84600" y="4225747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35D42-3540-423F-9841-486B70B872CF}">
      <dsp:nvSpPr>
        <dsp:cNvPr id="0" name=""/>
        <dsp:cNvSpPr/>
      </dsp:nvSpPr>
      <dsp:spPr>
        <a:xfrm>
          <a:off x="0" y="565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Liste</a:t>
          </a:r>
          <a:r>
            <a:rPr lang="en-US" sz="1800" kern="1200" dirty="0"/>
            <a:t> des films avec dates</a:t>
          </a:r>
        </a:p>
      </dsp:txBody>
      <dsp:txXfrm>
        <a:off x="24674" y="81242"/>
        <a:ext cx="5832705" cy="456092"/>
      </dsp:txXfrm>
    </dsp:sp>
    <dsp:sp modelId="{5B095B4A-F127-4EFB-ABA2-204A71149027}">
      <dsp:nvSpPr>
        <dsp:cNvPr id="0" name=""/>
        <dsp:cNvSpPr/>
      </dsp:nvSpPr>
      <dsp:spPr>
        <a:xfrm>
          <a:off x="0" y="6397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Toutes les infos accessibles</a:t>
          </a:r>
        </a:p>
      </dsp:txBody>
      <dsp:txXfrm>
        <a:off x="24674" y="664442"/>
        <a:ext cx="5832705" cy="456092"/>
      </dsp:txXfrm>
    </dsp:sp>
    <dsp:sp modelId="{BDE57BE7-727B-4B86-BA9C-F6C98C0F287D}">
      <dsp:nvSpPr>
        <dsp:cNvPr id="0" name=""/>
        <dsp:cNvSpPr/>
      </dsp:nvSpPr>
      <dsp:spPr>
        <a:xfrm>
          <a:off x="0" y="12229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Préciser la gratuité</a:t>
          </a:r>
        </a:p>
      </dsp:txBody>
      <dsp:txXfrm>
        <a:off x="24674" y="1247642"/>
        <a:ext cx="5832705" cy="456092"/>
      </dsp:txXfrm>
    </dsp:sp>
    <dsp:sp modelId="{A7B1AF68-F100-4787-985D-C2DCECB24407}">
      <dsp:nvSpPr>
        <dsp:cNvPr id="0" name=""/>
        <dsp:cNvSpPr/>
      </dsp:nvSpPr>
      <dsp:spPr>
        <a:xfrm>
          <a:off x="0" y="18061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Présentation du festival</a:t>
          </a:r>
        </a:p>
      </dsp:txBody>
      <dsp:txXfrm>
        <a:off x="24674" y="1830842"/>
        <a:ext cx="5832705" cy="456092"/>
      </dsp:txXfrm>
    </dsp:sp>
    <dsp:sp modelId="{61386C7D-CB82-499E-9CA4-E1551C02AEF9}">
      <dsp:nvSpPr>
        <dsp:cNvPr id="0" name=""/>
        <dsp:cNvSpPr/>
      </dsp:nvSpPr>
      <dsp:spPr>
        <a:xfrm>
          <a:off x="0" y="23893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Adresse</a:t>
          </a:r>
          <a:r>
            <a:rPr lang="en-US" sz="1800" kern="1200" dirty="0"/>
            <a:t> et </a:t>
          </a:r>
          <a:r>
            <a:rPr lang="en-US" sz="1800" kern="1200" dirty="0" err="1"/>
            <a:t>horaire</a:t>
          </a:r>
          <a:r>
            <a:rPr lang="en-US" sz="1800" kern="1200" dirty="0"/>
            <a:t> de </a:t>
          </a:r>
          <a:r>
            <a:rPr lang="en-US" sz="1800" kern="1200" dirty="0" smtClean="0"/>
            <a:t>début des séances</a:t>
          </a:r>
          <a:endParaRPr lang="en-US" sz="1800" kern="1200" dirty="0"/>
        </a:p>
      </dsp:txBody>
      <dsp:txXfrm>
        <a:off x="24674" y="2414042"/>
        <a:ext cx="5832705" cy="456092"/>
      </dsp:txXfrm>
    </dsp:sp>
    <dsp:sp modelId="{7F0F42C2-36FD-4E81-8837-D86603EAA51B}">
      <dsp:nvSpPr>
        <dsp:cNvPr id="0" name=""/>
        <dsp:cNvSpPr/>
      </dsp:nvSpPr>
      <dsp:spPr>
        <a:xfrm>
          <a:off x="0" y="29725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Une présentation de chaque film, avec affiche</a:t>
          </a:r>
          <a:endParaRPr lang="en-US" sz="1800" kern="1200" dirty="0"/>
        </a:p>
      </dsp:txBody>
      <dsp:txXfrm>
        <a:off x="24674" y="2997242"/>
        <a:ext cx="5832705" cy="456092"/>
      </dsp:txXfrm>
    </dsp:sp>
    <dsp:sp modelId="{708184F6-EBD7-47AA-BCC9-50E0FAFAE673}">
      <dsp:nvSpPr>
        <dsp:cNvPr id="0" name=""/>
        <dsp:cNvSpPr/>
      </dsp:nvSpPr>
      <dsp:spPr>
        <a:xfrm>
          <a:off x="0" y="35557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Une inscription préalable</a:t>
          </a:r>
          <a:endParaRPr lang="en-US" sz="1800" kern="1200" dirty="0"/>
        </a:p>
      </dsp:txBody>
      <dsp:txXfrm>
        <a:off x="24674" y="3580442"/>
        <a:ext cx="5832705" cy="456092"/>
      </dsp:txXfrm>
    </dsp:sp>
    <dsp:sp modelId="{93E3B02E-339A-4700-9AD8-8F9400310D86}">
      <dsp:nvSpPr>
        <dsp:cNvPr id="0" name=""/>
        <dsp:cNvSpPr/>
      </dsp:nvSpPr>
      <dsp:spPr>
        <a:xfrm>
          <a:off x="0" y="41389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 possibilité de communiquer sur l'événements</a:t>
          </a:r>
          <a:endParaRPr lang="en-US" sz="1800" kern="1200" dirty="0"/>
        </a:p>
      </dsp:txBody>
      <dsp:txXfrm>
        <a:off x="24674" y="4163642"/>
        <a:ext cx="5832705" cy="456092"/>
      </dsp:txXfrm>
    </dsp:sp>
    <dsp:sp modelId="{FB6F4722-80AF-4E58-BA49-F2094EFA7913}">
      <dsp:nvSpPr>
        <dsp:cNvPr id="0" name=""/>
        <dsp:cNvSpPr/>
      </dsp:nvSpPr>
      <dsp:spPr>
        <a:xfrm>
          <a:off x="0" y="47221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Une charte graphique dédiée rappelant le cinéma</a:t>
          </a:r>
          <a:endParaRPr lang="en-US" sz="1800" kern="1200" dirty="0"/>
        </a:p>
      </dsp:txBody>
      <dsp:txXfrm>
        <a:off x="24674" y="4746842"/>
        <a:ext cx="5832705" cy="45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90195-31C2-4F03-9E10-FF62344CAF51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FA783-40D8-497D-A9AC-6B85CA1F1410}">
      <dsp:nvSpPr>
        <dsp:cNvPr id="0" name=""/>
        <dsp:cNvSpPr/>
      </dsp:nvSpPr>
      <dsp:spPr>
        <a:xfrm>
          <a:off x="484290" y="321365"/>
          <a:ext cx="7901675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Communiquer sur le festival</a:t>
          </a:r>
          <a:endParaRPr lang="en-US" sz="1800" kern="1200" dirty="0"/>
        </a:p>
      </dsp:txBody>
      <dsp:txXfrm>
        <a:off x="484290" y="321365"/>
        <a:ext cx="7901675" cy="643143"/>
      </dsp:txXfrm>
    </dsp:sp>
    <dsp:sp modelId="{8432E43B-3898-4B03-8422-B3AAB8E0B3D1}">
      <dsp:nvSpPr>
        <dsp:cNvPr id="0" name=""/>
        <dsp:cNvSpPr/>
      </dsp:nvSpPr>
      <dsp:spPr>
        <a:xfrm>
          <a:off x="82326" y="240972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A126A-7425-4A55-BF7E-A54483950F0E}">
      <dsp:nvSpPr>
        <dsp:cNvPr id="0" name=""/>
        <dsp:cNvSpPr/>
      </dsp:nvSpPr>
      <dsp:spPr>
        <a:xfrm>
          <a:off x="945148" y="1285772"/>
          <a:ext cx="744081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Cibles : Parisiens et familles</a:t>
          </a:r>
          <a:endParaRPr lang="en-US" sz="1800" kern="1200" dirty="0"/>
        </a:p>
      </dsp:txBody>
      <dsp:txXfrm>
        <a:off x="945148" y="1285772"/>
        <a:ext cx="7440817" cy="643143"/>
      </dsp:txXfrm>
    </dsp:sp>
    <dsp:sp modelId="{8F797BAB-3BE1-4303-9411-9400E2D21924}">
      <dsp:nvSpPr>
        <dsp:cNvPr id="0" name=""/>
        <dsp:cNvSpPr/>
      </dsp:nvSpPr>
      <dsp:spPr>
        <a:xfrm>
          <a:off x="543183" y="1205379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36991-1E1E-43DB-9273-2AE89F0B06FE}">
      <dsp:nvSpPr>
        <dsp:cNvPr id="0" name=""/>
        <dsp:cNvSpPr/>
      </dsp:nvSpPr>
      <dsp:spPr>
        <a:xfrm>
          <a:off x="1086594" y="2250178"/>
          <a:ext cx="7299371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Référencement travaillé</a:t>
          </a:r>
          <a:endParaRPr lang="en-US" sz="1800" kern="1200" dirty="0"/>
        </a:p>
      </dsp:txBody>
      <dsp:txXfrm>
        <a:off x="1086594" y="2250178"/>
        <a:ext cx="7299371" cy="643143"/>
      </dsp:txXfrm>
    </dsp:sp>
    <dsp:sp modelId="{E2942DAC-7AF6-48FC-98C9-AC84D51F33B0}">
      <dsp:nvSpPr>
        <dsp:cNvPr id="0" name=""/>
        <dsp:cNvSpPr/>
      </dsp:nvSpPr>
      <dsp:spPr>
        <a:xfrm>
          <a:off x="684629" y="2169785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790B-0801-4232-8B80-01D075DEB928}">
      <dsp:nvSpPr>
        <dsp:cNvPr id="0" name=""/>
        <dsp:cNvSpPr/>
      </dsp:nvSpPr>
      <dsp:spPr>
        <a:xfrm>
          <a:off x="945148" y="3214584"/>
          <a:ext cx="744081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Synergie avec les réseaux sociaux</a:t>
          </a:r>
          <a:endParaRPr lang="en-US" sz="1800" kern="1200" dirty="0"/>
        </a:p>
      </dsp:txBody>
      <dsp:txXfrm>
        <a:off x="945148" y="3214584"/>
        <a:ext cx="7440817" cy="643143"/>
      </dsp:txXfrm>
    </dsp:sp>
    <dsp:sp modelId="{196454BD-B768-4B0F-8549-B33F8499D1A4}">
      <dsp:nvSpPr>
        <dsp:cNvPr id="0" name=""/>
        <dsp:cNvSpPr/>
      </dsp:nvSpPr>
      <dsp:spPr>
        <a:xfrm>
          <a:off x="543183" y="3134191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D452-42F1-41AB-8CCE-E5EBF69831B7}">
      <dsp:nvSpPr>
        <dsp:cNvPr id="0" name=""/>
        <dsp:cNvSpPr/>
      </dsp:nvSpPr>
      <dsp:spPr>
        <a:xfrm>
          <a:off x="484290" y="4178990"/>
          <a:ext cx="7901675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Présentation claire du festival</a:t>
          </a:r>
          <a:endParaRPr lang="en-US" sz="1800" kern="1200" dirty="0"/>
        </a:p>
      </dsp:txBody>
      <dsp:txXfrm>
        <a:off x="484290" y="4178990"/>
        <a:ext cx="7901675" cy="643143"/>
      </dsp:txXfrm>
    </dsp:sp>
    <dsp:sp modelId="{E1D213F6-9278-4284-A8A9-47A9F04EDD2B}">
      <dsp:nvSpPr>
        <dsp:cNvPr id="0" name=""/>
        <dsp:cNvSpPr/>
      </dsp:nvSpPr>
      <dsp:spPr>
        <a:xfrm>
          <a:off x="82326" y="4098597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90195-31C2-4F03-9E10-FF62344CAF51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FA783-40D8-497D-A9AC-6B85CA1F1410}">
      <dsp:nvSpPr>
        <dsp:cNvPr id="0" name=""/>
        <dsp:cNvSpPr/>
      </dsp:nvSpPr>
      <dsp:spPr>
        <a:xfrm>
          <a:off x="484290" y="321365"/>
          <a:ext cx="707519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site qui évoque le cinéma dans son design</a:t>
          </a:r>
          <a:endParaRPr lang="en-US" sz="1800" kern="1200" dirty="0"/>
        </a:p>
      </dsp:txBody>
      <dsp:txXfrm>
        <a:off x="484290" y="321365"/>
        <a:ext cx="7075197" cy="643143"/>
      </dsp:txXfrm>
    </dsp:sp>
    <dsp:sp modelId="{8432E43B-3898-4B03-8422-B3AAB8E0B3D1}">
      <dsp:nvSpPr>
        <dsp:cNvPr id="0" name=""/>
        <dsp:cNvSpPr/>
      </dsp:nvSpPr>
      <dsp:spPr>
        <a:xfrm>
          <a:off x="82326" y="240972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A126A-7425-4A55-BF7E-A54483950F0E}">
      <dsp:nvSpPr>
        <dsp:cNvPr id="0" name=""/>
        <dsp:cNvSpPr/>
      </dsp:nvSpPr>
      <dsp:spPr>
        <a:xfrm>
          <a:off x="945148" y="1285772"/>
          <a:ext cx="6614339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Deux couleurs principales, blanc et noir, pour évoquer le cinéma</a:t>
          </a:r>
          <a:endParaRPr lang="en-US" sz="1800" kern="1200" dirty="0"/>
        </a:p>
      </dsp:txBody>
      <dsp:txXfrm>
        <a:off x="945148" y="1285772"/>
        <a:ext cx="6614339" cy="643143"/>
      </dsp:txXfrm>
    </dsp:sp>
    <dsp:sp modelId="{8F797BAB-3BE1-4303-9411-9400E2D21924}">
      <dsp:nvSpPr>
        <dsp:cNvPr id="0" name=""/>
        <dsp:cNvSpPr/>
      </dsp:nvSpPr>
      <dsp:spPr>
        <a:xfrm>
          <a:off x="543183" y="1205379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36991-1E1E-43DB-9273-2AE89F0B06FE}">
      <dsp:nvSpPr>
        <dsp:cNvPr id="0" name=""/>
        <dsp:cNvSpPr/>
      </dsp:nvSpPr>
      <dsp:spPr>
        <a:xfrm>
          <a:off x="1086594" y="2250178"/>
          <a:ext cx="6472893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design simple pour un site léger et accessible</a:t>
          </a:r>
          <a:endParaRPr lang="en-US" sz="1800" kern="1200" dirty="0"/>
        </a:p>
      </dsp:txBody>
      <dsp:txXfrm>
        <a:off x="1086594" y="2250178"/>
        <a:ext cx="6472893" cy="643143"/>
      </dsp:txXfrm>
    </dsp:sp>
    <dsp:sp modelId="{E2942DAC-7AF6-48FC-98C9-AC84D51F33B0}">
      <dsp:nvSpPr>
        <dsp:cNvPr id="0" name=""/>
        <dsp:cNvSpPr/>
      </dsp:nvSpPr>
      <dsp:spPr>
        <a:xfrm>
          <a:off x="684629" y="2169785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790B-0801-4232-8B80-01D075DEB928}">
      <dsp:nvSpPr>
        <dsp:cNvPr id="0" name=""/>
        <dsp:cNvSpPr/>
      </dsp:nvSpPr>
      <dsp:spPr>
        <a:xfrm>
          <a:off x="945148" y="3214584"/>
          <a:ext cx="6614339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Affiches officiels pour les films</a:t>
          </a:r>
          <a:endParaRPr lang="en-US" sz="1800" kern="1200" dirty="0"/>
        </a:p>
      </dsp:txBody>
      <dsp:txXfrm>
        <a:off x="945148" y="3214584"/>
        <a:ext cx="6614339" cy="643143"/>
      </dsp:txXfrm>
    </dsp:sp>
    <dsp:sp modelId="{196454BD-B768-4B0F-8549-B33F8499D1A4}">
      <dsp:nvSpPr>
        <dsp:cNvPr id="0" name=""/>
        <dsp:cNvSpPr/>
      </dsp:nvSpPr>
      <dsp:spPr>
        <a:xfrm>
          <a:off x="543183" y="3134191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D452-42F1-41AB-8CCE-E5EBF69831B7}">
      <dsp:nvSpPr>
        <dsp:cNvPr id="0" name=""/>
        <dsp:cNvSpPr/>
      </dsp:nvSpPr>
      <dsp:spPr>
        <a:xfrm>
          <a:off x="484290" y="4178990"/>
          <a:ext cx="707519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Une photo pour illustrer le festival</a:t>
          </a:r>
          <a:endParaRPr lang="en-US" sz="1800" kern="1200" dirty="0"/>
        </a:p>
      </dsp:txBody>
      <dsp:txXfrm>
        <a:off x="484290" y="4178990"/>
        <a:ext cx="7075197" cy="643143"/>
      </dsp:txXfrm>
    </dsp:sp>
    <dsp:sp modelId="{E1D213F6-9278-4284-A8A9-47A9F04EDD2B}">
      <dsp:nvSpPr>
        <dsp:cNvPr id="0" name=""/>
        <dsp:cNvSpPr/>
      </dsp:nvSpPr>
      <dsp:spPr>
        <a:xfrm>
          <a:off x="82326" y="4098597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9836A-C1F1-415D-8BE0-D62E334F2414}">
      <dsp:nvSpPr>
        <dsp:cNvPr id="0" name=""/>
        <dsp:cNvSpPr/>
      </dsp:nvSpPr>
      <dsp:spPr>
        <a:xfrm>
          <a:off x="834642" y="2393222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Faire venir les gens</a:t>
          </a:r>
        </a:p>
      </dsp:txBody>
      <dsp:txXfrm>
        <a:off x="852053" y="2410633"/>
        <a:ext cx="1154071" cy="559624"/>
      </dsp:txXfrm>
    </dsp:sp>
    <dsp:sp modelId="{24E0D118-060E-4D53-9B70-AC042256CE42}">
      <dsp:nvSpPr>
        <dsp:cNvPr id="0" name=""/>
        <dsp:cNvSpPr/>
      </dsp:nvSpPr>
      <dsp:spPr>
        <a:xfrm rot="17692822">
          <a:off x="1696150" y="2167793"/>
          <a:ext cx="11303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30328" y="9942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33056" y="2149477"/>
        <a:ext cx="56516" cy="56516"/>
      </dsp:txXfrm>
    </dsp:sp>
    <dsp:sp modelId="{0F8362BC-9F0D-4BBA-AE17-A220891E0459}">
      <dsp:nvSpPr>
        <dsp:cNvPr id="0" name=""/>
        <dsp:cNvSpPr/>
      </dsp:nvSpPr>
      <dsp:spPr>
        <a:xfrm>
          <a:off x="2499093" y="1367802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Visiteur</a:t>
          </a:r>
        </a:p>
      </dsp:txBody>
      <dsp:txXfrm>
        <a:off x="2516504" y="1385213"/>
        <a:ext cx="1154071" cy="559624"/>
      </dsp:txXfrm>
    </dsp:sp>
    <dsp:sp modelId="{D26D0E3F-EE92-4646-86C7-62E53689F430}">
      <dsp:nvSpPr>
        <dsp:cNvPr id="0" name=""/>
        <dsp:cNvSpPr/>
      </dsp:nvSpPr>
      <dsp:spPr>
        <a:xfrm rot="18289469">
          <a:off x="3509387" y="1313275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1302399"/>
        <a:ext cx="41637" cy="41637"/>
      </dsp:txXfrm>
    </dsp:sp>
    <dsp:sp modelId="{22C8490F-8697-4C83-995D-862194FD008F}">
      <dsp:nvSpPr>
        <dsp:cNvPr id="0" name=""/>
        <dsp:cNvSpPr/>
      </dsp:nvSpPr>
      <dsp:spPr>
        <a:xfrm>
          <a:off x="4163544" y="684188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S'informer</a:t>
          </a:r>
        </a:p>
      </dsp:txBody>
      <dsp:txXfrm>
        <a:off x="4180955" y="701599"/>
        <a:ext cx="1154071" cy="559624"/>
      </dsp:txXfrm>
    </dsp:sp>
    <dsp:sp modelId="{2FFA73AC-5A32-45E3-9410-7F51592E1C6F}">
      <dsp:nvSpPr>
        <dsp:cNvPr id="0" name=""/>
        <dsp:cNvSpPr/>
      </dsp:nvSpPr>
      <dsp:spPr>
        <a:xfrm rot="18289469">
          <a:off x="5173838" y="629662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618786"/>
        <a:ext cx="41637" cy="41637"/>
      </dsp:txXfrm>
    </dsp:sp>
    <dsp:sp modelId="{7994DE6F-8D2C-4620-BE2B-E985276FCEE9}">
      <dsp:nvSpPr>
        <dsp:cNvPr id="0" name=""/>
        <dsp:cNvSpPr/>
      </dsp:nvSpPr>
      <dsp:spPr>
        <a:xfrm>
          <a:off x="5827994" y="574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Page dédiée aux films</a:t>
          </a:r>
        </a:p>
      </dsp:txBody>
      <dsp:txXfrm>
        <a:off x="5845405" y="17985"/>
        <a:ext cx="1154071" cy="559624"/>
      </dsp:txXfrm>
    </dsp:sp>
    <dsp:sp modelId="{B24E5030-CACF-44CD-BEBC-9DDE3C199E80}">
      <dsp:nvSpPr>
        <dsp:cNvPr id="0" name=""/>
        <dsp:cNvSpPr/>
      </dsp:nvSpPr>
      <dsp:spPr>
        <a:xfrm>
          <a:off x="5352437" y="971469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969522"/>
        <a:ext cx="23777" cy="23777"/>
      </dsp:txXfrm>
    </dsp:sp>
    <dsp:sp modelId="{F010EBCB-64DE-4E49-B959-F386EA8ABA4E}">
      <dsp:nvSpPr>
        <dsp:cNvPr id="0" name=""/>
        <dsp:cNvSpPr/>
      </dsp:nvSpPr>
      <dsp:spPr>
        <a:xfrm>
          <a:off x="5827994" y="684188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Présentation du festival, dates et horaires</a:t>
          </a:r>
        </a:p>
      </dsp:txBody>
      <dsp:txXfrm>
        <a:off x="5845405" y="701599"/>
        <a:ext cx="1154071" cy="559624"/>
      </dsp:txXfrm>
    </dsp:sp>
    <dsp:sp modelId="{A47EDE6B-7678-4629-827D-11CDC673840F}">
      <dsp:nvSpPr>
        <dsp:cNvPr id="0" name=""/>
        <dsp:cNvSpPr/>
      </dsp:nvSpPr>
      <dsp:spPr>
        <a:xfrm rot="3310531">
          <a:off x="5173838" y="1313275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1302399"/>
        <a:ext cx="41637" cy="41637"/>
      </dsp:txXfrm>
    </dsp:sp>
    <dsp:sp modelId="{577BBCC0-EDC2-449E-A84C-B1899E3259E7}">
      <dsp:nvSpPr>
        <dsp:cNvPr id="0" name=""/>
        <dsp:cNvSpPr/>
      </dsp:nvSpPr>
      <dsp:spPr>
        <a:xfrm>
          <a:off x="5827994" y="1367802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Formulaire de contact</a:t>
          </a:r>
        </a:p>
      </dsp:txBody>
      <dsp:txXfrm>
        <a:off x="5845405" y="1385213"/>
        <a:ext cx="1154071" cy="559624"/>
      </dsp:txXfrm>
    </dsp:sp>
    <dsp:sp modelId="{E4AF19F5-C580-4975-A3FD-FEFFEFAF5731}">
      <dsp:nvSpPr>
        <dsp:cNvPr id="0" name=""/>
        <dsp:cNvSpPr/>
      </dsp:nvSpPr>
      <dsp:spPr>
        <a:xfrm rot="3310531">
          <a:off x="3509387" y="1996889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1986013"/>
        <a:ext cx="41637" cy="41637"/>
      </dsp:txXfrm>
    </dsp:sp>
    <dsp:sp modelId="{47D8BEDD-7520-423B-932B-4495D15975B8}">
      <dsp:nvSpPr>
        <dsp:cNvPr id="0" name=""/>
        <dsp:cNvSpPr/>
      </dsp:nvSpPr>
      <dsp:spPr>
        <a:xfrm>
          <a:off x="4163544" y="2051415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S'inscrire</a:t>
          </a:r>
        </a:p>
      </dsp:txBody>
      <dsp:txXfrm>
        <a:off x="4180955" y="2068826"/>
        <a:ext cx="1154071" cy="559624"/>
      </dsp:txXfrm>
    </dsp:sp>
    <dsp:sp modelId="{525B8540-605C-42D7-872F-1EE281D4F276}">
      <dsp:nvSpPr>
        <dsp:cNvPr id="0" name=""/>
        <dsp:cNvSpPr/>
      </dsp:nvSpPr>
      <dsp:spPr>
        <a:xfrm>
          <a:off x="5352437" y="2338696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2336750"/>
        <a:ext cx="23777" cy="23777"/>
      </dsp:txXfrm>
    </dsp:sp>
    <dsp:sp modelId="{CADABEBE-47C1-4F88-8A31-F3ADC362950B}">
      <dsp:nvSpPr>
        <dsp:cNvPr id="0" name=""/>
        <dsp:cNvSpPr/>
      </dsp:nvSpPr>
      <dsp:spPr>
        <a:xfrm>
          <a:off x="5827994" y="2051415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Formulaire d'inscription</a:t>
          </a:r>
        </a:p>
      </dsp:txBody>
      <dsp:txXfrm>
        <a:off x="5845405" y="2068826"/>
        <a:ext cx="1154071" cy="559624"/>
      </dsp:txXfrm>
    </dsp:sp>
    <dsp:sp modelId="{9BDF141D-ACD4-4FF0-9D64-E4636768A394}">
      <dsp:nvSpPr>
        <dsp:cNvPr id="0" name=""/>
        <dsp:cNvSpPr/>
      </dsp:nvSpPr>
      <dsp:spPr>
        <a:xfrm rot="3907178">
          <a:off x="1696150" y="3193213"/>
          <a:ext cx="11303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30328" y="9942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33056" y="3174898"/>
        <a:ext cx="56516" cy="56516"/>
      </dsp:txXfrm>
    </dsp:sp>
    <dsp:sp modelId="{A49BDA2D-DC1C-45E4-97A9-127F31FEFCC3}">
      <dsp:nvSpPr>
        <dsp:cNvPr id="0" name=""/>
        <dsp:cNvSpPr/>
      </dsp:nvSpPr>
      <dsp:spPr>
        <a:xfrm>
          <a:off x="2499093" y="3418643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Asso</a:t>
          </a:r>
        </a:p>
      </dsp:txBody>
      <dsp:txXfrm>
        <a:off x="2516504" y="3436054"/>
        <a:ext cx="1154071" cy="559624"/>
      </dsp:txXfrm>
    </dsp:sp>
    <dsp:sp modelId="{08CC4C84-DFE6-4F02-B4A0-C480491ED963}">
      <dsp:nvSpPr>
        <dsp:cNvPr id="0" name=""/>
        <dsp:cNvSpPr/>
      </dsp:nvSpPr>
      <dsp:spPr>
        <a:xfrm rot="18289469">
          <a:off x="3509387" y="3364117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3353240"/>
        <a:ext cx="41637" cy="41637"/>
      </dsp:txXfrm>
    </dsp:sp>
    <dsp:sp modelId="{C60693C9-B9EB-49E1-9F25-70293521E735}">
      <dsp:nvSpPr>
        <dsp:cNvPr id="0" name=""/>
        <dsp:cNvSpPr/>
      </dsp:nvSpPr>
      <dsp:spPr>
        <a:xfrm>
          <a:off x="4163544" y="2735029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Gérer les inscrits</a:t>
          </a:r>
        </a:p>
      </dsp:txBody>
      <dsp:txXfrm>
        <a:off x="4180955" y="2752440"/>
        <a:ext cx="1154071" cy="559624"/>
      </dsp:txXfrm>
    </dsp:sp>
    <dsp:sp modelId="{146DA9BF-87F4-4BCF-91EF-2C049EC4C0C6}">
      <dsp:nvSpPr>
        <dsp:cNvPr id="0" name=""/>
        <dsp:cNvSpPr/>
      </dsp:nvSpPr>
      <dsp:spPr>
        <a:xfrm>
          <a:off x="5352437" y="3022310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3020363"/>
        <a:ext cx="23777" cy="23777"/>
      </dsp:txXfrm>
    </dsp:sp>
    <dsp:sp modelId="{9300DFB6-ADF5-4FED-91A7-71A71328A753}">
      <dsp:nvSpPr>
        <dsp:cNvPr id="0" name=""/>
        <dsp:cNvSpPr/>
      </dsp:nvSpPr>
      <dsp:spPr>
        <a:xfrm>
          <a:off x="5827994" y="2735029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Formulaire d'inscription, export fichier .csv</a:t>
          </a:r>
        </a:p>
      </dsp:txBody>
      <dsp:txXfrm>
        <a:off x="5845405" y="2752440"/>
        <a:ext cx="1154071" cy="559624"/>
      </dsp:txXfrm>
    </dsp:sp>
    <dsp:sp modelId="{9590F09B-3213-449A-8282-B3928D449045}">
      <dsp:nvSpPr>
        <dsp:cNvPr id="0" name=""/>
        <dsp:cNvSpPr/>
      </dsp:nvSpPr>
      <dsp:spPr>
        <a:xfrm rot="3310531">
          <a:off x="3509387" y="4047730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4036854"/>
        <a:ext cx="41637" cy="41637"/>
      </dsp:txXfrm>
    </dsp:sp>
    <dsp:sp modelId="{137FF745-C7B0-4CEE-9CA0-9931CA5090C8}">
      <dsp:nvSpPr>
        <dsp:cNvPr id="0" name=""/>
        <dsp:cNvSpPr/>
      </dsp:nvSpPr>
      <dsp:spPr>
        <a:xfrm>
          <a:off x="4163544" y="4102256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Communiquer</a:t>
          </a:r>
        </a:p>
      </dsp:txBody>
      <dsp:txXfrm>
        <a:off x="4180955" y="4119667"/>
        <a:ext cx="1154071" cy="559624"/>
      </dsp:txXfrm>
    </dsp:sp>
    <dsp:sp modelId="{E94DC6F8-BDE9-45C2-BF65-72EA40BAABD5}">
      <dsp:nvSpPr>
        <dsp:cNvPr id="0" name=""/>
        <dsp:cNvSpPr/>
      </dsp:nvSpPr>
      <dsp:spPr>
        <a:xfrm rot="18289469">
          <a:off x="5173838" y="4047730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4036854"/>
        <a:ext cx="41637" cy="41637"/>
      </dsp:txXfrm>
    </dsp:sp>
    <dsp:sp modelId="{1CB991C4-8D02-49DB-8362-5B13B69B54CF}">
      <dsp:nvSpPr>
        <dsp:cNvPr id="0" name=""/>
        <dsp:cNvSpPr/>
      </dsp:nvSpPr>
      <dsp:spPr>
        <a:xfrm>
          <a:off x="5827994" y="3418643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Page dédiée au blog</a:t>
          </a:r>
        </a:p>
      </dsp:txBody>
      <dsp:txXfrm>
        <a:off x="5845405" y="3436054"/>
        <a:ext cx="1154071" cy="559624"/>
      </dsp:txXfrm>
    </dsp:sp>
    <dsp:sp modelId="{B310113B-D026-496A-BA89-F71BFA999CAC}">
      <dsp:nvSpPr>
        <dsp:cNvPr id="0" name=""/>
        <dsp:cNvSpPr/>
      </dsp:nvSpPr>
      <dsp:spPr>
        <a:xfrm>
          <a:off x="5352437" y="4389537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4387591"/>
        <a:ext cx="23777" cy="23777"/>
      </dsp:txXfrm>
    </dsp:sp>
    <dsp:sp modelId="{8FBEC202-6CC7-4FE2-B811-62680CF36DA7}">
      <dsp:nvSpPr>
        <dsp:cNvPr id="0" name=""/>
        <dsp:cNvSpPr/>
      </dsp:nvSpPr>
      <dsp:spPr>
        <a:xfrm>
          <a:off x="5827994" y="4102256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Mise en avant articles de blog</a:t>
          </a:r>
        </a:p>
      </dsp:txBody>
      <dsp:txXfrm>
        <a:off x="5845405" y="4119667"/>
        <a:ext cx="1154071" cy="559624"/>
      </dsp:txXfrm>
    </dsp:sp>
    <dsp:sp modelId="{A45DB95E-C85F-4C31-AA4E-7AC92D38437A}">
      <dsp:nvSpPr>
        <dsp:cNvPr id="0" name=""/>
        <dsp:cNvSpPr/>
      </dsp:nvSpPr>
      <dsp:spPr>
        <a:xfrm rot="3310531">
          <a:off x="5173838" y="4731344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4720468"/>
        <a:ext cx="41637" cy="41637"/>
      </dsp:txXfrm>
    </dsp:sp>
    <dsp:sp modelId="{FB4374E2-7A06-47F2-9ECC-426A27DB6340}">
      <dsp:nvSpPr>
        <dsp:cNvPr id="0" name=""/>
        <dsp:cNvSpPr/>
      </dsp:nvSpPr>
      <dsp:spPr>
        <a:xfrm>
          <a:off x="5827994" y="4785870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Liens avec les réseaux sociaux</a:t>
          </a:r>
        </a:p>
      </dsp:txBody>
      <dsp:txXfrm>
        <a:off x="5845405" y="4803281"/>
        <a:ext cx="1154071" cy="559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BD039-DB04-4479-BB6E-4FA96A78D86C}">
      <dsp:nvSpPr>
        <dsp:cNvPr id="0" name=""/>
        <dsp:cNvSpPr/>
      </dsp:nvSpPr>
      <dsp:spPr>
        <a:xfrm>
          <a:off x="2416420" y="452120"/>
          <a:ext cx="1638251" cy="18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74"/>
              </a:lnTo>
              <a:lnTo>
                <a:pt x="1638251" y="94774"/>
              </a:lnTo>
              <a:lnTo>
                <a:pt x="1638251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EDC89-2B2D-43A4-A2F7-C14B6E8E22FC}">
      <dsp:nvSpPr>
        <dsp:cNvPr id="0" name=""/>
        <dsp:cNvSpPr/>
      </dsp:nvSpPr>
      <dsp:spPr>
        <a:xfrm>
          <a:off x="2416420" y="452120"/>
          <a:ext cx="546083" cy="18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74"/>
              </a:lnTo>
              <a:lnTo>
                <a:pt x="546083" y="94774"/>
              </a:lnTo>
              <a:lnTo>
                <a:pt x="546083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0F289-41A5-41B0-9E98-BEA7A8F41868}">
      <dsp:nvSpPr>
        <dsp:cNvPr id="0" name=""/>
        <dsp:cNvSpPr/>
      </dsp:nvSpPr>
      <dsp:spPr>
        <a:xfrm>
          <a:off x="1870336" y="452120"/>
          <a:ext cx="546083" cy="189549"/>
        </a:xfrm>
        <a:custGeom>
          <a:avLst/>
          <a:gdLst/>
          <a:ahLst/>
          <a:cxnLst/>
          <a:rect l="0" t="0" r="0" b="0"/>
          <a:pathLst>
            <a:path>
              <a:moveTo>
                <a:pt x="546083" y="0"/>
              </a:moveTo>
              <a:lnTo>
                <a:pt x="546083" y="94774"/>
              </a:lnTo>
              <a:lnTo>
                <a:pt x="0" y="94774"/>
              </a:lnTo>
              <a:lnTo>
                <a:pt x="0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9E795-3463-4F47-8515-A867A919AF9A}">
      <dsp:nvSpPr>
        <dsp:cNvPr id="0" name=""/>
        <dsp:cNvSpPr/>
      </dsp:nvSpPr>
      <dsp:spPr>
        <a:xfrm>
          <a:off x="417121" y="1092978"/>
          <a:ext cx="135392" cy="415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204"/>
              </a:lnTo>
              <a:lnTo>
                <a:pt x="135392" y="415204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0ECF1-E3D4-407D-BBEA-DF33D770919A}">
      <dsp:nvSpPr>
        <dsp:cNvPr id="0" name=""/>
        <dsp:cNvSpPr/>
      </dsp:nvSpPr>
      <dsp:spPr>
        <a:xfrm>
          <a:off x="778168" y="452120"/>
          <a:ext cx="1638251" cy="189549"/>
        </a:xfrm>
        <a:custGeom>
          <a:avLst/>
          <a:gdLst/>
          <a:ahLst/>
          <a:cxnLst/>
          <a:rect l="0" t="0" r="0" b="0"/>
          <a:pathLst>
            <a:path>
              <a:moveTo>
                <a:pt x="1638251" y="0"/>
              </a:moveTo>
              <a:lnTo>
                <a:pt x="1638251" y="94774"/>
              </a:lnTo>
              <a:lnTo>
                <a:pt x="0" y="94774"/>
              </a:lnTo>
              <a:lnTo>
                <a:pt x="0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AF7C-F046-4C98-941A-2EC76F2ECCB8}">
      <dsp:nvSpPr>
        <dsp:cNvPr id="0" name=""/>
        <dsp:cNvSpPr/>
      </dsp:nvSpPr>
      <dsp:spPr>
        <a:xfrm>
          <a:off x="1965111" y="811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Page d'accueil</a:t>
          </a:r>
        </a:p>
      </dsp:txBody>
      <dsp:txXfrm>
        <a:off x="1965111" y="811"/>
        <a:ext cx="902617" cy="451308"/>
      </dsp:txXfrm>
    </dsp:sp>
    <dsp:sp modelId="{9CD0ECE1-59B0-4A72-B7B8-7CA212DF5E27}">
      <dsp:nvSpPr>
        <dsp:cNvPr id="0" name=""/>
        <dsp:cNvSpPr/>
      </dsp:nvSpPr>
      <dsp:spPr>
        <a:xfrm>
          <a:off x="326859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Actu</a:t>
          </a:r>
        </a:p>
      </dsp:txBody>
      <dsp:txXfrm>
        <a:off x="326859" y="641670"/>
        <a:ext cx="902617" cy="451308"/>
      </dsp:txXfrm>
    </dsp:sp>
    <dsp:sp modelId="{868C8BC9-FDF2-4062-B366-79B4CA0BA7D8}">
      <dsp:nvSpPr>
        <dsp:cNvPr id="0" name=""/>
        <dsp:cNvSpPr/>
      </dsp:nvSpPr>
      <dsp:spPr>
        <a:xfrm>
          <a:off x="552514" y="1282528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Article blog</a:t>
          </a:r>
        </a:p>
      </dsp:txBody>
      <dsp:txXfrm>
        <a:off x="552514" y="1282528"/>
        <a:ext cx="902617" cy="451308"/>
      </dsp:txXfrm>
    </dsp:sp>
    <dsp:sp modelId="{141A9EC5-7947-43A4-8690-D4976B505B39}">
      <dsp:nvSpPr>
        <dsp:cNvPr id="0" name=""/>
        <dsp:cNvSpPr/>
      </dsp:nvSpPr>
      <dsp:spPr>
        <a:xfrm>
          <a:off x="1419027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Films</a:t>
          </a:r>
        </a:p>
      </dsp:txBody>
      <dsp:txXfrm>
        <a:off x="1419027" y="641670"/>
        <a:ext cx="902617" cy="451308"/>
      </dsp:txXfrm>
    </dsp:sp>
    <dsp:sp modelId="{1FEEF686-A2A9-4FE5-AD60-915437B37B77}">
      <dsp:nvSpPr>
        <dsp:cNvPr id="0" name=""/>
        <dsp:cNvSpPr/>
      </dsp:nvSpPr>
      <dsp:spPr>
        <a:xfrm>
          <a:off x="2511194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Contact</a:t>
          </a:r>
        </a:p>
      </dsp:txBody>
      <dsp:txXfrm>
        <a:off x="2511194" y="641670"/>
        <a:ext cx="902617" cy="451308"/>
      </dsp:txXfrm>
    </dsp:sp>
    <dsp:sp modelId="{32882B91-051E-4987-B144-3E55F734A642}">
      <dsp:nvSpPr>
        <dsp:cNvPr id="0" name=""/>
        <dsp:cNvSpPr/>
      </dsp:nvSpPr>
      <dsp:spPr>
        <a:xfrm>
          <a:off x="3603362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Mentions légales</a:t>
          </a:r>
        </a:p>
      </dsp:txBody>
      <dsp:txXfrm>
        <a:off x="3603362" y="641670"/>
        <a:ext cx="902617" cy="451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90195-31C2-4F03-9E10-FF62344CAF51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FA783-40D8-497D-A9AC-6B85CA1F1410}">
      <dsp:nvSpPr>
        <dsp:cNvPr id="0" name=""/>
        <dsp:cNvSpPr/>
      </dsp:nvSpPr>
      <dsp:spPr>
        <a:xfrm>
          <a:off x="412795" y="270856"/>
          <a:ext cx="7806115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Wordpress</a:t>
          </a:r>
          <a:r>
            <a:rPr lang="fr-FR" sz="1800" kern="1200" dirty="0" smtClean="0"/>
            <a:t> : site simple, fonction de </a:t>
          </a:r>
          <a:r>
            <a:rPr lang="fr-FR" sz="1800" kern="1200" dirty="0" err="1" smtClean="0"/>
            <a:t>blogging</a:t>
          </a:r>
          <a:r>
            <a:rPr lang="fr-FR" sz="1800" kern="1200" dirty="0" smtClean="0"/>
            <a:t>, inscriptions…</a:t>
          </a:r>
          <a:endParaRPr lang="en-US" sz="1800" kern="1200" dirty="0"/>
        </a:p>
      </dsp:txBody>
      <dsp:txXfrm>
        <a:off x="412795" y="270856"/>
        <a:ext cx="7806115" cy="541507"/>
      </dsp:txXfrm>
    </dsp:sp>
    <dsp:sp modelId="{8432E43B-3898-4B03-8422-B3AAB8E0B3D1}">
      <dsp:nvSpPr>
        <dsp:cNvPr id="0" name=""/>
        <dsp:cNvSpPr/>
      </dsp:nvSpPr>
      <dsp:spPr>
        <a:xfrm>
          <a:off x="74353" y="203168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A126A-7425-4A55-BF7E-A54483950F0E}">
      <dsp:nvSpPr>
        <dsp:cNvPr id="0" name=""/>
        <dsp:cNvSpPr/>
      </dsp:nvSpPr>
      <dsp:spPr>
        <a:xfrm>
          <a:off x="858223" y="1083015"/>
          <a:ext cx="7360688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Bootstrap</a:t>
          </a:r>
          <a:r>
            <a:rPr lang="fr-FR" sz="1800" kern="1200" dirty="0" smtClean="0"/>
            <a:t> : moderne, responsive, compatible et personnalisable</a:t>
          </a:r>
          <a:endParaRPr lang="en-US" sz="1800" kern="1200" dirty="0"/>
        </a:p>
      </dsp:txBody>
      <dsp:txXfrm>
        <a:off x="858223" y="1083015"/>
        <a:ext cx="7360688" cy="541507"/>
      </dsp:txXfrm>
    </dsp:sp>
    <dsp:sp modelId="{8F797BAB-3BE1-4303-9411-9400E2D21924}">
      <dsp:nvSpPr>
        <dsp:cNvPr id="0" name=""/>
        <dsp:cNvSpPr/>
      </dsp:nvSpPr>
      <dsp:spPr>
        <a:xfrm>
          <a:off x="519780" y="1015326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36991-1E1E-43DB-9273-2AE89F0B06FE}">
      <dsp:nvSpPr>
        <dsp:cNvPr id="0" name=""/>
        <dsp:cNvSpPr/>
      </dsp:nvSpPr>
      <dsp:spPr>
        <a:xfrm>
          <a:off x="1061905" y="1895174"/>
          <a:ext cx="7157006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OVH : hébergeur accessible et de qualité + mail</a:t>
          </a:r>
          <a:endParaRPr lang="en-US" sz="1800" kern="1200" dirty="0"/>
        </a:p>
      </dsp:txBody>
      <dsp:txXfrm>
        <a:off x="1061905" y="1895174"/>
        <a:ext cx="7157006" cy="541507"/>
      </dsp:txXfrm>
    </dsp:sp>
    <dsp:sp modelId="{E2942DAC-7AF6-48FC-98C9-AC84D51F33B0}">
      <dsp:nvSpPr>
        <dsp:cNvPr id="0" name=""/>
        <dsp:cNvSpPr/>
      </dsp:nvSpPr>
      <dsp:spPr>
        <a:xfrm>
          <a:off x="723463" y="1827485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790B-0801-4232-8B80-01D075DEB928}">
      <dsp:nvSpPr>
        <dsp:cNvPr id="0" name=""/>
        <dsp:cNvSpPr/>
      </dsp:nvSpPr>
      <dsp:spPr>
        <a:xfrm>
          <a:off x="1061905" y="2706818"/>
          <a:ext cx="7157006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Nom de domaine : festivaldefilms.fr</a:t>
          </a:r>
          <a:endParaRPr lang="en-US" sz="1800" kern="1200" dirty="0"/>
        </a:p>
      </dsp:txBody>
      <dsp:txXfrm>
        <a:off x="1061905" y="2706818"/>
        <a:ext cx="7157006" cy="541507"/>
      </dsp:txXfrm>
    </dsp:sp>
    <dsp:sp modelId="{196454BD-B768-4B0F-8549-B33F8499D1A4}">
      <dsp:nvSpPr>
        <dsp:cNvPr id="0" name=""/>
        <dsp:cNvSpPr/>
      </dsp:nvSpPr>
      <dsp:spPr>
        <a:xfrm>
          <a:off x="723463" y="2639129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D452-42F1-41AB-8CCE-E5EBF69831B7}">
      <dsp:nvSpPr>
        <dsp:cNvPr id="0" name=""/>
        <dsp:cNvSpPr/>
      </dsp:nvSpPr>
      <dsp:spPr>
        <a:xfrm>
          <a:off x="858223" y="3518976"/>
          <a:ext cx="7360688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Sécurité garantie par une extension </a:t>
          </a:r>
          <a:r>
            <a:rPr lang="fr-FR" sz="1800" kern="1200" dirty="0" err="1" smtClean="0"/>
            <a:t>Wordpress</a:t>
          </a:r>
          <a:r>
            <a:rPr lang="fr-FR" sz="1800" kern="1200" dirty="0" smtClean="0"/>
            <a:t>, ainsi que respect RGPD</a:t>
          </a:r>
          <a:endParaRPr lang="en-US" sz="1800" kern="1200" dirty="0"/>
        </a:p>
      </dsp:txBody>
      <dsp:txXfrm>
        <a:off x="858223" y="3518976"/>
        <a:ext cx="7360688" cy="541507"/>
      </dsp:txXfrm>
    </dsp:sp>
    <dsp:sp modelId="{E1D213F6-9278-4284-A8A9-47A9F04EDD2B}">
      <dsp:nvSpPr>
        <dsp:cNvPr id="0" name=""/>
        <dsp:cNvSpPr/>
      </dsp:nvSpPr>
      <dsp:spPr>
        <a:xfrm>
          <a:off x="519780" y="3451288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6559F4-E3CC-448E-82D0-559C443D82E9}">
      <dsp:nvSpPr>
        <dsp:cNvPr id="0" name=""/>
        <dsp:cNvSpPr/>
      </dsp:nvSpPr>
      <dsp:spPr>
        <a:xfrm>
          <a:off x="412795" y="4331135"/>
          <a:ext cx="7806115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Maintenance : un contrat de qualité et accessible</a:t>
          </a:r>
          <a:endParaRPr lang="en-US" sz="1800" kern="1200" dirty="0"/>
        </a:p>
      </dsp:txBody>
      <dsp:txXfrm>
        <a:off x="412795" y="4331135"/>
        <a:ext cx="7806115" cy="541507"/>
      </dsp:txXfrm>
    </dsp:sp>
    <dsp:sp modelId="{8A19B9F6-84C0-4002-A74F-D2FDD489F34A}">
      <dsp:nvSpPr>
        <dsp:cNvPr id="0" name=""/>
        <dsp:cNvSpPr/>
      </dsp:nvSpPr>
      <dsp:spPr>
        <a:xfrm>
          <a:off x="74353" y="4263447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32D5-47D1-421D-9F3A-9B9EAA78626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B243-4E9B-446E-9D42-AC7707A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86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72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07BDFB-AC65-4D32-8B8C-076E58A9807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8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584" y="360485"/>
            <a:ext cx="1055076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400" dirty="0" smtClean="0"/>
              <a:t>Présentation du cahier des charges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r"/>
            <a:r>
              <a:rPr lang="fr-FR" dirty="0" smtClean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3115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</a:t>
            </a:r>
            <a:r>
              <a:rPr lang="fr-FR" sz="2400" dirty="0" smtClean="0"/>
              <a:t>. Budget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0591"/>
              </p:ext>
            </p:extLst>
          </p:nvPr>
        </p:nvGraphicFramePr>
        <p:xfrm>
          <a:off x="870902" y="1032910"/>
          <a:ext cx="9890884" cy="381546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96230">
                  <a:extLst>
                    <a:ext uri="{9D8B030D-6E8A-4147-A177-3AD203B41FA5}">
                      <a16:colId xmlns:a16="http://schemas.microsoft.com/office/drawing/2014/main" val="3606863208"/>
                    </a:ext>
                  </a:extLst>
                </a:gridCol>
                <a:gridCol w="3297327">
                  <a:extLst>
                    <a:ext uri="{9D8B030D-6E8A-4147-A177-3AD203B41FA5}">
                      <a16:colId xmlns:a16="http://schemas.microsoft.com/office/drawing/2014/main" val="1328486988"/>
                    </a:ext>
                  </a:extLst>
                </a:gridCol>
                <a:gridCol w="3297327">
                  <a:extLst>
                    <a:ext uri="{9D8B030D-6E8A-4147-A177-3AD203B41FA5}">
                      <a16:colId xmlns:a16="http://schemas.microsoft.com/office/drawing/2014/main" val="1905954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Jour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Coût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65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Création charte graphique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1 200€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82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Création d’un thème front-end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1793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Intégration du thème sous Wordpress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01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Création d’un plugin d’inscription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7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0,5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Rédaction du contenu initial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162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Hébergement et 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9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Formation à Wordpress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85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Phase de recettes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996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Contrat de maintenance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1 200€ (pour 1 an)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72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605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5 000€ HT / 5 980€ TTC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00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584" y="360485"/>
            <a:ext cx="105507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smtClean="0"/>
              <a:t>Vous remercie de votre confiance</a:t>
            </a:r>
            <a:endParaRPr lang="fr-FR" sz="20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Email…</a:t>
            </a:r>
          </a:p>
          <a:p>
            <a:r>
              <a:rPr lang="fr-FR" dirty="0" smtClean="0"/>
              <a:t>Téléphone…</a:t>
            </a:r>
          </a:p>
        </p:txBody>
      </p:sp>
    </p:spTree>
    <p:extLst>
      <p:ext uri="{BB962C8B-B14F-4D97-AF65-F5344CB8AC3E}">
        <p14:creationId xmlns:p14="http://schemas.microsoft.com/office/powerpoint/2010/main" val="27907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1.a Cadre du projet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3086600"/>
              </p:ext>
            </p:extLst>
          </p:nvPr>
        </p:nvGraphicFramePr>
        <p:xfrm>
          <a:off x="1988038" y="719666"/>
          <a:ext cx="7991231" cy="530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2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474DAD-E1C3-4F87-98F9-55349FC24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F474DAD-E1C3-4F87-98F9-55349FC24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F474DAD-E1C3-4F87-98F9-55349FC24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344CB5-930B-466D-815D-33265FA53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7C344CB5-930B-466D-815D-33265FA53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7C344CB5-930B-466D-815D-33265FA53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124E6-FE8F-4326-B09B-FC952D333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400124E6-FE8F-4326-B09B-FC952D333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400124E6-FE8F-4326-B09B-FC952D333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8CA5C1-268D-49E7-A7C5-125719BDA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3D8CA5C1-268D-49E7-A7C5-125719BDA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3D8CA5C1-268D-49E7-A7C5-125719BDA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49FD64-307A-4D89-A954-B6BBD6085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349FD64-307A-4D89-A954-B6BBD6085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349FD64-307A-4D89-A954-B6BBD6085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10C85E-7B07-4744-8C0C-C0509B02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410C85E-7B07-4744-8C0C-C0509B02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410C85E-7B07-4744-8C0C-C0509B02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2026D0-F4A1-482A-A277-37EC58C02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9C2026D0-F4A1-482A-A277-37EC58C02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9C2026D0-F4A1-482A-A277-37EC58C02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BBC7D5-9407-4A41-AAD2-2F54F742C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A1BBC7D5-9407-4A41-AAD2-2F54F742C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A1BBC7D5-9407-4A41-AAD2-2F54F742C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410318-65F6-4ACA-967A-9E2BF0745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44410318-65F6-4ACA-967A-9E2BF0745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44410318-65F6-4ACA-967A-9E2BF0745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D5E5D9-159B-4FCE-96DB-6D86203D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4AD5E5D9-159B-4FCE-96DB-6D86203D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4AD5E5D9-159B-4FCE-96DB-6D86203D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6334E4-1D11-4B23-83BD-5A688DDE0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7D6334E4-1D11-4B23-83BD-5A688DDE0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7D6334E4-1D11-4B23-83BD-5A688DDE0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1.b Planning prévisionnel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88836"/>
              </p:ext>
            </p:extLst>
          </p:nvPr>
        </p:nvGraphicFramePr>
        <p:xfrm>
          <a:off x="1125648" y="1015387"/>
          <a:ext cx="9934844" cy="42599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148667">
                  <a:extLst>
                    <a:ext uri="{9D8B030D-6E8A-4147-A177-3AD203B41FA5}">
                      <a16:colId xmlns:a16="http://schemas.microsoft.com/office/drawing/2014/main" val="1208473603"/>
                    </a:ext>
                  </a:extLst>
                </a:gridCol>
                <a:gridCol w="1717691">
                  <a:extLst>
                    <a:ext uri="{9D8B030D-6E8A-4147-A177-3AD203B41FA5}">
                      <a16:colId xmlns:a16="http://schemas.microsoft.com/office/drawing/2014/main" val="789245263"/>
                    </a:ext>
                  </a:extLst>
                </a:gridCol>
                <a:gridCol w="3068486">
                  <a:extLst>
                    <a:ext uri="{9D8B030D-6E8A-4147-A177-3AD203B41FA5}">
                      <a16:colId xmlns:a16="http://schemas.microsoft.com/office/drawing/2014/main" val="4203184699"/>
                    </a:ext>
                  </a:extLst>
                </a:gridCol>
              </a:tblGrid>
              <a:tr h="299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Elément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Phase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0755176"/>
                  </a:ext>
                </a:extLst>
              </a:tr>
              <a:tr h="299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Proposition commerciale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9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65002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Cahier des charges fonctionnel et technique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15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8344780"/>
                  </a:ext>
                </a:extLst>
              </a:tr>
              <a:tr h="299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Finalisation du design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17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94867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Réalisation de la maquette Front-end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23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102275"/>
                  </a:ext>
                </a:extLst>
              </a:tr>
              <a:tr h="299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Intégration à </a:t>
                      </a:r>
                      <a:r>
                        <a:rPr lang="fr-FR" sz="1800" dirty="0" err="1">
                          <a:effectLst/>
                        </a:rPr>
                        <a:t>Wordpress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25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01388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Réalisation du plugin de réservation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30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493747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Phase de test et rédaction documentation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01 mai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544928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Mise en ligne et livraison du site + email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02 mai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590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. Benchmark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2578298"/>
              </p:ext>
            </p:extLst>
          </p:nvPr>
        </p:nvGraphicFramePr>
        <p:xfrm>
          <a:off x="1591409" y="677009"/>
          <a:ext cx="5882053" cy="5284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0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835D42-3540-423F-9841-486B70B87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7835D42-3540-423F-9841-486B70B87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7835D42-3540-423F-9841-486B70B87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095B4A-F127-4EFB-ABA2-204A71149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B095B4A-F127-4EFB-ABA2-204A71149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B095B4A-F127-4EFB-ABA2-204A71149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E57BE7-727B-4B86-BA9C-F6C98C0F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DE57BE7-727B-4B86-BA9C-F6C98C0F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BDE57BE7-727B-4B86-BA9C-F6C98C0F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B1AF68-F100-4787-985D-C2DCECB24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7B1AF68-F100-4787-985D-C2DCECB24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7B1AF68-F100-4787-985D-C2DCECB24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386C7D-CB82-499E-9CA4-E1551C02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61386C7D-CB82-499E-9CA4-E1551C02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61386C7D-CB82-499E-9CA4-E1551C02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0F42C2-36FD-4E81-8837-D86603EAA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7F0F42C2-36FD-4E81-8837-D86603EAA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7F0F42C2-36FD-4E81-8837-D86603EAA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8184F6-EBD7-47AA-BCC9-50E0FAFA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08184F6-EBD7-47AA-BCC9-50E0FAFA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08184F6-EBD7-47AA-BCC9-50E0FAFA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E3B02E-339A-4700-9AD8-8F940031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93E3B02E-339A-4700-9AD8-8F940031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93E3B02E-339A-4700-9AD8-8F940031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F4722-80AF-4E58-BA49-F2094EF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FB6F4722-80AF-4E58-BA49-F2094EF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FB6F4722-80AF-4E58-BA49-F2094EF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3. Marketing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22548634"/>
              </p:ext>
            </p:extLst>
          </p:nvPr>
        </p:nvGraphicFramePr>
        <p:xfrm>
          <a:off x="1565030" y="817686"/>
          <a:ext cx="8458202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1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  <a:r>
              <a:rPr lang="fr-FR" sz="2400" dirty="0" smtClean="0"/>
              <a:t>. Design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91977144"/>
              </p:ext>
            </p:extLst>
          </p:nvPr>
        </p:nvGraphicFramePr>
        <p:xfrm>
          <a:off x="923191" y="764932"/>
          <a:ext cx="7631724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574823" y="1354197"/>
            <a:ext cx="1494692" cy="143314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574823" y="3024464"/>
            <a:ext cx="1494692" cy="1433145"/>
          </a:xfrm>
          <a:prstGeom prst="roundRect">
            <a:avLst/>
          </a:prstGeom>
          <a:solidFill>
            <a:srgbClr val="1A1A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66031" y="4694732"/>
            <a:ext cx="738554" cy="708143"/>
          </a:xfrm>
          <a:prstGeom prst="roundRect">
            <a:avLst/>
          </a:prstGeom>
          <a:solidFill>
            <a:srgbClr val="0074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322169" y="4694731"/>
            <a:ext cx="738554" cy="708143"/>
          </a:xfrm>
          <a:prstGeom prst="roundRect">
            <a:avLst/>
          </a:prstGeom>
          <a:solidFill>
            <a:srgbClr val="3F69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5.a Fonctionnement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02333664"/>
              </p:ext>
            </p:extLst>
          </p:nvPr>
        </p:nvGraphicFramePr>
        <p:xfrm>
          <a:off x="2998174" y="754835"/>
          <a:ext cx="7851531" cy="538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59035150"/>
              </p:ext>
            </p:extLst>
          </p:nvPr>
        </p:nvGraphicFramePr>
        <p:xfrm>
          <a:off x="219809" y="1005485"/>
          <a:ext cx="4832840" cy="173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19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EF9836A-C1F1-415D-8BE0-D62E334F2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9EF9836A-C1F1-415D-8BE0-D62E334F2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9EF9836A-C1F1-415D-8BE0-D62E334F2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4E0D118-060E-4D53-9B70-AC042256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24E0D118-060E-4D53-9B70-AC042256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24E0D118-060E-4D53-9B70-AC042256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F8362BC-9F0D-4BBA-AE17-A220891E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0F8362BC-9F0D-4BBA-AE17-A220891E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0F8362BC-9F0D-4BBA-AE17-A220891E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BDF141D-ACD4-4FF0-9D64-E4636768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9BDF141D-ACD4-4FF0-9D64-E4636768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9BDF141D-ACD4-4FF0-9D64-E4636768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9BDA2D-DC1C-45E4-97A9-127F31FEF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A49BDA2D-DC1C-45E4-97A9-127F31FEF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A49BDA2D-DC1C-45E4-97A9-127F31FEF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6D0E3F-EE92-4646-86C7-62E53689F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D26D0E3F-EE92-4646-86C7-62E53689F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D26D0E3F-EE92-4646-86C7-62E53689F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2C8490F-8697-4C83-995D-862194FD0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graphicEl>
                                              <a:dgm id="{22C8490F-8697-4C83-995D-862194FD0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graphicEl>
                                              <a:dgm id="{22C8490F-8697-4C83-995D-862194FD0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4AF19F5-C580-4975-A3FD-FEFFEFAF5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graphicEl>
                                              <a:dgm id="{E4AF19F5-C580-4975-A3FD-FEFFEFAF5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graphicEl>
                                              <a:dgm id="{E4AF19F5-C580-4975-A3FD-FEFFEFAF5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7D8BEDD-7520-423B-932B-4495D159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47D8BEDD-7520-423B-932B-4495D159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47D8BEDD-7520-423B-932B-4495D159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CC4C84-DFE6-4F02-B4A0-C480491ED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graphicEl>
                                              <a:dgm id="{08CC4C84-DFE6-4F02-B4A0-C480491ED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graphicEl>
                                              <a:dgm id="{08CC4C84-DFE6-4F02-B4A0-C480491ED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60693C9-B9EB-49E1-9F25-70293521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graphicEl>
                                              <a:dgm id="{C60693C9-B9EB-49E1-9F25-70293521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graphicEl>
                                              <a:dgm id="{C60693C9-B9EB-49E1-9F25-70293521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590F09B-3213-449A-8282-B3928D449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graphicEl>
                                              <a:dgm id="{9590F09B-3213-449A-8282-B3928D449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graphicEl>
                                              <a:dgm id="{9590F09B-3213-449A-8282-B3928D449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7FF745-C7B0-4CEE-9CA0-9931CA509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graphicEl>
                                              <a:dgm id="{137FF745-C7B0-4CEE-9CA0-9931CA509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graphicEl>
                                              <a:dgm id="{137FF745-C7B0-4CEE-9CA0-9931CA509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FA73AC-5A32-45E3-9410-7F51592E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graphicEl>
                                              <a:dgm id="{2FFA73AC-5A32-45E3-9410-7F51592E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graphicEl>
                                              <a:dgm id="{2FFA73AC-5A32-45E3-9410-7F51592E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94DE6F-8D2C-4620-BE2B-E985276FC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graphicEl>
                                              <a:dgm id="{7994DE6F-8D2C-4620-BE2B-E985276FC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graphicEl>
                                              <a:dgm id="{7994DE6F-8D2C-4620-BE2B-E985276FC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24E5030-CACF-44CD-BEBC-9DDE3C19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graphicEl>
                                              <a:dgm id="{B24E5030-CACF-44CD-BEBC-9DDE3C19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graphicEl>
                                              <a:dgm id="{B24E5030-CACF-44CD-BEBC-9DDE3C19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010EBCB-64DE-4E49-B959-F386EA8A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graphicEl>
                                              <a:dgm id="{F010EBCB-64DE-4E49-B959-F386EA8A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graphicEl>
                                              <a:dgm id="{F010EBCB-64DE-4E49-B959-F386EA8A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7EDE6B-7678-4629-827D-11CDC6738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graphicEl>
                                              <a:dgm id="{A47EDE6B-7678-4629-827D-11CDC6738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graphicEl>
                                              <a:dgm id="{A47EDE6B-7678-4629-827D-11CDC6738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7BBCC0-EDC2-449E-A84C-B1899E32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graphicEl>
                                              <a:dgm id="{577BBCC0-EDC2-449E-A84C-B1899E32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graphicEl>
                                              <a:dgm id="{577BBCC0-EDC2-449E-A84C-B1899E32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25B8540-605C-42D7-872F-1EE281D4F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graphicEl>
                                              <a:dgm id="{525B8540-605C-42D7-872F-1EE281D4F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graphicEl>
                                              <a:dgm id="{525B8540-605C-42D7-872F-1EE281D4F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DABEBE-47C1-4F88-8A31-F3ADC3629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graphicEl>
                                              <a:dgm id="{CADABEBE-47C1-4F88-8A31-F3ADC3629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graphicEl>
                                              <a:dgm id="{CADABEBE-47C1-4F88-8A31-F3ADC3629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46DA9BF-87F4-4BCF-91EF-2C049EC4C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graphicEl>
                                              <a:dgm id="{146DA9BF-87F4-4BCF-91EF-2C049EC4C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graphicEl>
                                              <a:dgm id="{146DA9BF-87F4-4BCF-91EF-2C049EC4C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00DFB6-ADF5-4FED-91A7-71A71328A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>
                                            <p:graphicEl>
                                              <a:dgm id="{9300DFB6-ADF5-4FED-91A7-71A71328A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>
                                            <p:graphicEl>
                                              <a:dgm id="{9300DFB6-ADF5-4FED-91A7-71A71328A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94DC6F8-BDE9-45C2-BF65-72EA40BA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>
                                            <p:graphicEl>
                                              <a:dgm id="{E94DC6F8-BDE9-45C2-BF65-72EA40BA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graphicEl>
                                              <a:dgm id="{E94DC6F8-BDE9-45C2-BF65-72EA40BA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CB991C4-8D02-49DB-8362-5B13B69B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graphicEl>
                                              <a:dgm id="{1CB991C4-8D02-49DB-8362-5B13B69B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graphicEl>
                                              <a:dgm id="{1CB991C4-8D02-49DB-8362-5B13B69B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10113B-D026-496A-BA89-F71BFA999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graphicEl>
                                              <a:dgm id="{B310113B-D026-496A-BA89-F71BFA999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graphicEl>
                                              <a:dgm id="{B310113B-D026-496A-BA89-F71BFA999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BEC202-6CC7-4FE2-B811-62680CF36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>
                                            <p:graphicEl>
                                              <a:dgm id="{8FBEC202-6CC7-4FE2-B811-62680CF36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>
                                            <p:graphicEl>
                                              <a:dgm id="{8FBEC202-6CC7-4FE2-B811-62680CF36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5DB95E-C85F-4C31-AA4E-7AC92D38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graphicEl>
                                              <a:dgm id="{A45DB95E-C85F-4C31-AA4E-7AC92D38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graphicEl>
                                              <a:dgm id="{A45DB95E-C85F-4C31-AA4E-7AC92D38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B4374E2-7A06-47F2-9ECC-426A27DB6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>
                                            <p:graphicEl>
                                              <a:dgm id="{FB4374E2-7A06-47F2-9ECC-426A27DB6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>
                                            <p:graphicEl>
                                              <a:dgm id="{FB4374E2-7A06-47F2-9ECC-426A27DB6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C3AF7C-F046-4C98-941A-2EC76F2EC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">
                                            <p:graphicEl>
                                              <a:dgm id="{F9C3AF7C-F046-4C98-941A-2EC76F2EC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">
                                            <p:graphicEl>
                                              <a:dgm id="{F9C3AF7C-F046-4C98-941A-2EC76F2EC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B60ECF1-E3D4-407D-BBEA-DF33D770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>
                                            <p:graphicEl>
                                              <a:dgm id="{3B60ECF1-E3D4-407D-BBEA-DF33D770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>
                                            <p:graphicEl>
                                              <a:dgm id="{3B60ECF1-E3D4-407D-BBEA-DF33D770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CD0ECE1-59B0-4A72-B7B8-7CA212DF5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>
                                            <p:graphicEl>
                                              <a:dgm id="{9CD0ECE1-59B0-4A72-B7B8-7CA212DF5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">
                                            <p:graphicEl>
                                              <a:dgm id="{9CD0ECE1-59B0-4A72-B7B8-7CA212DF5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640F289-41A5-41B0-9E98-BEA7A8F4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>
                                            <p:graphicEl>
                                              <a:dgm id="{6640F289-41A5-41B0-9E98-BEA7A8F4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>
                                            <p:graphicEl>
                                              <a:dgm id="{6640F289-41A5-41B0-9E98-BEA7A8F4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1A9EC5-7947-43A4-8690-D4976B505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">
                                            <p:graphicEl>
                                              <a:dgm id="{141A9EC5-7947-43A4-8690-D4976B505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">
                                            <p:graphicEl>
                                              <a:dgm id="{141A9EC5-7947-43A4-8690-D4976B505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40EDC89-2B2D-43A4-A2F7-C14B6E8E2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>
                                            <p:graphicEl>
                                              <a:dgm id="{940EDC89-2B2D-43A4-A2F7-C14B6E8E2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>
                                            <p:graphicEl>
                                              <a:dgm id="{940EDC89-2B2D-43A4-A2F7-C14B6E8E2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EEF686-A2A9-4FE5-AD60-915437B3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>
                                            <p:graphicEl>
                                              <a:dgm id="{1FEEF686-A2A9-4FE5-AD60-915437B3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>
                                            <p:graphicEl>
                                              <a:dgm id="{1FEEF686-A2A9-4FE5-AD60-915437B3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8ABD039-DB04-4479-BB6E-4FA96A78D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">
                                            <p:graphicEl>
                                              <a:dgm id="{68ABD039-DB04-4479-BB6E-4FA96A78D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">
                                            <p:graphicEl>
                                              <a:dgm id="{68ABD039-DB04-4479-BB6E-4FA96A78D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882B91-051E-4987-B144-3E55F734A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">
                                            <p:graphicEl>
                                              <a:dgm id="{32882B91-051E-4987-B144-3E55F734A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">
                                            <p:graphicEl>
                                              <a:dgm id="{32882B91-051E-4987-B144-3E55F734A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09E795-3463-4F47-8515-A867A919A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">
                                            <p:graphicEl>
                                              <a:dgm id="{3209E795-3463-4F47-8515-A867A919A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">
                                            <p:graphicEl>
                                              <a:dgm id="{3209E795-3463-4F47-8515-A867A919A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68C8BC9-FDF2-4062-B366-79B4CA0B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">
                                            <p:graphicEl>
                                              <a:dgm id="{868C8BC9-FDF2-4062-B366-79B4CA0B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">
                                            <p:graphicEl>
                                              <a:dgm id="{868C8BC9-FDF2-4062-B366-79B4CA0B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lvlAtOnce"/>
        </p:bldSub>
      </p:bldGraphic>
      <p:bldGraphic spid="11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5.b Maquette</a:t>
            </a:r>
          </a:p>
        </p:txBody>
      </p:sp>
      <p:pic>
        <p:nvPicPr>
          <p:cNvPr id="5122" name="Picture 2" descr="Layout-Projet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06" y="688978"/>
            <a:ext cx="7637340" cy="508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6. Spécifications techniques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8220685"/>
              </p:ext>
            </p:extLst>
          </p:nvPr>
        </p:nvGraphicFramePr>
        <p:xfrm>
          <a:off x="923190" y="764932"/>
          <a:ext cx="8291148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19B9F6-84C0-4002-A74F-D2FDD489F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8A19B9F6-84C0-4002-A74F-D2FDD489F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8A19B9F6-84C0-4002-A74F-D2FDD489F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6559F4-E3CC-448E-82D0-559C443D8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C96559F4-E3CC-448E-82D0-559C443D8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C96559F4-E3CC-448E-82D0-559C443D8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381</TotalTime>
  <Words>445</Words>
  <Application>Microsoft Office PowerPoint</Application>
  <PresentationFormat>Widescreen</PresentationFormat>
  <Paragraphs>167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Times New Roman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19</cp:revision>
  <dcterms:created xsi:type="dcterms:W3CDTF">2018-11-08T16:29:02Z</dcterms:created>
  <dcterms:modified xsi:type="dcterms:W3CDTF">2018-11-09T13:44:42Z</dcterms:modified>
</cp:coreProperties>
</file>