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E7902-FAE1-4D79-9944-D7F27A22BE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14A20A-DF58-44C8-A0D3-F7C0DA49FC2E}">
      <dgm:prSet phldrT="[Text]" custT="1"/>
      <dgm:spPr/>
      <dgm:t>
        <a:bodyPr/>
        <a:lstStyle/>
        <a:p>
          <a:r>
            <a:rPr lang="fr-FR" sz="2000" dirty="0" smtClean="0"/>
            <a:t>Une entreprise de restauration</a:t>
          </a:r>
          <a:endParaRPr lang="en-US" sz="2000" dirty="0"/>
        </a:p>
      </dgm:t>
    </dgm:pt>
    <dgm:pt modelId="{FBB440D0-C089-4C23-A375-4DDABE83B308}" type="parTrans" cxnId="{5EF05B2E-53AD-4BFE-9995-9257C01B1137}">
      <dgm:prSet/>
      <dgm:spPr/>
      <dgm:t>
        <a:bodyPr/>
        <a:lstStyle/>
        <a:p>
          <a:endParaRPr lang="en-US" sz="2000"/>
        </a:p>
      </dgm:t>
    </dgm:pt>
    <dgm:pt modelId="{344C2BED-CDE1-4597-92B5-AC3E3800568F}" type="sibTrans" cxnId="{5EF05B2E-53AD-4BFE-9995-9257C01B1137}">
      <dgm:prSet/>
      <dgm:spPr/>
      <dgm:t>
        <a:bodyPr/>
        <a:lstStyle/>
        <a:p>
          <a:endParaRPr lang="en-US" sz="2000"/>
        </a:p>
      </dgm:t>
    </dgm:pt>
    <dgm:pt modelId="{D938042B-4DFC-41E9-B33D-0D402F1D58E7}">
      <dgm:prSet phldrT="[Text]" custT="1"/>
      <dgm:spPr/>
      <dgm:t>
        <a:bodyPr/>
        <a:lstStyle/>
        <a:p>
          <a:r>
            <a:rPr lang="fr-FR" sz="2000" dirty="0" smtClean="0"/>
            <a:t>Des chefs expérimentés</a:t>
          </a:r>
          <a:endParaRPr lang="en-US" sz="2000" dirty="0"/>
        </a:p>
      </dgm:t>
    </dgm:pt>
    <dgm:pt modelId="{54A0EC9B-C406-4C8B-B779-D60BAF4CE835}" type="parTrans" cxnId="{0A21073E-1110-42D1-B7D2-F9DA6E1EBFE3}">
      <dgm:prSet/>
      <dgm:spPr/>
      <dgm:t>
        <a:bodyPr/>
        <a:lstStyle/>
        <a:p>
          <a:endParaRPr lang="en-US" sz="2000"/>
        </a:p>
      </dgm:t>
    </dgm:pt>
    <dgm:pt modelId="{2ECFE84C-4F97-4047-842A-6D4A9A65159F}" type="sibTrans" cxnId="{0A21073E-1110-42D1-B7D2-F9DA6E1EBFE3}">
      <dgm:prSet/>
      <dgm:spPr/>
      <dgm:t>
        <a:bodyPr/>
        <a:lstStyle/>
        <a:p>
          <a:endParaRPr lang="en-US" sz="2000"/>
        </a:p>
      </dgm:t>
    </dgm:pt>
    <dgm:pt modelId="{1C6CC226-B911-4953-B2F6-0D1637E2674A}">
      <dgm:prSet phldrT="[Text]" custT="1"/>
      <dgm:spPr/>
      <dgm:t>
        <a:bodyPr/>
        <a:lstStyle/>
        <a:p>
          <a:r>
            <a:rPr lang="fr-FR" sz="2000" dirty="0" smtClean="0"/>
            <a:t>Un conditionnement à froid des plats</a:t>
          </a:r>
          <a:endParaRPr lang="en-US" sz="2000" dirty="0"/>
        </a:p>
      </dgm:t>
    </dgm:pt>
    <dgm:pt modelId="{05306B17-80BA-4080-8B6F-3542C80C93B2}" type="parTrans" cxnId="{2B143F8A-A834-4D4B-A962-41F1514DB7B6}">
      <dgm:prSet/>
      <dgm:spPr/>
      <dgm:t>
        <a:bodyPr/>
        <a:lstStyle/>
        <a:p>
          <a:endParaRPr lang="en-US" sz="2000"/>
        </a:p>
      </dgm:t>
    </dgm:pt>
    <dgm:pt modelId="{5D1474B0-4E02-4778-A848-672A685B137B}" type="sibTrans" cxnId="{2B143F8A-A834-4D4B-A962-41F1514DB7B6}">
      <dgm:prSet/>
      <dgm:spPr/>
      <dgm:t>
        <a:bodyPr/>
        <a:lstStyle/>
        <a:p>
          <a:endParaRPr lang="en-US" sz="2000"/>
        </a:p>
      </dgm:t>
    </dgm:pt>
    <dgm:pt modelId="{893B1A32-D65F-4168-867A-F9E40E45D908}">
      <dgm:prSet custT="1"/>
      <dgm:spPr/>
      <dgm:t>
        <a:bodyPr/>
        <a:lstStyle/>
        <a:p>
          <a:r>
            <a:rPr lang="fr-FR" sz="2000" dirty="0" smtClean="0"/>
            <a:t>Dédiée à la livraison à domicile</a:t>
          </a:r>
          <a:endParaRPr lang="en-US" sz="2000" dirty="0"/>
        </a:p>
      </dgm:t>
    </dgm:pt>
    <dgm:pt modelId="{C394D7D4-F643-4D1D-A6DD-0774642B1EED}" type="parTrans" cxnId="{FDBB796D-C16B-49A6-B40A-17EFB76580B7}">
      <dgm:prSet/>
      <dgm:spPr/>
      <dgm:t>
        <a:bodyPr/>
        <a:lstStyle/>
        <a:p>
          <a:endParaRPr lang="en-US" sz="2000"/>
        </a:p>
      </dgm:t>
    </dgm:pt>
    <dgm:pt modelId="{BAB70C46-59C9-478D-BBCA-183DCDF56173}" type="sibTrans" cxnId="{FDBB796D-C16B-49A6-B40A-17EFB76580B7}">
      <dgm:prSet/>
      <dgm:spPr/>
      <dgm:t>
        <a:bodyPr/>
        <a:lstStyle/>
        <a:p>
          <a:endParaRPr lang="en-US" sz="2000"/>
        </a:p>
      </dgm:t>
    </dgm:pt>
    <dgm:pt modelId="{CC9DB482-1878-4567-BA4D-5F587A39BB27}">
      <dgm:prSet custT="1"/>
      <dgm:spPr/>
      <dgm:t>
        <a:bodyPr/>
        <a:lstStyle/>
        <a:p>
          <a:r>
            <a:rPr lang="fr-FR" sz="2000" dirty="0" smtClean="0"/>
            <a:t>2 plats et 2 desserts préparés par jour</a:t>
          </a:r>
          <a:endParaRPr lang="en-US" sz="2000" dirty="0"/>
        </a:p>
      </dgm:t>
    </dgm:pt>
    <dgm:pt modelId="{2816DEDF-F567-45C1-94AA-8AC6332459F2}" type="parTrans" cxnId="{289BA114-65E3-4E97-8763-4AA7B4513A3F}">
      <dgm:prSet/>
      <dgm:spPr/>
      <dgm:t>
        <a:bodyPr/>
        <a:lstStyle/>
        <a:p>
          <a:endParaRPr lang="en-US" sz="2000"/>
        </a:p>
      </dgm:t>
    </dgm:pt>
    <dgm:pt modelId="{14A74CF3-82EA-4B78-B478-080E75F10D30}" type="sibTrans" cxnId="{289BA114-65E3-4E97-8763-4AA7B4513A3F}">
      <dgm:prSet/>
      <dgm:spPr/>
      <dgm:t>
        <a:bodyPr/>
        <a:lstStyle/>
        <a:p>
          <a:endParaRPr lang="en-US" sz="2000"/>
        </a:p>
      </dgm:t>
    </dgm:pt>
    <dgm:pt modelId="{E980A5FF-11F6-427E-9EA1-941AE106754E}">
      <dgm:prSet custT="1"/>
      <dgm:spPr/>
      <dgm:t>
        <a:bodyPr/>
        <a:lstStyle/>
        <a:p>
          <a:r>
            <a:rPr lang="fr-FR" sz="2000" dirty="0" smtClean="0"/>
            <a:t>Des livreurs qui maraudent en attente de commande</a:t>
          </a:r>
          <a:endParaRPr lang="en-US" sz="2000" dirty="0"/>
        </a:p>
      </dgm:t>
    </dgm:pt>
    <dgm:pt modelId="{7A882E18-F784-4B3A-8AF1-0E6FA42C02CE}" type="parTrans" cxnId="{D13E4E89-C499-48A5-9E81-D124567EF543}">
      <dgm:prSet/>
      <dgm:spPr/>
      <dgm:t>
        <a:bodyPr/>
        <a:lstStyle/>
        <a:p>
          <a:endParaRPr lang="en-US" sz="2000"/>
        </a:p>
      </dgm:t>
    </dgm:pt>
    <dgm:pt modelId="{15BCAF0C-B57A-494D-BB97-C4F7113768D7}" type="sibTrans" cxnId="{D13E4E89-C499-48A5-9E81-D124567EF543}">
      <dgm:prSet/>
      <dgm:spPr/>
      <dgm:t>
        <a:bodyPr/>
        <a:lstStyle/>
        <a:p>
          <a:endParaRPr lang="en-US" sz="2000"/>
        </a:p>
      </dgm:t>
    </dgm:pt>
    <dgm:pt modelId="{BED8FA27-9D87-4879-AF97-9AD67F0B07B3}">
      <dgm:prSet custT="1"/>
      <dgm:spPr/>
      <dgm:t>
        <a:bodyPr/>
        <a:lstStyle/>
        <a:p>
          <a:r>
            <a:rPr lang="fr-FR" sz="2000" dirty="0" smtClean="0"/>
            <a:t>Une livraison en moins de 20 minutes</a:t>
          </a:r>
          <a:endParaRPr lang="en-US" sz="2000" dirty="0"/>
        </a:p>
      </dgm:t>
    </dgm:pt>
    <dgm:pt modelId="{524CA30D-4D82-4FCC-BC67-2A39522A2D98}" type="parTrans" cxnId="{06CE59F4-D539-47BF-A4EE-A69012F7C7D1}">
      <dgm:prSet/>
      <dgm:spPr/>
      <dgm:t>
        <a:bodyPr/>
        <a:lstStyle/>
        <a:p>
          <a:endParaRPr lang="en-US" sz="2000"/>
        </a:p>
      </dgm:t>
    </dgm:pt>
    <dgm:pt modelId="{0CDE065F-547A-4FFA-A2AF-837C6BCF2D32}" type="sibTrans" cxnId="{06CE59F4-D539-47BF-A4EE-A69012F7C7D1}">
      <dgm:prSet/>
      <dgm:spPr/>
      <dgm:t>
        <a:bodyPr/>
        <a:lstStyle/>
        <a:p>
          <a:endParaRPr lang="en-US" sz="2000"/>
        </a:p>
      </dgm:t>
    </dgm:pt>
    <dgm:pt modelId="{9F8C6030-1285-4A00-BB72-8419D18701AA}" type="pres">
      <dgm:prSet presAssocID="{FB0E7902-FAE1-4D79-9944-D7F27A22BE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11DC69-6C76-4E62-A518-F79ADC37B8A9}" type="pres">
      <dgm:prSet presAssocID="{FB0E7902-FAE1-4D79-9944-D7F27A22BE82}" presName="Name1" presStyleCnt="0"/>
      <dgm:spPr/>
    </dgm:pt>
    <dgm:pt modelId="{FFB5EA80-F6CC-4FD1-B194-77B45BB89EA3}" type="pres">
      <dgm:prSet presAssocID="{FB0E7902-FAE1-4D79-9944-D7F27A22BE82}" presName="cycle" presStyleCnt="0"/>
      <dgm:spPr/>
    </dgm:pt>
    <dgm:pt modelId="{7F715AF5-32D0-4F03-800A-25A8B95D031E}" type="pres">
      <dgm:prSet presAssocID="{FB0E7902-FAE1-4D79-9944-D7F27A22BE82}" presName="srcNode" presStyleLbl="node1" presStyleIdx="0" presStyleCnt="7"/>
      <dgm:spPr/>
    </dgm:pt>
    <dgm:pt modelId="{48E3538B-69CE-4E20-AF46-0BDDCC10AC92}" type="pres">
      <dgm:prSet presAssocID="{FB0E7902-FAE1-4D79-9944-D7F27A22BE82}" presName="conn" presStyleLbl="parChTrans1D2" presStyleIdx="0" presStyleCnt="1"/>
      <dgm:spPr/>
      <dgm:t>
        <a:bodyPr/>
        <a:lstStyle/>
        <a:p>
          <a:endParaRPr lang="en-US"/>
        </a:p>
      </dgm:t>
    </dgm:pt>
    <dgm:pt modelId="{0092F9C4-B673-4673-8F5C-4835177A7BA9}" type="pres">
      <dgm:prSet presAssocID="{FB0E7902-FAE1-4D79-9944-D7F27A22BE82}" presName="extraNode" presStyleLbl="node1" presStyleIdx="0" presStyleCnt="7"/>
      <dgm:spPr/>
    </dgm:pt>
    <dgm:pt modelId="{8A3CB0FE-CABC-444B-9973-B83BE081F21A}" type="pres">
      <dgm:prSet presAssocID="{FB0E7902-FAE1-4D79-9944-D7F27A22BE82}" presName="dstNode" presStyleLbl="node1" presStyleIdx="0" presStyleCnt="7"/>
      <dgm:spPr/>
    </dgm:pt>
    <dgm:pt modelId="{DC5B6CCB-93AC-468A-BA13-52913FA0AB6D}" type="pres">
      <dgm:prSet presAssocID="{9514A20A-DF58-44C8-A0D3-F7C0DA49FC2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33BA9-6BF4-46A4-86E9-259CFA32C8F3}" type="pres">
      <dgm:prSet presAssocID="{9514A20A-DF58-44C8-A0D3-F7C0DA49FC2E}" presName="accent_1" presStyleCnt="0"/>
      <dgm:spPr/>
    </dgm:pt>
    <dgm:pt modelId="{0F00A1F2-08EE-4FD8-8655-6DF40E3B7941}" type="pres">
      <dgm:prSet presAssocID="{9514A20A-DF58-44C8-A0D3-F7C0DA49FC2E}" presName="accentRepeatNode" presStyleLbl="solidFgAcc1" presStyleIdx="0" presStyleCnt="7"/>
      <dgm:spPr/>
    </dgm:pt>
    <dgm:pt modelId="{A77AD75E-5BB0-41F3-BFB9-A29794099328}" type="pres">
      <dgm:prSet presAssocID="{D938042B-4DFC-41E9-B33D-0D402F1D58E7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B15BC-B403-47BD-A838-5F4F39DC602E}" type="pres">
      <dgm:prSet presAssocID="{D938042B-4DFC-41E9-B33D-0D402F1D58E7}" presName="accent_2" presStyleCnt="0"/>
      <dgm:spPr/>
    </dgm:pt>
    <dgm:pt modelId="{CBF8FA1D-B238-4D14-B205-2860C1FA029E}" type="pres">
      <dgm:prSet presAssocID="{D938042B-4DFC-41E9-B33D-0D402F1D58E7}" presName="accentRepeatNode" presStyleLbl="solidFgAcc1" presStyleIdx="1" presStyleCnt="7"/>
      <dgm:spPr/>
    </dgm:pt>
    <dgm:pt modelId="{C1549E34-19E6-44E7-BFA7-7172C1E7E170}" type="pres">
      <dgm:prSet presAssocID="{1C6CC226-B911-4953-B2F6-0D1637E2674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4A90F-2554-4AB5-80C2-9240C5B0C1D2}" type="pres">
      <dgm:prSet presAssocID="{1C6CC226-B911-4953-B2F6-0D1637E2674A}" presName="accent_3" presStyleCnt="0"/>
      <dgm:spPr/>
    </dgm:pt>
    <dgm:pt modelId="{CE927040-3B9C-49EB-8134-F51C9C33E0EB}" type="pres">
      <dgm:prSet presAssocID="{1C6CC226-B911-4953-B2F6-0D1637E2674A}" presName="accentRepeatNode" presStyleLbl="solidFgAcc1" presStyleIdx="2" presStyleCnt="7"/>
      <dgm:spPr/>
    </dgm:pt>
    <dgm:pt modelId="{D8C6C63B-59DA-45B9-95D0-599BAEA05A41}" type="pres">
      <dgm:prSet presAssocID="{893B1A32-D65F-4168-867A-F9E40E45D90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84368-0132-4E13-8753-E43FD3829E86}" type="pres">
      <dgm:prSet presAssocID="{893B1A32-D65F-4168-867A-F9E40E45D908}" presName="accent_4" presStyleCnt="0"/>
      <dgm:spPr/>
    </dgm:pt>
    <dgm:pt modelId="{C7240B8F-6341-47F7-9AF2-D5EA997E2045}" type="pres">
      <dgm:prSet presAssocID="{893B1A32-D65F-4168-867A-F9E40E45D908}" presName="accentRepeatNode" presStyleLbl="solidFgAcc1" presStyleIdx="3" presStyleCnt="7"/>
      <dgm:spPr/>
    </dgm:pt>
    <dgm:pt modelId="{721B7006-79C5-40B7-BA3F-A3763AEF4C0A}" type="pres">
      <dgm:prSet presAssocID="{CC9DB482-1878-4567-BA4D-5F587A39BB2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70699-A773-4B63-A7F1-D023CBAF9003}" type="pres">
      <dgm:prSet presAssocID="{CC9DB482-1878-4567-BA4D-5F587A39BB27}" presName="accent_5" presStyleCnt="0"/>
      <dgm:spPr/>
    </dgm:pt>
    <dgm:pt modelId="{B2ADC735-DD91-4C93-B65E-BCD32FE8506E}" type="pres">
      <dgm:prSet presAssocID="{CC9DB482-1878-4567-BA4D-5F587A39BB27}" presName="accentRepeatNode" presStyleLbl="solidFgAcc1" presStyleIdx="4" presStyleCnt="7"/>
      <dgm:spPr/>
    </dgm:pt>
    <dgm:pt modelId="{F983BAFE-FE25-4685-8BD1-AAA7EE61BCCB}" type="pres">
      <dgm:prSet presAssocID="{E980A5FF-11F6-427E-9EA1-941AE106754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45582-EE00-4343-8656-61C64D4608D3}" type="pres">
      <dgm:prSet presAssocID="{E980A5FF-11F6-427E-9EA1-941AE106754E}" presName="accent_6" presStyleCnt="0"/>
      <dgm:spPr/>
    </dgm:pt>
    <dgm:pt modelId="{0BD53D23-09B0-4EFB-964B-61E8C2151BD5}" type="pres">
      <dgm:prSet presAssocID="{E980A5FF-11F6-427E-9EA1-941AE106754E}" presName="accentRepeatNode" presStyleLbl="solidFgAcc1" presStyleIdx="5" presStyleCnt="7"/>
      <dgm:spPr/>
    </dgm:pt>
    <dgm:pt modelId="{1FD364F8-0EFD-4428-B7A3-827693F8829E}" type="pres">
      <dgm:prSet presAssocID="{BED8FA27-9D87-4879-AF97-9AD67F0B07B3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6559E-03C8-49CA-B279-8C9F3B9287EF}" type="pres">
      <dgm:prSet presAssocID="{BED8FA27-9D87-4879-AF97-9AD67F0B07B3}" presName="accent_7" presStyleCnt="0"/>
      <dgm:spPr/>
    </dgm:pt>
    <dgm:pt modelId="{2391AB2B-E839-412A-9D6C-905D90C19702}" type="pres">
      <dgm:prSet presAssocID="{BED8FA27-9D87-4879-AF97-9AD67F0B07B3}" presName="accentRepeatNode" presStyleLbl="solidFgAcc1" presStyleIdx="6" presStyleCnt="7"/>
      <dgm:spPr/>
    </dgm:pt>
  </dgm:ptLst>
  <dgm:cxnLst>
    <dgm:cxn modelId="{289BA114-65E3-4E97-8763-4AA7B4513A3F}" srcId="{FB0E7902-FAE1-4D79-9944-D7F27A22BE82}" destId="{CC9DB482-1878-4567-BA4D-5F587A39BB27}" srcOrd="4" destOrd="0" parTransId="{2816DEDF-F567-45C1-94AA-8AC6332459F2}" sibTransId="{14A74CF3-82EA-4B78-B478-080E75F10D30}"/>
    <dgm:cxn modelId="{2B143F8A-A834-4D4B-A962-41F1514DB7B6}" srcId="{FB0E7902-FAE1-4D79-9944-D7F27A22BE82}" destId="{1C6CC226-B911-4953-B2F6-0D1637E2674A}" srcOrd="2" destOrd="0" parTransId="{05306B17-80BA-4080-8B6F-3542C80C93B2}" sibTransId="{5D1474B0-4E02-4778-A848-672A685B137B}"/>
    <dgm:cxn modelId="{53D40AA2-6DC8-4C76-B9D5-9E40FFD74AF6}" type="presOf" srcId="{9514A20A-DF58-44C8-A0D3-F7C0DA49FC2E}" destId="{DC5B6CCB-93AC-468A-BA13-52913FA0AB6D}" srcOrd="0" destOrd="0" presId="urn:microsoft.com/office/officeart/2008/layout/VerticalCurvedList"/>
    <dgm:cxn modelId="{64467B45-1235-46A4-99B2-A8E018639EFD}" type="presOf" srcId="{CC9DB482-1878-4567-BA4D-5F587A39BB27}" destId="{721B7006-79C5-40B7-BA3F-A3763AEF4C0A}" srcOrd="0" destOrd="0" presId="urn:microsoft.com/office/officeart/2008/layout/VerticalCurvedList"/>
    <dgm:cxn modelId="{68AC941E-2F8D-4DE8-AA82-270B65514838}" type="presOf" srcId="{BED8FA27-9D87-4879-AF97-9AD67F0B07B3}" destId="{1FD364F8-0EFD-4428-B7A3-827693F8829E}" srcOrd="0" destOrd="0" presId="urn:microsoft.com/office/officeart/2008/layout/VerticalCurvedList"/>
    <dgm:cxn modelId="{33B96222-4AF8-4FBE-B0FF-BF463A84FEFB}" type="presOf" srcId="{1C6CC226-B911-4953-B2F6-0D1637E2674A}" destId="{C1549E34-19E6-44E7-BFA7-7172C1E7E170}" srcOrd="0" destOrd="0" presId="urn:microsoft.com/office/officeart/2008/layout/VerticalCurvedList"/>
    <dgm:cxn modelId="{FDBB796D-C16B-49A6-B40A-17EFB76580B7}" srcId="{FB0E7902-FAE1-4D79-9944-D7F27A22BE82}" destId="{893B1A32-D65F-4168-867A-F9E40E45D908}" srcOrd="3" destOrd="0" parTransId="{C394D7D4-F643-4D1D-A6DD-0774642B1EED}" sibTransId="{BAB70C46-59C9-478D-BBCA-183DCDF56173}"/>
    <dgm:cxn modelId="{DBFC9600-74F4-4854-8687-930204275D97}" type="presOf" srcId="{D938042B-4DFC-41E9-B33D-0D402F1D58E7}" destId="{A77AD75E-5BB0-41F3-BFB9-A29794099328}" srcOrd="0" destOrd="0" presId="urn:microsoft.com/office/officeart/2008/layout/VerticalCurvedList"/>
    <dgm:cxn modelId="{D13E4E89-C499-48A5-9E81-D124567EF543}" srcId="{FB0E7902-FAE1-4D79-9944-D7F27A22BE82}" destId="{E980A5FF-11F6-427E-9EA1-941AE106754E}" srcOrd="5" destOrd="0" parTransId="{7A882E18-F784-4B3A-8AF1-0E6FA42C02CE}" sibTransId="{15BCAF0C-B57A-494D-BB97-C4F7113768D7}"/>
    <dgm:cxn modelId="{0A21073E-1110-42D1-B7D2-F9DA6E1EBFE3}" srcId="{FB0E7902-FAE1-4D79-9944-D7F27A22BE82}" destId="{D938042B-4DFC-41E9-B33D-0D402F1D58E7}" srcOrd="1" destOrd="0" parTransId="{54A0EC9B-C406-4C8B-B779-D60BAF4CE835}" sibTransId="{2ECFE84C-4F97-4047-842A-6D4A9A65159F}"/>
    <dgm:cxn modelId="{5EF05B2E-53AD-4BFE-9995-9257C01B1137}" srcId="{FB0E7902-FAE1-4D79-9944-D7F27A22BE82}" destId="{9514A20A-DF58-44C8-A0D3-F7C0DA49FC2E}" srcOrd="0" destOrd="0" parTransId="{FBB440D0-C089-4C23-A375-4DDABE83B308}" sibTransId="{344C2BED-CDE1-4597-92B5-AC3E3800568F}"/>
    <dgm:cxn modelId="{80B642FA-548B-46FF-9DE1-13B706DC389D}" type="presOf" srcId="{893B1A32-D65F-4168-867A-F9E40E45D908}" destId="{D8C6C63B-59DA-45B9-95D0-599BAEA05A41}" srcOrd="0" destOrd="0" presId="urn:microsoft.com/office/officeart/2008/layout/VerticalCurvedList"/>
    <dgm:cxn modelId="{5C98AD65-3A57-40C8-908F-067B4F9FAF36}" type="presOf" srcId="{E980A5FF-11F6-427E-9EA1-941AE106754E}" destId="{F983BAFE-FE25-4685-8BD1-AAA7EE61BCCB}" srcOrd="0" destOrd="0" presId="urn:microsoft.com/office/officeart/2008/layout/VerticalCurvedList"/>
    <dgm:cxn modelId="{75BB75B4-2D67-4ECE-8423-6C4A70E7125F}" type="presOf" srcId="{FB0E7902-FAE1-4D79-9944-D7F27A22BE82}" destId="{9F8C6030-1285-4A00-BB72-8419D18701AA}" srcOrd="0" destOrd="0" presId="urn:microsoft.com/office/officeart/2008/layout/VerticalCurvedList"/>
    <dgm:cxn modelId="{06CE59F4-D539-47BF-A4EE-A69012F7C7D1}" srcId="{FB0E7902-FAE1-4D79-9944-D7F27A22BE82}" destId="{BED8FA27-9D87-4879-AF97-9AD67F0B07B3}" srcOrd="6" destOrd="0" parTransId="{524CA30D-4D82-4FCC-BC67-2A39522A2D98}" sibTransId="{0CDE065F-547A-4FFA-A2AF-837C6BCF2D32}"/>
    <dgm:cxn modelId="{2E904687-250A-4ED7-B026-AC1E54C6F814}" type="presOf" srcId="{344C2BED-CDE1-4597-92B5-AC3E3800568F}" destId="{48E3538B-69CE-4E20-AF46-0BDDCC10AC92}" srcOrd="0" destOrd="0" presId="urn:microsoft.com/office/officeart/2008/layout/VerticalCurvedList"/>
    <dgm:cxn modelId="{E5C97E7B-AD12-42A3-B1E2-225680CDF537}" type="presParOf" srcId="{9F8C6030-1285-4A00-BB72-8419D18701AA}" destId="{4911DC69-6C76-4E62-A518-F79ADC37B8A9}" srcOrd="0" destOrd="0" presId="urn:microsoft.com/office/officeart/2008/layout/VerticalCurvedList"/>
    <dgm:cxn modelId="{A18B9AFB-7785-42D1-8855-6CABB2F8D37A}" type="presParOf" srcId="{4911DC69-6C76-4E62-A518-F79ADC37B8A9}" destId="{FFB5EA80-F6CC-4FD1-B194-77B45BB89EA3}" srcOrd="0" destOrd="0" presId="urn:microsoft.com/office/officeart/2008/layout/VerticalCurvedList"/>
    <dgm:cxn modelId="{FA6FFD80-A2E6-4C1F-BC65-17DD07D4C9A8}" type="presParOf" srcId="{FFB5EA80-F6CC-4FD1-B194-77B45BB89EA3}" destId="{7F715AF5-32D0-4F03-800A-25A8B95D031E}" srcOrd="0" destOrd="0" presId="urn:microsoft.com/office/officeart/2008/layout/VerticalCurvedList"/>
    <dgm:cxn modelId="{DE80C524-A6AA-48E1-A211-14D4CFDABAC2}" type="presParOf" srcId="{FFB5EA80-F6CC-4FD1-B194-77B45BB89EA3}" destId="{48E3538B-69CE-4E20-AF46-0BDDCC10AC92}" srcOrd="1" destOrd="0" presId="urn:microsoft.com/office/officeart/2008/layout/VerticalCurvedList"/>
    <dgm:cxn modelId="{D2EC4EB5-ED94-409A-9725-F6EA6579C67A}" type="presParOf" srcId="{FFB5EA80-F6CC-4FD1-B194-77B45BB89EA3}" destId="{0092F9C4-B673-4673-8F5C-4835177A7BA9}" srcOrd="2" destOrd="0" presId="urn:microsoft.com/office/officeart/2008/layout/VerticalCurvedList"/>
    <dgm:cxn modelId="{96A15ACC-A01D-4D21-89FE-CA3C96E15CD2}" type="presParOf" srcId="{FFB5EA80-F6CC-4FD1-B194-77B45BB89EA3}" destId="{8A3CB0FE-CABC-444B-9973-B83BE081F21A}" srcOrd="3" destOrd="0" presId="urn:microsoft.com/office/officeart/2008/layout/VerticalCurvedList"/>
    <dgm:cxn modelId="{7BACE02A-EB76-4B91-9D39-C1ABB91B866B}" type="presParOf" srcId="{4911DC69-6C76-4E62-A518-F79ADC37B8A9}" destId="{DC5B6CCB-93AC-468A-BA13-52913FA0AB6D}" srcOrd="1" destOrd="0" presId="urn:microsoft.com/office/officeart/2008/layout/VerticalCurvedList"/>
    <dgm:cxn modelId="{87C09ED8-F8A5-48C0-A503-231C34A9DC88}" type="presParOf" srcId="{4911DC69-6C76-4E62-A518-F79ADC37B8A9}" destId="{64933BA9-6BF4-46A4-86E9-259CFA32C8F3}" srcOrd="2" destOrd="0" presId="urn:microsoft.com/office/officeart/2008/layout/VerticalCurvedList"/>
    <dgm:cxn modelId="{42E403AF-5F53-474E-93E3-E722B0405FFF}" type="presParOf" srcId="{64933BA9-6BF4-46A4-86E9-259CFA32C8F3}" destId="{0F00A1F2-08EE-4FD8-8655-6DF40E3B7941}" srcOrd="0" destOrd="0" presId="urn:microsoft.com/office/officeart/2008/layout/VerticalCurvedList"/>
    <dgm:cxn modelId="{D1C49836-4C1A-4C9A-8D52-AF40F41D1119}" type="presParOf" srcId="{4911DC69-6C76-4E62-A518-F79ADC37B8A9}" destId="{A77AD75E-5BB0-41F3-BFB9-A29794099328}" srcOrd="3" destOrd="0" presId="urn:microsoft.com/office/officeart/2008/layout/VerticalCurvedList"/>
    <dgm:cxn modelId="{86C68C14-5D47-497D-B554-10A54847C04A}" type="presParOf" srcId="{4911DC69-6C76-4E62-A518-F79ADC37B8A9}" destId="{EE8B15BC-B403-47BD-A838-5F4F39DC602E}" srcOrd="4" destOrd="0" presId="urn:microsoft.com/office/officeart/2008/layout/VerticalCurvedList"/>
    <dgm:cxn modelId="{14C2C146-FB0F-496F-9F60-860BBB1E8BE2}" type="presParOf" srcId="{EE8B15BC-B403-47BD-A838-5F4F39DC602E}" destId="{CBF8FA1D-B238-4D14-B205-2860C1FA029E}" srcOrd="0" destOrd="0" presId="urn:microsoft.com/office/officeart/2008/layout/VerticalCurvedList"/>
    <dgm:cxn modelId="{761AD63D-0409-40DA-92D8-1B8452A5E9DB}" type="presParOf" srcId="{4911DC69-6C76-4E62-A518-F79ADC37B8A9}" destId="{C1549E34-19E6-44E7-BFA7-7172C1E7E170}" srcOrd="5" destOrd="0" presId="urn:microsoft.com/office/officeart/2008/layout/VerticalCurvedList"/>
    <dgm:cxn modelId="{455ACBDD-148D-4A52-B166-204755370AD6}" type="presParOf" srcId="{4911DC69-6C76-4E62-A518-F79ADC37B8A9}" destId="{D574A90F-2554-4AB5-80C2-9240C5B0C1D2}" srcOrd="6" destOrd="0" presId="urn:microsoft.com/office/officeart/2008/layout/VerticalCurvedList"/>
    <dgm:cxn modelId="{C9AE0899-B9D5-4DF1-8C57-CB354004B2AC}" type="presParOf" srcId="{D574A90F-2554-4AB5-80C2-9240C5B0C1D2}" destId="{CE927040-3B9C-49EB-8134-F51C9C33E0EB}" srcOrd="0" destOrd="0" presId="urn:microsoft.com/office/officeart/2008/layout/VerticalCurvedList"/>
    <dgm:cxn modelId="{84FE6EFE-8A02-4E16-878E-69117A24465F}" type="presParOf" srcId="{4911DC69-6C76-4E62-A518-F79ADC37B8A9}" destId="{D8C6C63B-59DA-45B9-95D0-599BAEA05A41}" srcOrd="7" destOrd="0" presId="urn:microsoft.com/office/officeart/2008/layout/VerticalCurvedList"/>
    <dgm:cxn modelId="{AAB76213-F789-4353-9ADA-3CF624896DFD}" type="presParOf" srcId="{4911DC69-6C76-4E62-A518-F79ADC37B8A9}" destId="{0B584368-0132-4E13-8753-E43FD3829E86}" srcOrd="8" destOrd="0" presId="urn:microsoft.com/office/officeart/2008/layout/VerticalCurvedList"/>
    <dgm:cxn modelId="{A675DFCD-736D-4C3C-A181-F69584E9B7AF}" type="presParOf" srcId="{0B584368-0132-4E13-8753-E43FD3829E86}" destId="{C7240B8F-6341-47F7-9AF2-D5EA997E2045}" srcOrd="0" destOrd="0" presId="urn:microsoft.com/office/officeart/2008/layout/VerticalCurvedList"/>
    <dgm:cxn modelId="{B4633C3E-0A13-41EB-9DB0-0D8CA853C7AF}" type="presParOf" srcId="{4911DC69-6C76-4E62-A518-F79ADC37B8A9}" destId="{721B7006-79C5-40B7-BA3F-A3763AEF4C0A}" srcOrd="9" destOrd="0" presId="urn:microsoft.com/office/officeart/2008/layout/VerticalCurvedList"/>
    <dgm:cxn modelId="{276D779D-869E-4A01-B0C1-617970BBD4E6}" type="presParOf" srcId="{4911DC69-6C76-4E62-A518-F79ADC37B8A9}" destId="{26E70699-A773-4B63-A7F1-D023CBAF9003}" srcOrd="10" destOrd="0" presId="urn:microsoft.com/office/officeart/2008/layout/VerticalCurvedList"/>
    <dgm:cxn modelId="{1FF47024-4D4B-485D-B0F3-CFD58ADC9465}" type="presParOf" srcId="{26E70699-A773-4B63-A7F1-D023CBAF9003}" destId="{B2ADC735-DD91-4C93-B65E-BCD32FE8506E}" srcOrd="0" destOrd="0" presId="urn:microsoft.com/office/officeart/2008/layout/VerticalCurvedList"/>
    <dgm:cxn modelId="{8A2946A3-7743-48B8-8A35-BC5B2CCB23D4}" type="presParOf" srcId="{4911DC69-6C76-4E62-A518-F79ADC37B8A9}" destId="{F983BAFE-FE25-4685-8BD1-AAA7EE61BCCB}" srcOrd="11" destOrd="0" presId="urn:microsoft.com/office/officeart/2008/layout/VerticalCurvedList"/>
    <dgm:cxn modelId="{19CDAB77-BDF4-484F-B6DE-A329DE3099C1}" type="presParOf" srcId="{4911DC69-6C76-4E62-A518-F79ADC37B8A9}" destId="{B3445582-EE00-4343-8656-61C64D4608D3}" srcOrd="12" destOrd="0" presId="urn:microsoft.com/office/officeart/2008/layout/VerticalCurvedList"/>
    <dgm:cxn modelId="{5B188578-6D9C-4D05-A197-38DB5E48C76C}" type="presParOf" srcId="{B3445582-EE00-4343-8656-61C64D4608D3}" destId="{0BD53D23-09B0-4EFB-964B-61E8C2151BD5}" srcOrd="0" destOrd="0" presId="urn:microsoft.com/office/officeart/2008/layout/VerticalCurvedList"/>
    <dgm:cxn modelId="{09565428-9DA7-4E15-9610-A50EABBFAEB2}" type="presParOf" srcId="{4911DC69-6C76-4E62-A518-F79ADC37B8A9}" destId="{1FD364F8-0EFD-4428-B7A3-827693F8829E}" srcOrd="13" destOrd="0" presId="urn:microsoft.com/office/officeart/2008/layout/VerticalCurvedList"/>
    <dgm:cxn modelId="{5D67559B-8743-4699-9F44-105AD717ED25}" type="presParOf" srcId="{4911DC69-6C76-4E62-A518-F79ADC37B8A9}" destId="{3F66559E-03C8-49CA-B279-8C9F3B9287EF}" srcOrd="14" destOrd="0" presId="urn:microsoft.com/office/officeart/2008/layout/VerticalCurvedList"/>
    <dgm:cxn modelId="{2ABDA2A4-D243-4EF7-91A6-573AA105D01B}" type="presParOf" srcId="{3F66559E-03C8-49CA-B279-8C9F3B9287EF}" destId="{2391AB2B-E839-412A-9D6C-905D90C197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E7902-FAE1-4D79-9944-D7F27A22BE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14A20A-DF58-44C8-A0D3-F7C0DA49FC2E}">
      <dgm:prSet phldrT="[Text]" custT="1"/>
      <dgm:spPr/>
      <dgm:t>
        <a:bodyPr/>
        <a:lstStyle/>
        <a:p>
          <a:r>
            <a:rPr lang="fr-FR" sz="2000" dirty="0" smtClean="0"/>
            <a:t>Une application pour la gestion des commandes</a:t>
          </a:r>
          <a:endParaRPr lang="en-US" sz="2000" dirty="0"/>
        </a:p>
      </dgm:t>
    </dgm:pt>
    <dgm:pt modelId="{FBB440D0-C089-4C23-A375-4DDABE83B308}" type="parTrans" cxnId="{5EF05B2E-53AD-4BFE-9995-9257C01B1137}">
      <dgm:prSet/>
      <dgm:spPr/>
      <dgm:t>
        <a:bodyPr/>
        <a:lstStyle/>
        <a:p>
          <a:endParaRPr lang="en-US"/>
        </a:p>
      </dgm:t>
    </dgm:pt>
    <dgm:pt modelId="{344C2BED-CDE1-4597-92B5-AC3E3800568F}" type="sibTrans" cxnId="{5EF05B2E-53AD-4BFE-9995-9257C01B1137}">
      <dgm:prSet/>
      <dgm:spPr/>
      <dgm:t>
        <a:bodyPr/>
        <a:lstStyle/>
        <a:p>
          <a:endParaRPr lang="en-US"/>
        </a:p>
      </dgm:t>
    </dgm:pt>
    <dgm:pt modelId="{D938042B-4DFC-41E9-B33D-0D402F1D58E7}">
      <dgm:prSet phldrT="[Text]" custT="1"/>
      <dgm:spPr/>
      <dgm:t>
        <a:bodyPr/>
        <a:lstStyle/>
        <a:p>
          <a:r>
            <a:rPr lang="fr-FR" sz="2000" dirty="0" smtClean="0"/>
            <a:t>Permettant de modifier chaque jour les plats proposés</a:t>
          </a:r>
          <a:endParaRPr lang="en-US" sz="2000" dirty="0"/>
        </a:p>
      </dgm:t>
    </dgm:pt>
    <dgm:pt modelId="{54A0EC9B-C406-4C8B-B779-D60BAF4CE835}" type="parTrans" cxnId="{0A21073E-1110-42D1-B7D2-F9DA6E1EBFE3}">
      <dgm:prSet/>
      <dgm:spPr/>
      <dgm:t>
        <a:bodyPr/>
        <a:lstStyle/>
        <a:p>
          <a:endParaRPr lang="en-US"/>
        </a:p>
      </dgm:t>
    </dgm:pt>
    <dgm:pt modelId="{2ECFE84C-4F97-4047-842A-6D4A9A65159F}" type="sibTrans" cxnId="{0A21073E-1110-42D1-B7D2-F9DA6E1EBFE3}">
      <dgm:prSet/>
      <dgm:spPr/>
      <dgm:t>
        <a:bodyPr/>
        <a:lstStyle/>
        <a:p>
          <a:endParaRPr lang="en-US"/>
        </a:p>
      </dgm:t>
    </dgm:pt>
    <dgm:pt modelId="{1C6CC226-B911-4953-B2F6-0D1637E2674A}">
      <dgm:prSet phldrT="[Text]" custT="1"/>
      <dgm:spPr/>
      <dgm:t>
        <a:bodyPr/>
        <a:lstStyle/>
        <a:p>
          <a:r>
            <a:rPr lang="fr-FR" sz="2000" dirty="0" smtClean="0"/>
            <a:t>Capable de gérer un réseau de livreurs</a:t>
          </a:r>
          <a:endParaRPr lang="en-US" sz="2000" dirty="0"/>
        </a:p>
      </dgm:t>
    </dgm:pt>
    <dgm:pt modelId="{05306B17-80BA-4080-8B6F-3542C80C93B2}" type="parTrans" cxnId="{2B143F8A-A834-4D4B-A962-41F1514DB7B6}">
      <dgm:prSet/>
      <dgm:spPr/>
      <dgm:t>
        <a:bodyPr/>
        <a:lstStyle/>
        <a:p>
          <a:endParaRPr lang="en-US"/>
        </a:p>
      </dgm:t>
    </dgm:pt>
    <dgm:pt modelId="{5D1474B0-4E02-4778-A848-672A685B137B}" type="sibTrans" cxnId="{2B143F8A-A834-4D4B-A962-41F1514DB7B6}">
      <dgm:prSet/>
      <dgm:spPr/>
      <dgm:t>
        <a:bodyPr/>
        <a:lstStyle/>
        <a:p>
          <a:endParaRPr lang="en-US"/>
        </a:p>
      </dgm:t>
    </dgm:pt>
    <dgm:pt modelId="{893B1A32-D65F-4168-867A-F9E40E45D908}">
      <dgm:prSet custT="1"/>
      <dgm:spPr/>
      <dgm:t>
        <a:bodyPr/>
        <a:lstStyle/>
        <a:p>
          <a:r>
            <a:rPr lang="fr-FR" sz="2000" dirty="0" smtClean="0"/>
            <a:t>De trouver le livreur le plus pertinent</a:t>
          </a:r>
          <a:endParaRPr lang="en-US" sz="2000" dirty="0"/>
        </a:p>
      </dgm:t>
    </dgm:pt>
    <dgm:pt modelId="{C394D7D4-F643-4D1D-A6DD-0774642B1EED}" type="parTrans" cxnId="{FDBB796D-C16B-49A6-B40A-17EFB76580B7}">
      <dgm:prSet/>
      <dgm:spPr/>
      <dgm:t>
        <a:bodyPr/>
        <a:lstStyle/>
        <a:p>
          <a:endParaRPr lang="en-US"/>
        </a:p>
      </dgm:t>
    </dgm:pt>
    <dgm:pt modelId="{BAB70C46-59C9-478D-BBCA-183DCDF56173}" type="sibTrans" cxnId="{FDBB796D-C16B-49A6-B40A-17EFB76580B7}">
      <dgm:prSet/>
      <dgm:spPr/>
      <dgm:t>
        <a:bodyPr/>
        <a:lstStyle/>
        <a:p>
          <a:endParaRPr lang="en-US"/>
        </a:p>
      </dgm:t>
    </dgm:pt>
    <dgm:pt modelId="{CC9DB482-1878-4567-BA4D-5F587A39BB27}">
      <dgm:prSet custT="1"/>
      <dgm:spPr/>
      <dgm:t>
        <a:bodyPr/>
        <a:lstStyle/>
        <a:p>
          <a:r>
            <a:rPr lang="fr-FR" sz="2000" dirty="0" smtClean="0"/>
            <a:t>De donner le temps estimé avant livraison</a:t>
          </a:r>
          <a:endParaRPr lang="en-US" sz="2000" dirty="0"/>
        </a:p>
      </dgm:t>
    </dgm:pt>
    <dgm:pt modelId="{2816DEDF-F567-45C1-94AA-8AC6332459F2}" type="parTrans" cxnId="{289BA114-65E3-4E97-8763-4AA7B4513A3F}">
      <dgm:prSet/>
      <dgm:spPr/>
      <dgm:t>
        <a:bodyPr/>
        <a:lstStyle/>
        <a:p>
          <a:endParaRPr lang="en-US"/>
        </a:p>
      </dgm:t>
    </dgm:pt>
    <dgm:pt modelId="{14A74CF3-82EA-4B78-B478-080E75F10D30}" type="sibTrans" cxnId="{289BA114-65E3-4E97-8763-4AA7B4513A3F}">
      <dgm:prSet/>
      <dgm:spPr/>
      <dgm:t>
        <a:bodyPr/>
        <a:lstStyle/>
        <a:p>
          <a:endParaRPr lang="en-US"/>
        </a:p>
      </dgm:t>
    </dgm:pt>
    <dgm:pt modelId="{9F8C6030-1285-4A00-BB72-8419D18701AA}" type="pres">
      <dgm:prSet presAssocID="{FB0E7902-FAE1-4D79-9944-D7F27A22BE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11DC69-6C76-4E62-A518-F79ADC37B8A9}" type="pres">
      <dgm:prSet presAssocID="{FB0E7902-FAE1-4D79-9944-D7F27A22BE82}" presName="Name1" presStyleCnt="0"/>
      <dgm:spPr/>
    </dgm:pt>
    <dgm:pt modelId="{FFB5EA80-F6CC-4FD1-B194-77B45BB89EA3}" type="pres">
      <dgm:prSet presAssocID="{FB0E7902-FAE1-4D79-9944-D7F27A22BE82}" presName="cycle" presStyleCnt="0"/>
      <dgm:spPr/>
    </dgm:pt>
    <dgm:pt modelId="{7F715AF5-32D0-4F03-800A-25A8B95D031E}" type="pres">
      <dgm:prSet presAssocID="{FB0E7902-FAE1-4D79-9944-D7F27A22BE82}" presName="srcNode" presStyleLbl="node1" presStyleIdx="0" presStyleCnt="5"/>
      <dgm:spPr/>
    </dgm:pt>
    <dgm:pt modelId="{48E3538B-69CE-4E20-AF46-0BDDCC10AC92}" type="pres">
      <dgm:prSet presAssocID="{FB0E7902-FAE1-4D79-9944-D7F27A22BE82}" presName="conn" presStyleLbl="parChTrans1D2" presStyleIdx="0" presStyleCnt="1"/>
      <dgm:spPr/>
      <dgm:t>
        <a:bodyPr/>
        <a:lstStyle/>
        <a:p>
          <a:endParaRPr lang="en-US"/>
        </a:p>
      </dgm:t>
    </dgm:pt>
    <dgm:pt modelId="{0092F9C4-B673-4673-8F5C-4835177A7BA9}" type="pres">
      <dgm:prSet presAssocID="{FB0E7902-FAE1-4D79-9944-D7F27A22BE82}" presName="extraNode" presStyleLbl="node1" presStyleIdx="0" presStyleCnt="5"/>
      <dgm:spPr/>
    </dgm:pt>
    <dgm:pt modelId="{8A3CB0FE-CABC-444B-9973-B83BE081F21A}" type="pres">
      <dgm:prSet presAssocID="{FB0E7902-FAE1-4D79-9944-D7F27A22BE82}" presName="dstNode" presStyleLbl="node1" presStyleIdx="0" presStyleCnt="5"/>
      <dgm:spPr/>
    </dgm:pt>
    <dgm:pt modelId="{DC5B6CCB-93AC-468A-BA13-52913FA0AB6D}" type="pres">
      <dgm:prSet presAssocID="{9514A20A-DF58-44C8-A0D3-F7C0DA49FC2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33BA9-6BF4-46A4-86E9-259CFA32C8F3}" type="pres">
      <dgm:prSet presAssocID="{9514A20A-DF58-44C8-A0D3-F7C0DA49FC2E}" presName="accent_1" presStyleCnt="0"/>
      <dgm:spPr/>
    </dgm:pt>
    <dgm:pt modelId="{0F00A1F2-08EE-4FD8-8655-6DF40E3B7941}" type="pres">
      <dgm:prSet presAssocID="{9514A20A-DF58-44C8-A0D3-F7C0DA49FC2E}" presName="accentRepeatNode" presStyleLbl="solidFgAcc1" presStyleIdx="0" presStyleCnt="5"/>
      <dgm:spPr/>
    </dgm:pt>
    <dgm:pt modelId="{A77AD75E-5BB0-41F3-BFB9-A29794099328}" type="pres">
      <dgm:prSet presAssocID="{D938042B-4DFC-41E9-B33D-0D402F1D58E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B15BC-B403-47BD-A838-5F4F39DC602E}" type="pres">
      <dgm:prSet presAssocID="{D938042B-4DFC-41E9-B33D-0D402F1D58E7}" presName="accent_2" presStyleCnt="0"/>
      <dgm:spPr/>
    </dgm:pt>
    <dgm:pt modelId="{CBF8FA1D-B238-4D14-B205-2860C1FA029E}" type="pres">
      <dgm:prSet presAssocID="{D938042B-4DFC-41E9-B33D-0D402F1D58E7}" presName="accentRepeatNode" presStyleLbl="solidFgAcc1" presStyleIdx="1" presStyleCnt="5"/>
      <dgm:spPr/>
    </dgm:pt>
    <dgm:pt modelId="{C1549E34-19E6-44E7-BFA7-7172C1E7E170}" type="pres">
      <dgm:prSet presAssocID="{1C6CC226-B911-4953-B2F6-0D1637E2674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4A90F-2554-4AB5-80C2-9240C5B0C1D2}" type="pres">
      <dgm:prSet presAssocID="{1C6CC226-B911-4953-B2F6-0D1637E2674A}" presName="accent_3" presStyleCnt="0"/>
      <dgm:spPr/>
    </dgm:pt>
    <dgm:pt modelId="{CE927040-3B9C-49EB-8134-F51C9C33E0EB}" type="pres">
      <dgm:prSet presAssocID="{1C6CC226-B911-4953-B2F6-0D1637E2674A}" presName="accentRepeatNode" presStyleLbl="solidFgAcc1" presStyleIdx="2" presStyleCnt="5"/>
      <dgm:spPr/>
    </dgm:pt>
    <dgm:pt modelId="{D8C6C63B-59DA-45B9-95D0-599BAEA05A41}" type="pres">
      <dgm:prSet presAssocID="{893B1A32-D65F-4168-867A-F9E40E45D90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84368-0132-4E13-8753-E43FD3829E86}" type="pres">
      <dgm:prSet presAssocID="{893B1A32-D65F-4168-867A-F9E40E45D908}" presName="accent_4" presStyleCnt="0"/>
      <dgm:spPr/>
    </dgm:pt>
    <dgm:pt modelId="{C7240B8F-6341-47F7-9AF2-D5EA997E2045}" type="pres">
      <dgm:prSet presAssocID="{893B1A32-D65F-4168-867A-F9E40E45D908}" presName="accentRepeatNode" presStyleLbl="solidFgAcc1" presStyleIdx="3" presStyleCnt="5"/>
      <dgm:spPr/>
    </dgm:pt>
    <dgm:pt modelId="{721B7006-79C5-40B7-BA3F-A3763AEF4C0A}" type="pres">
      <dgm:prSet presAssocID="{CC9DB482-1878-4567-BA4D-5F587A39BB2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70699-A773-4B63-A7F1-D023CBAF9003}" type="pres">
      <dgm:prSet presAssocID="{CC9DB482-1878-4567-BA4D-5F587A39BB27}" presName="accent_5" presStyleCnt="0"/>
      <dgm:spPr/>
    </dgm:pt>
    <dgm:pt modelId="{B2ADC735-DD91-4C93-B65E-BCD32FE8506E}" type="pres">
      <dgm:prSet presAssocID="{CC9DB482-1878-4567-BA4D-5F587A39BB27}" presName="accentRepeatNode" presStyleLbl="solidFgAcc1" presStyleIdx="4" presStyleCnt="5"/>
      <dgm:spPr/>
    </dgm:pt>
  </dgm:ptLst>
  <dgm:cxnLst>
    <dgm:cxn modelId="{2B143F8A-A834-4D4B-A962-41F1514DB7B6}" srcId="{FB0E7902-FAE1-4D79-9944-D7F27A22BE82}" destId="{1C6CC226-B911-4953-B2F6-0D1637E2674A}" srcOrd="2" destOrd="0" parTransId="{05306B17-80BA-4080-8B6F-3542C80C93B2}" sibTransId="{5D1474B0-4E02-4778-A848-672A685B137B}"/>
    <dgm:cxn modelId="{FDBB796D-C16B-49A6-B40A-17EFB76580B7}" srcId="{FB0E7902-FAE1-4D79-9944-D7F27A22BE82}" destId="{893B1A32-D65F-4168-867A-F9E40E45D908}" srcOrd="3" destOrd="0" parTransId="{C394D7D4-F643-4D1D-A6DD-0774642B1EED}" sibTransId="{BAB70C46-59C9-478D-BBCA-183DCDF56173}"/>
    <dgm:cxn modelId="{0A21073E-1110-42D1-B7D2-F9DA6E1EBFE3}" srcId="{FB0E7902-FAE1-4D79-9944-D7F27A22BE82}" destId="{D938042B-4DFC-41E9-B33D-0D402F1D58E7}" srcOrd="1" destOrd="0" parTransId="{54A0EC9B-C406-4C8B-B779-D60BAF4CE835}" sibTransId="{2ECFE84C-4F97-4047-842A-6D4A9A65159F}"/>
    <dgm:cxn modelId="{75BB75B4-2D67-4ECE-8423-6C4A70E7125F}" type="presOf" srcId="{FB0E7902-FAE1-4D79-9944-D7F27A22BE82}" destId="{9F8C6030-1285-4A00-BB72-8419D18701AA}" srcOrd="0" destOrd="0" presId="urn:microsoft.com/office/officeart/2008/layout/VerticalCurvedList"/>
    <dgm:cxn modelId="{53D40AA2-6DC8-4C76-B9D5-9E40FFD74AF6}" type="presOf" srcId="{9514A20A-DF58-44C8-A0D3-F7C0DA49FC2E}" destId="{DC5B6CCB-93AC-468A-BA13-52913FA0AB6D}" srcOrd="0" destOrd="0" presId="urn:microsoft.com/office/officeart/2008/layout/VerticalCurvedList"/>
    <dgm:cxn modelId="{5EF05B2E-53AD-4BFE-9995-9257C01B1137}" srcId="{FB0E7902-FAE1-4D79-9944-D7F27A22BE82}" destId="{9514A20A-DF58-44C8-A0D3-F7C0DA49FC2E}" srcOrd="0" destOrd="0" parTransId="{FBB440D0-C089-4C23-A375-4DDABE83B308}" sibTransId="{344C2BED-CDE1-4597-92B5-AC3E3800568F}"/>
    <dgm:cxn modelId="{DBFC9600-74F4-4854-8687-930204275D97}" type="presOf" srcId="{D938042B-4DFC-41E9-B33D-0D402F1D58E7}" destId="{A77AD75E-5BB0-41F3-BFB9-A29794099328}" srcOrd="0" destOrd="0" presId="urn:microsoft.com/office/officeart/2008/layout/VerticalCurvedList"/>
    <dgm:cxn modelId="{2E904687-250A-4ED7-B026-AC1E54C6F814}" type="presOf" srcId="{344C2BED-CDE1-4597-92B5-AC3E3800568F}" destId="{48E3538B-69CE-4E20-AF46-0BDDCC10AC92}" srcOrd="0" destOrd="0" presId="urn:microsoft.com/office/officeart/2008/layout/VerticalCurvedList"/>
    <dgm:cxn modelId="{64467B45-1235-46A4-99B2-A8E018639EFD}" type="presOf" srcId="{CC9DB482-1878-4567-BA4D-5F587A39BB27}" destId="{721B7006-79C5-40B7-BA3F-A3763AEF4C0A}" srcOrd="0" destOrd="0" presId="urn:microsoft.com/office/officeart/2008/layout/VerticalCurvedList"/>
    <dgm:cxn modelId="{80B642FA-548B-46FF-9DE1-13B706DC389D}" type="presOf" srcId="{893B1A32-D65F-4168-867A-F9E40E45D908}" destId="{D8C6C63B-59DA-45B9-95D0-599BAEA05A41}" srcOrd="0" destOrd="0" presId="urn:microsoft.com/office/officeart/2008/layout/VerticalCurvedList"/>
    <dgm:cxn modelId="{289BA114-65E3-4E97-8763-4AA7B4513A3F}" srcId="{FB0E7902-FAE1-4D79-9944-D7F27A22BE82}" destId="{CC9DB482-1878-4567-BA4D-5F587A39BB27}" srcOrd="4" destOrd="0" parTransId="{2816DEDF-F567-45C1-94AA-8AC6332459F2}" sibTransId="{14A74CF3-82EA-4B78-B478-080E75F10D30}"/>
    <dgm:cxn modelId="{33B96222-4AF8-4FBE-B0FF-BF463A84FEFB}" type="presOf" srcId="{1C6CC226-B911-4953-B2F6-0D1637E2674A}" destId="{C1549E34-19E6-44E7-BFA7-7172C1E7E170}" srcOrd="0" destOrd="0" presId="urn:microsoft.com/office/officeart/2008/layout/VerticalCurvedList"/>
    <dgm:cxn modelId="{E5C97E7B-AD12-42A3-B1E2-225680CDF537}" type="presParOf" srcId="{9F8C6030-1285-4A00-BB72-8419D18701AA}" destId="{4911DC69-6C76-4E62-A518-F79ADC37B8A9}" srcOrd="0" destOrd="0" presId="urn:microsoft.com/office/officeart/2008/layout/VerticalCurvedList"/>
    <dgm:cxn modelId="{A18B9AFB-7785-42D1-8855-6CABB2F8D37A}" type="presParOf" srcId="{4911DC69-6C76-4E62-A518-F79ADC37B8A9}" destId="{FFB5EA80-F6CC-4FD1-B194-77B45BB89EA3}" srcOrd="0" destOrd="0" presId="urn:microsoft.com/office/officeart/2008/layout/VerticalCurvedList"/>
    <dgm:cxn modelId="{FA6FFD80-A2E6-4C1F-BC65-17DD07D4C9A8}" type="presParOf" srcId="{FFB5EA80-F6CC-4FD1-B194-77B45BB89EA3}" destId="{7F715AF5-32D0-4F03-800A-25A8B95D031E}" srcOrd="0" destOrd="0" presId="urn:microsoft.com/office/officeart/2008/layout/VerticalCurvedList"/>
    <dgm:cxn modelId="{DE80C524-A6AA-48E1-A211-14D4CFDABAC2}" type="presParOf" srcId="{FFB5EA80-F6CC-4FD1-B194-77B45BB89EA3}" destId="{48E3538B-69CE-4E20-AF46-0BDDCC10AC92}" srcOrd="1" destOrd="0" presId="urn:microsoft.com/office/officeart/2008/layout/VerticalCurvedList"/>
    <dgm:cxn modelId="{D2EC4EB5-ED94-409A-9725-F6EA6579C67A}" type="presParOf" srcId="{FFB5EA80-F6CC-4FD1-B194-77B45BB89EA3}" destId="{0092F9C4-B673-4673-8F5C-4835177A7BA9}" srcOrd="2" destOrd="0" presId="urn:microsoft.com/office/officeart/2008/layout/VerticalCurvedList"/>
    <dgm:cxn modelId="{96A15ACC-A01D-4D21-89FE-CA3C96E15CD2}" type="presParOf" srcId="{FFB5EA80-F6CC-4FD1-B194-77B45BB89EA3}" destId="{8A3CB0FE-CABC-444B-9973-B83BE081F21A}" srcOrd="3" destOrd="0" presId="urn:microsoft.com/office/officeart/2008/layout/VerticalCurvedList"/>
    <dgm:cxn modelId="{7BACE02A-EB76-4B91-9D39-C1ABB91B866B}" type="presParOf" srcId="{4911DC69-6C76-4E62-A518-F79ADC37B8A9}" destId="{DC5B6CCB-93AC-468A-BA13-52913FA0AB6D}" srcOrd="1" destOrd="0" presId="urn:microsoft.com/office/officeart/2008/layout/VerticalCurvedList"/>
    <dgm:cxn modelId="{87C09ED8-F8A5-48C0-A503-231C34A9DC88}" type="presParOf" srcId="{4911DC69-6C76-4E62-A518-F79ADC37B8A9}" destId="{64933BA9-6BF4-46A4-86E9-259CFA32C8F3}" srcOrd="2" destOrd="0" presId="urn:microsoft.com/office/officeart/2008/layout/VerticalCurvedList"/>
    <dgm:cxn modelId="{42E403AF-5F53-474E-93E3-E722B0405FFF}" type="presParOf" srcId="{64933BA9-6BF4-46A4-86E9-259CFA32C8F3}" destId="{0F00A1F2-08EE-4FD8-8655-6DF40E3B7941}" srcOrd="0" destOrd="0" presId="urn:microsoft.com/office/officeart/2008/layout/VerticalCurvedList"/>
    <dgm:cxn modelId="{D1C49836-4C1A-4C9A-8D52-AF40F41D1119}" type="presParOf" srcId="{4911DC69-6C76-4E62-A518-F79ADC37B8A9}" destId="{A77AD75E-5BB0-41F3-BFB9-A29794099328}" srcOrd="3" destOrd="0" presId="urn:microsoft.com/office/officeart/2008/layout/VerticalCurvedList"/>
    <dgm:cxn modelId="{86C68C14-5D47-497D-B554-10A54847C04A}" type="presParOf" srcId="{4911DC69-6C76-4E62-A518-F79ADC37B8A9}" destId="{EE8B15BC-B403-47BD-A838-5F4F39DC602E}" srcOrd="4" destOrd="0" presId="urn:microsoft.com/office/officeart/2008/layout/VerticalCurvedList"/>
    <dgm:cxn modelId="{14C2C146-FB0F-496F-9F60-860BBB1E8BE2}" type="presParOf" srcId="{EE8B15BC-B403-47BD-A838-5F4F39DC602E}" destId="{CBF8FA1D-B238-4D14-B205-2860C1FA029E}" srcOrd="0" destOrd="0" presId="urn:microsoft.com/office/officeart/2008/layout/VerticalCurvedList"/>
    <dgm:cxn modelId="{761AD63D-0409-40DA-92D8-1B8452A5E9DB}" type="presParOf" srcId="{4911DC69-6C76-4E62-A518-F79ADC37B8A9}" destId="{C1549E34-19E6-44E7-BFA7-7172C1E7E170}" srcOrd="5" destOrd="0" presId="urn:microsoft.com/office/officeart/2008/layout/VerticalCurvedList"/>
    <dgm:cxn modelId="{455ACBDD-148D-4A52-B166-204755370AD6}" type="presParOf" srcId="{4911DC69-6C76-4E62-A518-F79ADC37B8A9}" destId="{D574A90F-2554-4AB5-80C2-9240C5B0C1D2}" srcOrd="6" destOrd="0" presId="urn:microsoft.com/office/officeart/2008/layout/VerticalCurvedList"/>
    <dgm:cxn modelId="{C9AE0899-B9D5-4DF1-8C57-CB354004B2AC}" type="presParOf" srcId="{D574A90F-2554-4AB5-80C2-9240C5B0C1D2}" destId="{CE927040-3B9C-49EB-8134-F51C9C33E0EB}" srcOrd="0" destOrd="0" presId="urn:microsoft.com/office/officeart/2008/layout/VerticalCurvedList"/>
    <dgm:cxn modelId="{84FE6EFE-8A02-4E16-878E-69117A24465F}" type="presParOf" srcId="{4911DC69-6C76-4E62-A518-F79ADC37B8A9}" destId="{D8C6C63B-59DA-45B9-95D0-599BAEA05A41}" srcOrd="7" destOrd="0" presId="urn:microsoft.com/office/officeart/2008/layout/VerticalCurvedList"/>
    <dgm:cxn modelId="{AAB76213-F789-4353-9ADA-3CF624896DFD}" type="presParOf" srcId="{4911DC69-6C76-4E62-A518-F79ADC37B8A9}" destId="{0B584368-0132-4E13-8753-E43FD3829E86}" srcOrd="8" destOrd="0" presId="urn:microsoft.com/office/officeart/2008/layout/VerticalCurvedList"/>
    <dgm:cxn modelId="{A675DFCD-736D-4C3C-A181-F69584E9B7AF}" type="presParOf" srcId="{0B584368-0132-4E13-8753-E43FD3829E86}" destId="{C7240B8F-6341-47F7-9AF2-D5EA997E2045}" srcOrd="0" destOrd="0" presId="urn:microsoft.com/office/officeart/2008/layout/VerticalCurvedList"/>
    <dgm:cxn modelId="{B4633C3E-0A13-41EB-9DB0-0D8CA853C7AF}" type="presParOf" srcId="{4911DC69-6C76-4E62-A518-F79ADC37B8A9}" destId="{721B7006-79C5-40B7-BA3F-A3763AEF4C0A}" srcOrd="9" destOrd="0" presId="urn:microsoft.com/office/officeart/2008/layout/VerticalCurvedList"/>
    <dgm:cxn modelId="{276D779D-869E-4A01-B0C1-617970BBD4E6}" type="presParOf" srcId="{4911DC69-6C76-4E62-A518-F79ADC37B8A9}" destId="{26E70699-A773-4B63-A7F1-D023CBAF9003}" srcOrd="10" destOrd="0" presId="urn:microsoft.com/office/officeart/2008/layout/VerticalCurvedList"/>
    <dgm:cxn modelId="{1FF47024-4D4B-485D-B0F3-CFD58ADC9465}" type="presParOf" srcId="{26E70699-A773-4B63-A7F1-D023CBAF9003}" destId="{B2ADC735-DD91-4C93-B65E-BCD32FE850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1694-563C-4800-BB78-E48089161BF7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153DF5-A15F-42DF-B997-6BE70AEA65E0}">
      <dgm:prSet phldrT="[Text]" custT="1"/>
      <dgm:spPr/>
      <dgm:t>
        <a:bodyPr/>
        <a:lstStyle/>
        <a:p>
          <a:r>
            <a:rPr lang="fr-FR" sz="2000" dirty="0" smtClean="0"/>
            <a:t>1</a:t>
          </a:r>
          <a:endParaRPr lang="en-US" sz="2000" dirty="0"/>
        </a:p>
      </dgm:t>
    </dgm:pt>
    <dgm:pt modelId="{1B6AAF96-A881-438E-A18C-FFC8848F2997}" type="parTrans" cxnId="{94F12011-7D0C-4A36-8AA6-30829B41164B}">
      <dgm:prSet/>
      <dgm:spPr/>
      <dgm:t>
        <a:bodyPr/>
        <a:lstStyle/>
        <a:p>
          <a:endParaRPr lang="en-US" sz="2000"/>
        </a:p>
      </dgm:t>
    </dgm:pt>
    <dgm:pt modelId="{11364F14-181A-4A9E-8711-7018B75A3926}" type="sibTrans" cxnId="{94F12011-7D0C-4A36-8AA6-30829B41164B}">
      <dgm:prSet/>
      <dgm:spPr/>
      <dgm:t>
        <a:bodyPr/>
        <a:lstStyle/>
        <a:p>
          <a:endParaRPr lang="en-US" sz="2000"/>
        </a:p>
      </dgm:t>
    </dgm:pt>
    <dgm:pt modelId="{C393066C-3BC3-4205-B2FD-DF8006E1B642}">
      <dgm:prSet phldrT="[Text]" custT="1"/>
      <dgm:spPr/>
      <dgm:t>
        <a:bodyPr/>
        <a:lstStyle/>
        <a:p>
          <a:r>
            <a:rPr lang="fr-FR" sz="2400" dirty="0" smtClean="0"/>
            <a:t>Validation manuelle commande</a:t>
          </a:r>
          <a:endParaRPr lang="en-US" sz="2400" dirty="0"/>
        </a:p>
      </dgm:t>
    </dgm:pt>
    <dgm:pt modelId="{6030CAA7-AC06-4160-BADC-741B0BD31003}" type="parTrans" cxnId="{E919B46F-5F99-4EEF-A300-8D88D01120DE}">
      <dgm:prSet/>
      <dgm:spPr/>
      <dgm:t>
        <a:bodyPr/>
        <a:lstStyle/>
        <a:p>
          <a:endParaRPr lang="en-US" sz="2000"/>
        </a:p>
      </dgm:t>
    </dgm:pt>
    <dgm:pt modelId="{880737E4-9BD6-4DC9-86FA-52776FC60ABD}" type="sibTrans" cxnId="{E919B46F-5F99-4EEF-A300-8D88D01120DE}">
      <dgm:prSet/>
      <dgm:spPr/>
      <dgm:t>
        <a:bodyPr/>
        <a:lstStyle/>
        <a:p>
          <a:endParaRPr lang="en-US" sz="2000"/>
        </a:p>
      </dgm:t>
    </dgm:pt>
    <dgm:pt modelId="{D5A73E50-2EAE-428B-9397-672551A4ED85}">
      <dgm:prSet phldrT="[Text]" custT="1"/>
      <dgm:spPr/>
      <dgm:t>
        <a:bodyPr/>
        <a:lstStyle/>
        <a:p>
          <a:r>
            <a:rPr lang="fr-FR" sz="2000" dirty="0" smtClean="0"/>
            <a:t>Un serveur valide les commandes avant ou après la phase d’empreinte bancaire. Peut ralentir le fonctionnement mais permettre de gérer des cas atypiques : </a:t>
          </a:r>
          <a:r>
            <a:rPr lang="fr-FR" sz="2000" dirty="0" err="1" smtClean="0"/>
            <a:t>edge</a:t>
          </a:r>
          <a:r>
            <a:rPr lang="fr-FR" sz="2000" dirty="0" smtClean="0"/>
            <a:t> cases.</a:t>
          </a:r>
          <a:endParaRPr lang="en-US" sz="2000" dirty="0"/>
        </a:p>
      </dgm:t>
    </dgm:pt>
    <dgm:pt modelId="{761AC8DE-3704-4218-8405-EBAF0AECEBC4}" type="parTrans" cxnId="{820DA3CD-3603-46BB-AAF9-B6129112DEBE}">
      <dgm:prSet/>
      <dgm:spPr/>
      <dgm:t>
        <a:bodyPr/>
        <a:lstStyle/>
        <a:p>
          <a:endParaRPr lang="en-US" sz="2000"/>
        </a:p>
      </dgm:t>
    </dgm:pt>
    <dgm:pt modelId="{64F69DDF-CA62-4FDC-8723-BF238C74E7C0}" type="sibTrans" cxnId="{820DA3CD-3603-46BB-AAF9-B6129112DEBE}">
      <dgm:prSet/>
      <dgm:spPr/>
      <dgm:t>
        <a:bodyPr/>
        <a:lstStyle/>
        <a:p>
          <a:endParaRPr lang="en-US" sz="2000"/>
        </a:p>
      </dgm:t>
    </dgm:pt>
    <dgm:pt modelId="{110830A2-ED30-4105-B7DE-F104A3592A56}">
      <dgm:prSet phldrT="[Text]" custT="1"/>
      <dgm:spPr/>
      <dgm:t>
        <a:bodyPr/>
        <a:lstStyle/>
        <a:p>
          <a:r>
            <a:rPr lang="fr-FR" sz="2000" dirty="0" smtClean="0"/>
            <a:t>2</a:t>
          </a:r>
          <a:endParaRPr lang="en-US" sz="2000" dirty="0"/>
        </a:p>
      </dgm:t>
    </dgm:pt>
    <dgm:pt modelId="{6DF56F0A-3014-4243-BA81-1A30D90AEB43}" type="parTrans" cxnId="{EF85E237-4DA6-4E0D-9933-A8CBA5678B59}">
      <dgm:prSet/>
      <dgm:spPr/>
      <dgm:t>
        <a:bodyPr/>
        <a:lstStyle/>
        <a:p>
          <a:endParaRPr lang="en-US" sz="2000"/>
        </a:p>
      </dgm:t>
    </dgm:pt>
    <dgm:pt modelId="{23F53182-6394-4D13-9898-8A7145A0237C}" type="sibTrans" cxnId="{EF85E237-4DA6-4E0D-9933-A8CBA5678B59}">
      <dgm:prSet/>
      <dgm:spPr/>
      <dgm:t>
        <a:bodyPr/>
        <a:lstStyle/>
        <a:p>
          <a:endParaRPr lang="en-US" sz="2000"/>
        </a:p>
      </dgm:t>
    </dgm:pt>
    <dgm:pt modelId="{EB23D3B2-6E50-46AD-9558-D1DBD86B0432}">
      <dgm:prSet phldrT="[Text]" custT="1"/>
      <dgm:spPr/>
      <dgm:t>
        <a:bodyPr/>
        <a:lstStyle/>
        <a:p>
          <a:r>
            <a:rPr lang="fr-FR" sz="2400" dirty="0" smtClean="0"/>
            <a:t>Archives</a:t>
          </a:r>
          <a:endParaRPr lang="en-US" sz="2400" dirty="0"/>
        </a:p>
      </dgm:t>
    </dgm:pt>
    <dgm:pt modelId="{C4FE1AA9-16B7-4FBE-880B-7FE06142447A}" type="parTrans" cxnId="{01DBE292-AE6E-4053-B285-A6FE2D728BAE}">
      <dgm:prSet/>
      <dgm:spPr/>
      <dgm:t>
        <a:bodyPr/>
        <a:lstStyle/>
        <a:p>
          <a:endParaRPr lang="en-US" sz="2000"/>
        </a:p>
      </dgm:t>
    </dgm:pt>
    <dgm:pt modelId="{7EE22DDB-E3D1-47D7-970D-C827E143A608}" type="sibTrans" cxnId="{01DBE292-AE6E-4053-B285-A6FE2D728BAE}">
      <dgm:prSet/>
      <dgm:spPr/>
      <dgm:t>
        <a:bodyPr/>
        <a:lstStyle/>
        <a:p>
          <a:endParaRPr lang="en-US" sz="2000"/>
        </a:p>
      </dgm:t>
    </dgm:pt>
    <dgm:pt modelId="{2451C998-85A7-415F-915C-0B7176E5DC36}">
      <dgm:prSet phldrT="[Text]" custT="1"/>
      <dgm:spPr/>
      <dgm:t>
        <a:bodyPr/>
        <a:lstStyle/>
        <a:p>
          <a:r>
            <a:rPr lang="fr-FR" sz="2000" dirty="0" smtClean="0"/>
            <a:t>Création d’une table Archives, afin de conserver les données des commandes passées mais purger les données sensibles : adresses, noms clients…</a:t>
          </a:r>
          <a:endParaRPr lang="en-US" sz="2000" dirty="0"/>
        </a:p>
      </dgm:t>
    </dgm:pt>
    <dgm:pt modelId="{2CB4B974-FAC5-47C9-8E24-6CB4886ECB5C}" type="parTrans" cxnId="{4735C8DA-D754-4AEF-B079-9F620A63CD02}">
      <dgm:prSet/>
      <dgm:spPr/>
      <dgm:t>
        <a:bodyPr/>
        <a:lstStyle/>
        <a:p>
          <a:endParaRPr lang="en-US" sz="2000"/>
        </a:p>
      </dgm:t>
    </dgm:pt>
    <dgm:pt modelId="{EFF068B5-E450-427C-9818-6AB8D7EDD456}" type="sibTrans" cxnId="{4735C8DA-D754-4AEF-B079-9F620A63CD02}">
      <dgm:prSet/>
      <dgm:spPr/>
      <dgm:t>
        <a:bodyPr/>
        <a:lstStyle/>
        <a:p>
          <a:endParaRPr lang="en-US" sz="2000"/>
        </a:p>
      </dgm:t>
    </dgm:pt>
    <dgm:pt modelId="{B2E3F4E9-5FE5-4D3B-8D81-C284DC96DAFB}">
      <dgm:prSet phldrT="[Text]" custT="1"/>
      <dgm:spPr/>
      <dgm:t>
        <a:bodyPr/>
        <a:lstStyle/>
        <a:p>
          <a:r>
            <a:rPr lang="fr-FR" sz="2000" dirty="0" smtClean="0"/>
            <a:t>3</a:t>
          </a:r>
          <a:endParaRPr lang="en-US" sz="2000" dirty="0"/>
        </a:p>
      </dgm:t>
    </dgm:pt>
    <dgm:pt modelId="{929875A5-017F-40BA-8C70-DFB2007F9FE0}" type="parTrans" cxnId="{C3460184-2848-41F8-9D97-38DAE0AAB03E}">
      <dgm:prSet/>
      <dgm:spPr/>
      <dgm:t>
        <a:bodyPr/>
        <a:lstStyle/>
        <a:p>
          <a:endParaRPr lang="en-US" sz="2000"/>
        </a:p>
      </dgm:t>
    </dgm:pt>
    <dgm:pt modelId="{67244E8D-CC23-4B75-A568-E3E1D28574F2}" type="sibTrans" cxnId="{C3460184-2848-41F8-9D97-38DAE0AAB03E}">
      <dgm:prSet/>
      <dgm:spPr/>
      <dgm:t>
        <a:bodyPr/>
        <a:lstStyle/>
        <a:p>
          <a:endParaRPr lang="en-US" sz="2000"/>
        </a:p>
      </dgm:t>
    </dgm:pt>
    <dgm:pt modelId="{9DABA98A-0C07-4188-BA7E-64CE6152E0C9}">
      <dgm:prSet phldrT="[Text]" custT="1"/>
      <dgm:spPr/>
      <dgm:t>
        <a:bodyPr/>
        <a:lstStyle/>
        <a:p>
          <a:r>
            <a:rPr lang="fr-FR" sz="2000" dirty="0" smtClean="0"/>
            <a:t>Statistiques</a:t>
          </a:r>
          <a:endParaRPr lang="en-US" sz="2000" dirty="0"/>
        </a:p>
      </dgm:t>
    </dgm:pt>
    <dgm:pt modelId="{F5F63BEA-00BF-4265-9C4D-3F91409AB961}" type="parTrans" cxnId="{5A7307D8-F13F-420C-A454-078C2B8F1626}">
      <dgm:prSet/>
      <dgm:spPr/>
      <dgm:t>
        <a:bodyPr/>
        <a:lstStyle/>
        <a:p>
          <a:endParaRPr lang="en-US" sz="2000"/>
        </a:p>
      </dgm:t>
    </dgm:pt>
    <dgm:pt modelId="{1D51D3BD-B7E8-4BB1-BFD8-C5426E647D11}" type="sibTrans" cxnId="{5A7307D8-F13F-420C-A454-078C2B8F1626}">
      <dgm:prSet/>
      <dgm:spPr/>
      <dgm:t>
        <a:bodyPr/>
        <a:lstStyle/>
        <a:p>
          <a:endParaRPr lang="en-US" sz="2000"/>
        </a:p>
      </dgm:t>
    </dgm:pt>
    <dgm:pt modelId="{38BFF6D8-1C5F-4E44-9773-7E34287246B4}">
      <dgm:prSet phldrT="[Text]" custT="1"/>
      <dgm:spPr/>
      <dgm:t>
        <a:bodyPr/>
        <a:lstStyle/>
        <a:p>
          <a:r>
            <a:rPr lang="fr-FR" sz="2000" dirty="0" smtClean="0"/>
            <a:t>Ajout d’un package Statistiques, permettant à l’Admin d’obtenir des statistiques sur les ventes, plats préférés, temps moyens de livraison…</a:t>
          </a:r>
          <a:endParaRPr lang="en-US" sz="2000" dirty="0"/>
        </a:p>
      </dgm:t>
    </dgm:pt>
    <dgm:pt modelId="{0F6A77D9-4238-4221-BA3A-AE1E02CF5AA1}" type="parTrans" cxnId="{D64DDE7A-161F-42FE-9214-162F70845362}">
      <dgm:prSet/>
      <dgm:spPr/>
      <dgm:t>
        <a:bodyPr/>
        <a:lstStyle/>
        <a:p>
          <a:endParaRPr lang="en-US" sz="2000"/>
        </a:p>
      </dgm:t>
    </dgm:pt>
    <dgm:pt modelId="{7055AD64-33A5-4D2F-8455-2EB06C0F0BB9}" type="sibTrans" cxnId="{D64DDE7A-161F-42FE-9214-162F70845362}">
      <dgm:prSet/>
      <dgm:spPr/>
      <dgm:t>
        <a:bodyPr/>
        <a:lstStyle/>
        <a:p>
          <a:endParaRPr lang="en-US" sz="2000"/>
        </a:p>
      </dgm:t>
    </dgm:pt>
    <dgm:pt modelId="{B68F0E29-EE6C-4A60-8838-BBB658CBBF98}" type="pres">
      <dgm:prSet presAssocID="{926E1694-563C-4800-BB78-E48089161BF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CD99C4-605A-44C3-95D0-D445557C9149}" type="pres">
      <dgm:prSet presAssocID="{4D153DF5-A15F-42DF-B997-6BE70AEA65E0}" presName="composite" presStyleCnt="0"/>
      <dgm:spPr/>
    </dgm:pt>
    <dgm:pt modelId="{D9CA5982-18B1-44F4-A9CD-95A635689FDE}" type="pres">
      <dgm:prSet presAssocID="{4D153DF5-A15F-42DF-B997-6BE70AEA65E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C593D-5389-4826-A74B-7BDC8336B2A3}" type="pres">
      <dgm:prSet presAssocID="{4D153DF5-A15F-42DF-B997-6BE70AEA65E0}" presName="Parent" presStyleLbl="alignNode1" presStyleIdx="0" presStyleCnt="3" custLinFactNeighborX="-35780" custLinFactNeighborY="-5269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EB933-4388-4D16-9696-836CAD959498}" type="pres">
      <dgm:prSet presAssocID="{4D153DF5-A15F-42DF-B997-6BE70AEA65E0}" presName="Accent" presStyleLbl="parChTrans1D1" presStyleIdx="0" presStyleCnt="3"/>
      <dgm:spPr/>
    </dgm:pt>
    <dgm:pt modelId="{9B2BD96F-5F2E-486B-8CD6-EF7119881765}" type="pres">
      <dgm:prSet presAssocID="{4D153DF5-A15F-42DF-B997-6BE70AEA65E0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ED524-D5B9-4293-B3E7-0D073ABCF5D6}" type="pres">
      <dgm:prSet presAssocID="{11364F14-181A-4A9E-8711-7018B75A3926}" presName="sibTrans" presStyleCnt="0"/>
      <dgm:spPr/>
    </dgm:pt>
    <dgm:pt modelId="{61CC942D-53A3-4777-A3B0-14B18BD7B6B9}" type="pres">
      <dgm:prSet presAssocID="{110830A2-ED30-4105-B7DE-F104A3592A56}" presName="composite" presStyleCnt="0"/>
      <dgm:spPr/>
    </dgm:pt>
    <dgm:pt modelId="{B8DA2D9C-8B6D-4583-BD51-15D95FF3389E}" type="pres">
      <dgm:prSet presAssocID="{110830A2-ED30-4105-B7DE-F104A3592A5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025F3-CA5D-4CC0-AF64-F07BB8DB41CA}" type="pres">
      <dgm:prSet presAssocID="{110830A2-ED30-4105-B7DE-F104A3592A5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35061-A190-4B3C-95E8-FEDED8FE2982}" type="pres">
      <dgm:prSet presAssocID="{110830A2-ED30-4105-B7DE-F104A3592A56}" presName="Accent" presStyleLbl="parChTrans1D1" presStyleIdx="1" presStyleCnt="3"/>
      <dgm:spPr/>
    </dgm:pt>
    <dgm:pt modelId="{CC22BE97-00B7-46DE-9A2A-828253E1F393}" type="pres">
      <dgm:prSet presAssocID="{110830A2-ED30-4105-B7DE-F104A3592A56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62E8C-26E4-4D3A-AB61-C5B07EC70A30}" type="pres">
      <dgm:prSet presAssocID="{23F53182-6394-4D13-9898-8A7145A0237C}" presName="sibTrans" presStyleCnt="0"/>
      <dgm:spPr/>
    </dgm:pt>
    <dgm:pt modelId="{BD90BE12-D385-4270-99E7-2D2E070FF02E}" type="pres">
      <dgm:prSet presAssocID="{B2E3F4E9-5FE5-4D3B-8D81-C284DC96DAFB}" presName="composite" presStyleCnt="0"/>
      <dgm:spPr/>
    </dgm:pt>
    <dgm:pt modelId="{FF26CC6A-E7EE-4BBC-AB32-7EB448D283D8}" type="pres">
      <dgm:prSet presAssocID="{B2E3F4E9-5FE5-4D3B-8D81-C284DC96DAFB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00534-7AED-4A10-83EF-4A9E7011670F}" type="pres">
      <dgm:prSet presAssocID="{B2E3F4E9-5FE5-4D3B-8D81-C284DC96DAF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C4BA7-5A21-476A-9AB0-8F1EAA7C8194}" type="pres">
      <dgm:prSet presAssocID="{B2E3F4E9-5FE5-4D3B-8D81-C284DC96DAFB}" presName="Accent" presStyleLbl="parChTrans1D1" presStyleIdx="2" presStyleCnt="3"/>
      <dgm:spPr/>
    </dgm:pt>
    <dgm:pt modelId="{2C9B1F57-0EE4-468A-8764-A4904DA55F09}" type="pres">
      <dgm:prSet presAssocID="{B2E3F4E9-5FE5-4D3B-8D81-C284DC96DAFB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52E696-8952-44EE-8A7E-1E82A0983695}" type="presOf" srcId="{9DABA98A-0C07-4188-BA7E-64CE6152E0C9}" destId="{FF26CC6A-E7EE-4BBC-AB32-7EB448D283D8}" srcOrd="0" destOrd="0" presId="urn:microsoft.com/office/officeart/2011/layout/TabList"/>
    <dgm:cxn modelId="{0A12578D-AD10-4E25-86D2-E8BB0C1C1CA8}" type="presOf" srcId="{B2E3F4E9-5FE5-4D3B-8D81-C284DC96DAFB}" destId="{5FD00534-7AED-4A10-83EF-4A9E7011670F}" srcOrd="0" destOrd="0" presId="urn:microsoft.com/office/officeart/2011/layout/TabList"/>
    <dgm:cxn modelId="{01DBE292-AE6E-4053-B285-A6FE2D728BAE}" srcId="{110830A2-ED30-4105-B7DE-F104A3592A56}" destId="{EB23D3B2-6E50-46AD-9558-D1DBD86B0432}" srcOrd="0" destOrd="0" parTransId="{C4FE1AA9-16B7-4FBE-880B-7FE06142447A}" sibTransId="{7EE22DDB-E3D1-47D7-970D-C827E143A608}"/>
    <dgm:cxn modelId="{91E0A177-BFD0-4F69-934E-4F7842317E2E}" type="presOf" srcId="{C393066C-3BC3-4205-B2FD-DF8006E1B642}" destId="{D9CA5982-18B1-44F4-A9CD-95A635689FDE}" srcOrd="0" destOrd="0" presId="urn:microsoft.com/office/officeart/2011/layout/TabList"/>
    <dgm:cxn modelId="{E919B46F-5F99-4EEF-A300-8D88D01120DE}" srcId="{4D153DF5-A15F-42DF-B997-6BE70AEA65E0}" destId="{C393066C-3BC3-4205-B2FD-DF8006E1B642}" srcOrd="0" destOrd="0" parTransId="{6030CAA7-AC06-4160-BADC-741B0BD31003}" sibTransId="{880737E4-9BD6-4DC9-86FA-52776FC60ABD}"/>
    <dgm:cxn modelId="{C80F80AA-9006-41DD-AA85-1733CB658067}" type="presOf" srcId="{EB23D3B2-6E50-46AD-9558-D1DBD86B0432}" destId="{B8DA2D9C-8B6D-4583-BD51-15D95FF3389E}" srcOrd="0" destOrd="0" presId="urn:microsoft.com/office/officeart/2011/layout/TabList"/>
    <dgm:cxn modelId="{820DA3CD-3603-46BB-AAF9-B6129112DEBE}" srcId="{4D153DF5-A15F-42DF-B997-6BE70AEA65E0}" destId="{D5A73E50-2EAE-428B-9397-672551A4ED85}" srcOrd="1" destOrd="0" parTransId="{761AC8DE-3704-4218-8405-EBAF0AECEBC4}" sibTransId="{64F69DDF-CA62-4FDC-8723-BF238C74E7C0}"/>
    <dgm:cxn modelId="{C3460184-2848-41F8-9D97-38DAE0AAB03E}" srcId="{926E1694-563C-4800-BB78-E48089161BF7}" destId="{B2E3F4E9-5FE5-4D3B-8D81-C284DC96DAFB}" srcOrd="2" destOrd="0" parTransId="{929875A5-017F-40BA-8C70-DFB2007F9FE0}" sibTransId="{67244E8D-CC23-4B75-A568-E3E1D28574F2}"/>
    <dgm:cxn modelId="{DB346D0F-5F12-4719-9E7A-5DB3E87CC1AC}" type="presOf" srcId="{2451C998-85A7-415F-915C-0B7176E5DC36}" destId="{CC22BE97-00B7-46DE-9A2A-828253E1F393}" srcOrd="0" destOrd="0" presId="urn:microsoft.com/office/officeart/2011/layout/TabList"/>
    <dgm:cxn modelId="{4735C8DA-D754-4AEF-B079-9F620A63CD02}" srcId="{110830A2-ED30-4105-B7DE-F104A3592A56}" destId="{2451C998-85A7-415F-915C-0B7176E5DC36}" srcOrd="1" destOrd="0" parTransId="{2CB4B974-FAC5-47C9-8E24-6CB4886ECB5C}" sibTransId="{EFF068B5-E450-427C-9818-6AB8D7EDD456}"/>
    <dgm:cxn modelId="{C4BA0E3A-D824-4783-BE9D-3327D2F3DDFD}" type="presOf" srcId="{4D153DF5-A15F-42DF-B997-6BE70AEA65E0}" destId="{901C593D-5389-4826-A74B-7BDC8336B2A3}" srcOrd="0" destOrd="0" presId="urn:microsoft.com/office/officeart/2011/layout/TabList"/>
    <dgm:cxn modelId="{6DB06F1B-9A56-4A66-AE9F-6CCCB9CD94FE}" type="presOf" srcId="{926E1694-563C-4800-BB78-E48089161BF7}" destId="{B68F0E29-EE6C-4A60-8838-BBB658CBBF98}" srcOrd="0" destOrd="0" presId="urn:microsoft.com/office/officeart/2011/layout/TabList"/>
    <dgm:cxn modelId="{44A43616-2F3F-48DE-BA5A-C9CDBDC3D7D5}" type="presOf" srcId="{38BFF6D8-1C5F-4E44-9773-7E34287246B4}" destId="{2C9B1F57-0EE4-468A-8764-A4904DA55F09}" srcOrd="0" destOrd="0" presId="urn:microsoft.com/office/officeart/2011/layout/TabList"/>
    <dgm:cxn modelId="{5A7307D8-F13F-420C-A454-078C2B8F1626}" srcId="{B2E3F4E9-5FE5-4D3B-8D81-C284DC96DAFB}" destId="{9DABA98A-0C07-4188-BA7E-64CE6152E0C9}" srcOrd="0" destOrd="0" parTransId="{F5F63BEA-00BF-4265-9C4D-3F91409AB961}" sibTransId="{1D51D3BD-B7E8-4BB1-BFD8-C5426E647D11}"/>
    <dgm:cxn modelId="{349321B5-413A-47C5-940A-6254BEE53B02}" type="presOf" srcId="{110830A2-ED30-4105-B7DE-F104A3592A56}" destId="{86C025F3-CA5D-4CC0-AF64-F07BB8DB41CA}" srcOrd="0" destOrd="0" presId="urn:microsoft.com/office/officeart/2011/layout/TabList"/>
    <dgm:cxn modelId="{EF85E237-4DA6-4E0D-9933-A8CBA5678B59}" srcId="{926E1694-563C-4800-BB78-E48089161BF7}" destId="{110830A2-ED30-4105-B7DE-F104A3592A56}" srcOrd="1" destOrd="0" parTransId="{6DF56F0A-3014-4243-BA81-1A30D90AEB43}" sibTransId="{23F53182-6394-4D13-9898-8A7145A0237C}"/>
    <dgm:cxn modelId="{94F12011-7D0C-4A36-8AA6-30829B41164B}" srcId="{926E1694-563C-4800-BB78-E48089161BF7}" destId="{4D153DF5-A15F-42DF-B997-6BE70AEA65E0}" srcOrd="0" destOrd="0" parTransId="{1B6AAF96-A881-438E-A18C-FFC8848F2997}" sibTransId="{11364F14-181A-4A9E-8711-7018B75A3926}"/>
    <dgm:cxn modelId="{D64DDE7A-161F-42FE-9214-162F70845362}" srcId="{B2E3F4E9-5FE5-4D3B-8D81-C284DC96DAFB}" destId="{38BFF6D8-1C5F-4E44-9773-7E34287246B4}" srcOrd="1" destOrd="0" parTransId="{0F6A77D9-4238-4221-BA3A-AE1E02CF5AA1}" sibTransId="{7055AD64-33A5-4D2F-8455-2EB06C0F0BB9}"/>
    <dgm:cxn modelId="{19C42D40-3F13-4627-BAA0-0BE9A7DCBA88}" type="presOf" srcId="{D5A73E50-2EAE-428B-9397-672551A4ED85}" destId="{9B2BD96F-5F2E-486B-8CD6-EF7119881765}" srcOrd="0" destOrd="0" presId="urn:microsoft.com/office/officeart/2011/layout/TabList"/>
    <dgm:cxn modelId="{9B1D0196-39F4-4D31-B716-082248283507}" type="presParOf" srcId="{B68F0E29-EE6C-4A60-8838-BBB658CBBF98}" destId="{45CD99C4-605A-44C3-95D0-D445557C9149}" srcOrd="0" destOrd="0" presId="urn:microsoft.com/office/officeart/2011/layout/TabList"/>
    <dgm:cxn modelId="{C5CFD8B5-4C3B-4AC4-9010-0171C290018C}" type="presParOf" srcId="{45CD99C4-605A-44C3-95D0-D445557C9149}" destId="{D9CA5982-18B1-44F4-A9CD-95A635689FDE}" srcOrd="0" destOrd="0" presId="urn:microsoft.com/office/officeart/2011/layout/TabList"/>
    <dgm:cxn modelId="{C388B948-83DE-4C91-B25F-A544EC161C64}" type="presParOf" srcId="{45CD99C4-605A-44C3-95D0-D445557C9149}" destId="{901C593D-5389-4826-A74B-7BDC8336B2A3}" srcOrd="1" destOrd="0" presId="urn:microsoft.com/office/officeart/2011/layout/TabList"/>
    <dgm:cxn modelId="{917185D6-9A3A-48FA-B762-CDEDA079C1A2}" type="presParOf" srcId="{45CD99C4-605A-44C3-95D0-D445557C9149}" destId="{497EB933-4388-4D16-9696-836CAD959498}" srcOrd="2" destOrd="0" presId="urn:microsoft.com/office/officeart/2011/layout/TabList"/>
    <dgm:cxn modelId="{193E6BD1-3024-459D-BC19-19815FFCE76B}" type="presParOf" srcId="{B68F0E29-EE6C-4A60-8838-BBB658CBBF98}" destId="{9B2BD96F-5F2E-486B-8CD6-EF7119881765}" srcOrd="1" destOrd="0" presId="urn:microsoft.com/office/officeart/2011/layout/TabList"/>
    <dgm:cxn modelId="{2383610D-11EF-4734-86CD-8C2C79AAD77C}" type="presParOf" srcId="{B68F0E29-EE6C-4A60-8838-BBB658CBBF98}" destId="{AA1ED524-D5B9-4293-B3E7-0D073ABCF5D6}" srcOrd="2" destOrd="0" presId="urn:microsoft.com/office/officeart/2011/layout/TabList"/>
    <dgm:cxn modelId="{41CC37BB-587D-416A-B7CE-1F1470CA24B2}" type="presParOf" srcId="{B68F0E29-EE6C-4A60-8838-BBB658CBBF98}" destId="{61CC942D-53A3-4777-A3B0-14B18BD7B6B9}" srcOrd="3" destOrd="0" presId="urn:microsoft.com/office/officeart/2011/layout/TabList"/>
    <dgm:cxn modelId="{60B5F5A3-1E25-4E16-9B83-98B1AB61B6AF}" type="presParOf" srcId="{61CC942D-53A3-4777-A3B0-14B18BD7B6B9}" destId="{B8DA2D9C-8B6D-4583-BD51-15D95FF3389E}" srcOrd="0" destOrd="0" presId="urn:microsoft.com/office/officeart/2011/layout/TabList"/>
    <dgm:cxn modelId="{B9B15F8D-FFB0-49F8-8A08-30B81FD7CBC9}" type="presParOf" srcId="{61CC942D-53A3-4777-A3B0-14B18BD7B6B9}" destId="{86C025F3-CA5D-4CC0-AF64-F07BB8DB41CA}" srcOrd="1" destOrd="0" presId="urn:microsoft.com/office/officeart/2011/layout/TabList"/>
    <dgm:cxn modelId="{25902070-69B9-41AC-A9B5-106CBE0525CB}" type="presParOf" srcId="{61CC942D-53A3-4777-A3B0-14B18BD7B6B9}" destId="{10E35061-A190-4B3C-95E8-FEDED8FE2982}" srcOrd="2" destOrd="0" presId="urn:microsoft.com/office/officeart/2011/layout/TabList"/>
    <dgm:cxn modelId="{4EDBFCA5-DFBE-47EF-9366-E35671CA25B4}" type="presParOf" srcId="{B68F0E29-EE6C-4A60-8838-BBB658CBBF98}" destId="{CC22BE97-00B7-46DE-9A2A-828253E1F393}" srcOrd="4" destOrd="0" presId="urn:microsoft.com/office/officeart/2011/layout/TabList"/>
    <dgm:cxn modelId="{BEBB6EEB-6FE9-4896-B08C-7CBD46DED752}" type="presParOf" srcId="{B68F0E29-EE6C-4A60-8838-BBB658CBBF98}" destId="{AFA62E8C-26E4-4D3A-AB61-C5B07EC70A30}" srcOrd="5" destOrd="0" presId="urn:microsoft.com/office/officeart/2011/layout/TabList"/>
    <dgm:cxn modelId="{B03EA0C7-C7B2-40C3-9B92-2358F2ADA3D6}" type="presParOf" srcId="{B68F0E29-EE6C-4A60-8838-BBB658CBBF98}" destId="{BD90BE12-D385-4270-99E7-2D2E070FF02E}" srcOrd="6" destOrd="0" presId="urn:microsoft.com/office/officeart/2011/layout/TabList"/>
    <dgm:cxn modelId="{1571ECD0-5917-446C-A081-7D9D64A2ECA2}" type="presParOf" srcId="{BD90BE12-D385-4270-99E7-2D2E070FF02E}" destId="{FF26CC6A-E7EE-4BBC-AB32-7EB448D283D8}" srcOrd="0" destOrd="0" presId="urn:microsoft.com/office/officeart/2011/layout/TabList"/>
    <dgm:cxn modelId="{35B90C4D-81EF-4F63-90F3-83CD56EEB10C}" type="presParOf" srcId="{BD90BE12-D385-4270-99E7-2D2E070FF02E}" destId="{5FD00534-7AED-4A10-83EF-4A9E7011670F}" srcOrd="1" destOrd="0" presId="urn:microsoft.com/office/officeart/2011/layout/TabList"/>
    <dgm:cxn modelId="{E6D9FEBB-117F-4109-9D67-03D4CB1C6ED6}" type="presParOf" srcId="{BD90BE12-D385-4270-99E7-2D2E070FF02E}" destId="{007C4BA7-5A21-476A-9AB0-8F1EAA7C8194}" srcOrd="2" destOrd="0" presId="urn:microsoft.com/office/officeart/2011/layout/TabList"/>
    <dgm:cxn modelId="{A4B32314-976E-4862-9BF0-A848BBAC1C5A}" type="presParOf" srcId="{B68F0E29-EE6C-4A60-8838-BBB658CBBF98}" destId="{2C9B1F57-0EE4-468A-8764-A4904DA55F09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3538B-69CE-4E20-AF46-0BDDCC10AC92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B6CCB-93AC-468A-BA13-52913FA0AB6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Une entreprise de restauration</a:t>
          </a:r>
          <a:endParaRPr lang="en-US" sz="2000" kern="1200" dirty="0"/>
        </a:p>
      </dsp:txBody>
      <dsp:txXfrm>
        <a:off x="380119" y="246332"/>
        <a:ext cx="7675541" cy="492448"/>
      </dsp:txXfrm>
    </dsp:sp>
    <dsp:sp modelId="{0F00A1F2-08EE-4FD8-8655-6DF40E3B7941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AD75E-5BB0-41F3-BFB9-A29794099328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Des chefs expérimentés</a:t>
          </a:r>
          <a:endParaRPr lang="en-US" sz="2000" kern="1200" dirty="0"/>
        </a:p>
      </dsp:txBody>
      <dsp:txXfrm>
        <a:off x="826075" y="985438"/>
        <a:ext cx="7229585" cy="492448"/>
      </dsp:txXfrm>
    </dsp:sp>
    <dsp:sp modelId="{CBF8FA1D-B238-4D14-B205-2860C1FA029E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49E34-19E6-44E7-BFA7-7172C1E7E170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Un conditionnement à froid des plats</a:t>
          </a:r>
          <a:endParaRPr lang="en-US" sz="2000" kern="1200" dirty="0"/>
        </a:p>
      </dsp:txBody>
      <dsp:txXfrm>
        <a:off x="1070457" y="1724003"/>
        <a:ext cx="6985203" cy="492448"/>
      </dsp:txXfrm>
    </dsp:sp>
    <dsp:sp modelId="{CE927040-3B9C-49EB-8134-F51C9C33E0EB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6C63B-59DA-45B9-95D0-599BAEA05A41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Dédiée à la livraison à domicile</a:t>
          </a:r>
          <a:endParaRPr lang="en-US" sz="2000" kern="1200" dirty="0"/>
        </a:p>
      </dsp:txBody>
      <dsp:txXfrm>
        <a:off x="1148486" y="2463109"/>
        <a:ext cx="6907174" cy="492448"/>
      </dsp:txXfrm>
    </dsp:sp>
    <dsp:sp modelId="{C7240B8F-6341-47F7-9AF2-D5EA997E2045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B7006-79C5-40B7-BA3F-A3763AEF4C0A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 plats et 2 desserts préparés par jour</a:t>
          </a:r>
          <a:endParaRPr lang="en-US" sz="2000" kern="1200" dirty="0"/>
        </a:p>
      </dsp:txBody>
      <dsp:txXfrm>
        <a:off x="1070457" y="3202215"/>
        <a:ext cx="6985203" cy="492448"/>
      </dsp:txXfrm>
    </dsp:sp>
    <dsp:sp modelId="{B2ADC735-DD91-4C93-B65E-BCD32FE8506E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3BAFE-FE25-4685-8BD1-AAA7EE61BCCB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Des livreurs qui maraudent en attente de commande</a:t>
          </a:r>
          <a:endParaRPr lang="en-US" sz="2000" kern="1200" dirty="0"/>
        </a:p>
      </dsp:txBody>
      <dsp:txXfrm>
        <a:off x="826075" y="3940779"/>
        <a:ext cx="7229585" cy="492448"/>
      </dsp:txXfrm>
    </dsp:sp>
    <dsp:sp modelId="{0BD53D23-09B0-4EFB-964B-61E8C2151BD5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364F8-0EFD-4428-B7A3-827693F8829E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Une livraison en moins de 20 minutes</a:t>
          </a:r>
          <a:endParaRPr lang="en-US" sz="2000" kern="1200" dirty="0"/>
        </a:p>
      </dsp:txBody>
      <dsp:txXfrm>
        <a:off x="380119" y="4679885"/>
        <a:ext cx="7675541" cy="492448"/>
      </dsp:txXfrm>
    </dsp:sp>
    <dsp:sp modelId="{2391AB2B-E839-412A-9D6C-905D90C19702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3538B-69CE-4E20-AF46-0BDDCC10AC92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B6CCB-93AC-468A-BA13-52913FA0AB6D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Une application pour la gestion des commandes</a:t>
          </a:r>
          <a:endParaRPr lang="en-US" sz="2000" kern="1200" dirty="0"/>
        </a:p>
      </dsp:txBody>
      <dsp:txXfrm>
        <a:off x="509717" y="338558"/>
        <a:ext cx="7541700" cy="677550"/>
      </dsp:txXfrm>
    </dsp:sp>
    <dsp:sp modelId="{0F00A1F2-08EE-4FD8-8655-6DF40E3B794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AD75E-5BB0-41F3-BFB9-A29794099328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Permettant de modifier chaque jour les plats proposés</a:t>
          </a:r>
          <a:endParaRPr lang="en-US" sz="2000" kern="1200" dirty="0"/>
        </a:p>
      </dsp:txBody>
      <dsp:txXfrm>
        <a:off x="995230" y="1354558"/>
        <a:ext cx="7056187" cy="677550"/>
      </dsp:txXfrm>
    </dsp:sp>
    <dsp:sp modelId="{CBF8FA1D-B238-4D14-B205-2860C1FA029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49E34-19E6-44E7-BFA7-7172C1E7E170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Capable de gérer un réseau de livreurs</a:t>
          </a:r>
          <a:endParaRPr lang="en-US" sz="2000" kern="1200" dirty="0"/>
        </a:p>
      </dsp:txBody>
      <dsp:txXfrm>
        <a:off x="1144243" y="2370558"/>
        <a:ext cx="6907174" cy="677550"/>
      </dsp:txXfrm>
    </dsp:sp>
    <dsp:sp modelId="{CE927040-3B9C-49EB-8134-F51C9C33E0EB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6C63B-59DA-45B9-95D0-599BAEA05A41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De trouver le livreur le plus pertinent</a:t>
          </a:r>
          <a:endParaRPr lang="en-US" sz="2000" kern="1200" dirty="0"/>
        </a:p>
      </dsp:txBody>
      <dsp:txXfrm>
        <a:off x="995230" y="3386558"/>
        <a:ext cx="7056187" cy="677550"/>
      </dsp:txXfrm>
    </dsp:sp>
    <dsp:sp modelId="{C7240B8F-6341-47F7-9AF2-D5EA997E2045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B7006-79C5-40B7-BA3F-A3763AEF4C0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De donner le temps estimé avant livraison</a:t>
          </a:r>
          <a:endParaRPr lang="en-US" sz="2000" kern="1200" dirty="0"/>
        </a:p>
      </dsp:txBody>
      <dsp:txXfrm>
        <a:off x="509717" y="4402558"/>
        <a:ext cx="7541700" cy="677550"/>
      </dsp:txXfrm>
    </dsp:sp>
    <dsp:sp modelId="{B2ADC735-DD91-4C93-B65E-BCD32FE8506E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C4BA7-5A21-476A-9AB0-8F1EAA7C8194}">
      <dsp:nvSpPr>
        <dsp:cNvPr id="0" name=""/>
        <dsp:cNvSpPr/>
      </dsp:nvSpPr>
      <dsp:spPr>
        <a:xfrm>
          <a:off x="0" y="4227317"/>
          <a:ext cx="6566877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35061-A190-4B3C-95E8-FEDED8FE2982}">
      <dsp:nvSpPr>
        <dsp:cNvPr id="0" name=""/>
        <dsp:cNvSpPr/>
      </dsp:nvSpPr>
      <dsp:spPr>
        <a:xfrm>
          <a:off x="0" y="2411617"/>
          <a:ext cx="6566877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EB933-4388-4D16-9696-836CAD959498}">
      <dsp:nvSpPr>
        <dsp:cNvPr id="0" name=""/>
        <dsp:cNvSpPr/>
      </dsp:nvSpPr>
      <dsp:spPr>
        <a:xfrm>
          <a:off x="0" y="595917"/>
          <a:ext cx="6566877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A5982-18B1-44F4-A9CD-95A635689FDE}">
      <dsp:nvSpPr>
        <dsp:cNvPr id="0" name=""/>
        <dsp:cNvSpPr/>
      </dsp:nvSpPr>
      <dsp:spPr>
        <a:xfrm>
          <a:off x="1707388" y="664"/>
          <a:ext cx="4859488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Validation manuelle commande</a:t>
          </a:r>
          <a:endParaRPr lang="en-US" sz="2400" kern="1200" dirty="0"/>
        </a:p>
      </dsp:txBody>
      <dsp:txXfrm>
        <a:off x="1707388" y="664"/>
        <a:ext cx="4859488" cy="595253"/>
      </dsp:txXfrm>
    </dsp:sp>
    <dsp:sp modelId="{901C593D-5389-4826-A74B-7BDC8336B2A3}">
      <dsp:nvSpPr>
        <dsp:cNvPr id="0" name=""/>
        <dsp:cNvSpPr/>
      </dsp:nvSpPr>
      <dsp:spPr>
        <a:xfrm>
          <a:off x="0" y="0"/>
          <a:ext cx="1707388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</a:t>
          </a:r>
          <a:endParaRPr lang="en-US" sz="2000" kern="1200" dirty="0"/>
        </a:p>
      </dsp:txBody>
      <dsp:txXfrm>
        <a:off x="29063" y="29063"/>
        <a:ext cx="1649262" cy="566190"/>
      </dsp:txXfrm>
    </dsp:sp>
    <dsp:sp modelId="{9B2BD96F-5F2E-486B-8CD6-EF7119881765}">
      <dsp:nvSpPr>
        <dsp:cNvPr id="0" name=""/>
        <dsp:cNvSpPr/>
      </dsp:nvSpPr>
      <dsp:spPr>
        <a:xfrm>
          <a:off x="0" y="595917"/>
          <a:ext cx="6566877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Un serveur valide les commandes avant ou après la phase d’empreinte bancaire. Peut ralentir le fonctionnement mais permettre de gérer des cas atypiques : </a:t>
          </a:r>
          <a:r>
            <a:rPr lang="fr-FR" sz="2000" kern="1200" dirty="0" err="1" smtClean="0"/>
            <a:t>edge</a:t>
          </a:r>
          <a:r>
            <a:rPr lang="fr-FR" sz="2000" kern="1200" dirty="0" smtClean="0"/>
            <a:t> cases.</a:t>
          </a:r>
          <a:endParaRPr lang="en-US" sz="2000" kern="1200" dirty="0"/>
        </a:p>
      </dsp:txBody>
      <dsp:txXfrm>
        <a:off x="0" y="595917"/>
        <a:ext cx="6566877" cy="1190684"/>
      </dsp:txXfrm>
    </dsp:sp>
    <dsp:sp modelId="{B8DA2D9C-8B6D-4583-BD51-15D95FF3389E}">
      <dsp:nvSpPr>
        <dsp:cNvPr id="0" name=""/>
        <dsp:cNvSpPr/>
      </dsp:nvSpPr>
      <dsp:spPr>
        <a:xfrm>
          <a:off x="1707388" y="1816364"/>
          <a:ext cx="4859488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Archives</a:t>
          </a:r>
          <a:endParaRPr lang="en-US" sz="2400" kern="1200" dirty="0"/>
        </a:p>
      </dsp:txBody>
      <dsp:txXfrm>
        <a:off x="1707388" y="1816364"/>
        <a:ext cx="4859488" cy="595253"/>
      </dsp:txXfrm>
    </dsp:sp>
    <dsp:sp modelId="{86C025F3-CA5D-4CC0-AF64-F07BB8DB41CA}">
      <dsp:nvSpPr>
        <dsp:cNvPr id="0" name=""/>
        <dsp:cNvSpPr/>
      </dsp:nvSpPr>
      <dsp:spPr>
        <a:xfrm>
          <a:off x="0" y="1816364"/>
          <a:ext cx="1707388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</a:t>
          </a:r>
          <a:endParaRPr lang="en-US" sz="2000" kern="1200" dirty="0"/>
        </a:p>
      </dsp:txBody>
      <dsp:txXfrm>
        <a:off x="29063" y="1845427"/>
        <a:ext cx="1649262" cy="566190"/>
      </dsp:txXfrm>
    </dsp:sp>
    <dsp:sp modelId="{CC22BE97-00B7-46DE-9A2A-828253E1F393}">
      <dsp:nvSpPr>
        <dsp:cNvPr id="0" name=""/>
        <dsp:cNvSpPr/>
      </dsp:nvSpPr>
      <dsp:spPr>
        <a:xfrm>
          <a:off x="0" y="2411617"/>
          <a:ext cx="6566877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Création d’une table Archives, afin de conserver les données des commandes passées mais purger les données sensibles : adresses, noms clients…</a:t>
          </a:r>
          <a:endParaRPr lang="en-US" sz="2000" kern="1200" dirty="0"/>
        </a:p>
      </dsp:txBody>
      <dsp:txXfrm>
        <a:off x="0" y="2411617"/>
        <a:ext cx="6566877" cy="1190684"/>
      </dsp:txXfrm>
    </dsp:sp>
    <dsp:sp modelId="{FF26CC6A-E7EE-4BBC-AB32-7EB448D283D8}">
      <dsp:nvSpPr>
        <dsp:cNvPr id="0" name=""/>
        <dsp:cNvSpPr/>
      </dsp:nvSpPr>
      <dsp:spPr>
        <a:xfrm>
          <a:off x="1707388" y="3632064"/>
          <a:ext cx="4859488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Statistiques</a:t>
          </a:r>
          <a:endParaRPr lang="en-US" sz="2000" kern="1200" dirty="0"/>
        </a:p>
      </dsp:txBody>
      <dsp:txXfrm>
        <a:off x="1707388" y="3632064"/>
        <a:ext cx="4859488" cy="595253"/>
      </dsp:txXfrm>
    </dsp:sp>
    <dsp:sp modelId="{5FD00534-7AED-4A10-83EF-4A9E7011670F}">
      <dsp:nvSpPr>
        <dsp:cNvPr id="0" name=""/>
        <dsp:cNvSpPr/>
      </dsp:nvSpPr>
      <dsp:spPr>
        <a:xfrm>
          <a:off x="0" y="3632064"/>
          <a:ext cx="1707388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</a:t>
          </a:r>
          <a:endParaRPr lang="en-US" sz="2000" kern="1200" dirty="0"/>
        </a:p>
      </dsp:txBody>
      <dsp:txXfrm>
        <a:off x="29063" y="3661127"/>
        <a:ext cx="1649262" cy="566190"/>
      </dsp:txXfrm>
    </dsp:sp>
    <dsp:sp modelId="{2C9B1F57-0EE4-468A-8764-A4904DA55F09}">
      <dsp:nvSpPr>
        <dsp:cNvPr id="0" name=""/>
        <dsp:cNvSpPr/>
      </dsp:nvSpPr>
      <dsp:spPr>
        <a:xfrm>
          <a:off x="0" y="4227317"/>
          <a:ext cx="6566877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Ajout d’un package Statistiques, permettant à l’Admin d’obtenir des statistiques sur les ventes, plats préférés, temps moyens de livraison…</a:t>
          </a:r>
          <a:endParaRPr lang="en-US" sz="2000" kern="1200" dirty="0"/>
        </a:p>
      </dsp:txBody>
      <dsp:txXfrm>
        <a:off x="0" y="4227317"/>
        <a:ext cx="6566877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11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4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9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9915" y="281354"/>
            <a:ext cx="88538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Agence </a:t>
            </a:r>
            <a:r>
              <a:rPr lang="fr-FR" sz="3200" dirty="0" err="1" smtClean="0"/>
              <a:t>WebDesign</a:t>
            </a:r>
            <a:endParaRPr lang="fr-FR" sz="3200" dirty="0" smtClean="0"/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2400" dirty="0" smtClean="0"/>
              <a:t>Présentation de la solution technique pour</a:t>
            </a:r>
          </a:p>
          <a:p>
            <a:r>
              <a:rPr lang="fr-FR" sz="2400" dirty="0"/>
              <a:t>l</a:t>
            </a:r>
            <a:r>
              <a:rPr lang="fr-FR" sz="2400" dirty="0" smtClean="0"/>
              <a:t>’application de restauration en ligne d’</a:t>
            </a:r>
            <a:r>
              <a:rPr lang="fr-FR" sz="2400" dirty="0" err="1" smtClean="0"/>
              <a:t>ExpressFood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71639" y="6315807"/>
            <a:ext cx="1573823" cy="41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05/12/2018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189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7) Diagramme de classes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22" y="999513"/>
            <a:ext cx="6454183" cy="5345952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19746" y="852700"/>
            <a:ext cx="30157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5</a:t>
            </a:r>
            <a:r>
              <a:rPr lang="fr-FR" sz="2000" b="1" dirty="0" smtClean="0"/>
              <a:t> classes: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Commande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Localisation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Livreur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Produit</a:t>
            </a:r>
          </a:p>
          <a:p>
            <a:endParaRPr lang="fr-FR" sz="2000" dirty="0" smtClean="0"/>
          </a:p>
          <a:p>
            <a:r>
              <a:rPr lang="fr-FR" sz="2000" b="1" dirty="0" smtClean="0"/>
              <a:t>1 classe d’association:</a:t>
            </a:r>
          </a:p>
          <a:p>
            <a:pPr marL="342900" indent="-342900">
              <a:buFontTx/>
              <a:buChar char="-"/>
            </a:pPr>
            <a:r>
              <a:rPr lang="fr-FR" sz="2000" dirty="0" err="1" smtClean="0"/>
              <a:t>ProduitsDansCommande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b="1" dirty="0" smtClean="0"/>
              <a:t>2 classes filles: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Dessert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Plat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17668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8</a:t>
            </a:r>
            <a:r>
              <a:rPr lang="fr-FR" sz="2400" dirty="0" smtClean="0"/>
              <a:t>) Modèle Physique de Données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22" y="1163917"/>
            <a:ext cx="6454183" cy="5017143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79068" y="2364977"/>
            <a:ext cx="3323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Une architecture relationnelle a été privilégiée: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Développement plus rapide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Suffisant pour les besoins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98634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9) Base de Données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19745" y="852700"/>
            <a:ext cx="3156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6 tables: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Commande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Localisation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Livreur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Produit</a:t>
            </a:r>
          </a:p>
          <a:p>
            <a:pPr marL="342900" indent="-342900">
              <a:buFontTx/>
              <a:buChar char="-"/>
            </a:pPr>
            <a:r>
              <a:rPr lang="fr-FR" sz="2000" dirty="0" err="1" smtClean="0"/>
              <a:t>Produits_dans_commande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34" y="728229"/>
            <a:ext cx="7249360" cy="5936339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500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Modifications / Evolutions futures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72807635"/>
              </p:ext>
            </p:extLst>
          </p:nvPr>
        </p:nvGraphicFramePr>
        <p:xfrm>
          <a:off x="2128715" y="1055201"/>
          <a:ext cx="656687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091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7EB933-4388-4D16-9696-836CAD9594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97EB933-4388-4D16-9696-836CAD9594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1C593D-5389-4826-A74B-7BDC8336B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901C593D-5389-4826-A74B-7BDC8336B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E35061-A190-4B3C-95E8-FEDED8FE2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10E35061-A190-4B3C-95E8-FEDED8FE29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C025F3-CA5D-4CC0-AF64-F07BB8DB4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86C025F3-CA5D-4CC0-AF64-F07BB8DB4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7C4BA7-5A21-476A-9AB0-8F1EAA7C8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007C4BA7-5A21-476A-9AB0-8F1EAA7C8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D00534-7AED-4A10-83EF-4A9E70116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5FD00534-7AED-4A10-83EF-4A9E701167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CA5982-18B1-44F4-A9CD-95A635689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D9CA5982-18B1-44F4-A9CD-95A635689F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2BD96F-5F2E-486B-8CD6-EF7119881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9B2BD96F-5F2E-486B-8CD6-EF7119881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DA2D9C-8B6D-4583-BD51-15D95FF33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B8DA2D9C-8B6D-4583-BD51-15D95FF33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2BE97-00B7-46DE-9A2A-828253E1F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CC22BE97-00B7-46DE-9A2A-828253E1F3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26CC6A-E7EE-4BBC-AB32-7EB448D28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graphicEl>
                                              <a:dgm id="{FF26CC6A-E7EE-4BBC-AB32-7EB448D283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9B1F57-0EE4-468A-8764-A4904DA55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graphicEl>
                                              <a:dgm id="{2C9B1F57-0EE4-468A-8764-A4904DA55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8315" y="87923"/>
            <a:ext cx="88538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Agence </a:t>
            </a:r>
            <a:r>
              <a:rPr lang="fr-FR" sz="3200" dirty="0" err="1" smtClean="0"/>
              <a:t>WebDesign</a:t>
            </a:r>
            <a:endParaRPr lang="fr-FR" sz="3200" dirty="0" smtClean="0"/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2400" dirty="0" smtClean="0"/>
              <a:t>Vous remercie pour votre confiance et de votre attention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68315" y="5348653"/>
            <a:ext cx="157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Tél:…</a:t>
            </a:r>
          </a:p>
          <a:p>
            <a:r>
              <a:rPr lang="fr-FR" sz="2000" dirty="0" smtClean="0"/>
              <a:t>Email…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7772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1. Votre entreprise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0207737"/>
              </p:ext>
            </p:extLst>
          </p:nvPr>
        </p:nvGraphicFramePr>
        <p:xfrm>
          <a:off x="2031999" y="9130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584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E3538B-69CE-4E20-AF46-0BDDCC10A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8E3538B-69CE-4E20-AF46-0BDDCC10A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00A1F2-08EE-4FD8-8655-6DF40E3B7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F00A1F2-08EE-4FD8-8655-6DF40E3B7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5B6CCB-93AC-468A-BA13-52913FA0A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DC5B6CCB-93AC-468A-BA13-52913FA0A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F8FA1D-B238-4D14-B205-2860C1FA0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BF8FA1D-B238-4D14-B205-2860C1FA0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7AD75E-5BB0-41F3-BFB9-A29794099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A77AD75E-5BB0-41F3-BFB9-A297940993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927040-3B9C-49EB-8134-F51C9C33E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CE927040-3B9C-49EB-8134-F51C9C33E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549E34-19E6-44E7-BFA7-7172C1E7E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1549E34-19E6-44E7-BFA7-7172C1E7E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240B8F-6341-47F7-9AF2-D5EA997E2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C7240B8F-6341-47F7-9AF2-D5EA997E2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C6C63B-59DA-45B9-95D0-599BAEA05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D8C6C63B-59DA-45B9-95D0-599BAEA05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ADC735-DD91-4C93-B65E-BCD32FE85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ADC735-DD91-4C93-B65E-BCD32FE85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1B7006-79C5-40B7-BA3F-A3763AEF4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721B7006-79C5-40B7-BA3F-A3763AEF4C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D53D23-09B0-4EFB-964B-61E8C2151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0BD53D23-09B0-4EFB-964B-61E8C2151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83BAFE-FE25-4685-8BD1-AAA7EE61B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F983BAFE-FE25-4685-8BD1-AAA7EE61B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91AB2B-E839-412A-9D6C-905D90C19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graphicEl>
                                              <a:dgm id="{2391AB2B-E839-412A-9D6C-905D90C19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D364F8-0EFD-4428-B7A3-827693F88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graphicEl>
                                              <a:dgm id="{1FD364F8-0EFD-4428-B7A3-827693F88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2</a:t>
            </a:r>
            <a:r>
              <a:rPr lang="fr-FR" sz="2400" dirty="0" smtClean="0"/>
              <a:t>. Cadre du projet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5473385"/>
              </p:ext>
            </p:extLst>
          </p:nvPr>
        </p:nvGraphicFramePr>
        <p:xfrm>
          <a:off x="2031999" y="9130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912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E3538B-69CE-4E20-AF46-0BDDCC10A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8E3538B-69CE-4E20-AF46-0BDDCC10A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00A1F2-08EE-4FD8-8655-6DF40E3B7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F00A1F2-08EE-4FD8-8655-6DF40E3B7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5B6CCB-93AC-468A-BA13-52913FA0A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DC5B6CCB-93AC-468A-BA13-52913FA0A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F8FA1D-B238-4D14-B205-2860C1FA0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BF8FA1D-B238-4D14-B205-2860C1FA0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7AD75E-5BB0-41F3-BFB9-A29794099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A77AD75E-5BB0-41F3-BFB9-A297940993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927040-3B9C-49EB-8134-F51C9C33E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CE927040-3B9C-49EB-8134-F51C9C33E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549E34-19E6-44E7-BFA7-7172C1E7E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1549E34-19E6-44E7-BFA7-7172C1E7E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240B8F-6341-47F7-9AF2-D5EA997E2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C7240B8F-6341-47F7-9AF2-D5EA997E2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C6C63B-59DA-45B9-95D0-599BAEA05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D8C6C63B-59DA-45B9-95D0-599BAEA05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ADC735-DD91-4C93-B65E-BCD32FE85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ADC735-DD91-4C93-B65E-BCD32FE85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1B7006-79C5-40B7-BA3F-A3763AEF4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721B7006-79C5-40B7-BA3F-A3763AEF4C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3. Diagramme de Packages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15399" y="844061"/>
            <a:ext cx="25321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3 packages forment l’application :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Gestion commandes-clients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Gestion livraisons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Gestion restaurant en ligne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r>
              <a:rPr lang="fr-FR" sz="2000" b="1" dirty="0" smtClean="0"/>
              <a:t>Avec 4 acteurs :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Livreur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Admin </a:t>
            </a:r>
            <a:r>
              <a:rPr lang="fr-FR" sz="2000" dirty="0" err="1" smtClean="0"/>
              <a:t>ExpressFood</a:t>
            </a:r>
            <a:endParaRPr lang="fr-FR" sz="2000" dirty="0" smtClean="0"/>
          </a:p>
          <a:p>
            <a:pPr marL="285750" indent="-285750">
              <a:buFontTx/>
              <a:buChar char="-"/>
            </a:pPr>
            <a:r>
              <a:rPr lang="fr-FR" sz="2000" dirty="0" smtClean="0"/>
              <a:t>Banque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r>
              <a:rPr lang="fr-FR" sz="2000" dirty="0" smtClean="0"/>
              <a:t>Et le site web en arrière-plan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1" y="955079"/>
            <a:ext cx="7015592" cy="501489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46364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4.a) Diagrammes – Ajout d’un plat du jour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4" y="955078"/>
            <a:ext cx="5132531" cy="501489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81"/>
          <a:stretch/>
        </p:blipFill>
        <p:spPr>
          <a:xfrm>
            <a:off x="7779012" y="776049"/>
            <a:ext cx="1968783" cy="5372957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43413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5</a:t>
            </a:r>
            <a:r>
              <a:rPr lang="fr-FR" sz="2400" dirty="0" smtClean="0"/>
              <a:t>.a) Cas d’utilisation – Création d’une commande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48" y="795366"/>
            <a:ext cx="6760532" cy="5754247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28277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5.b) Séquences – Création d’une commande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48" y="852700"/>
            <a:ext cx="6760532" cy="563957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19746" y="852700"/>
            <a:ext cx="28311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3 acteurs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Site web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Banque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r>
              <a:rPr lang="fr-FR" sz="2000" b="1" dirty="0" smtClean="0"/>
              <a:t>6 opérations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3 à l’initiative du 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2 du site web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1 de la </a:t>
            </a:r>
            <a:r>
              <a:rPr lang="fr-FR" sz="2000" dirty="0" smtClean="0"/>
              <a:t>banque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r>
              <a:rPr lang="fr-FR" sz="2000" dirty="0" smtClean="0"/>
              <a:t>Empreinte bancaire, prél</a:t>
            </a:r>
            <a:r>
              <a:rPr lang="fr-FR" sz="2000" dirty="0" smtClean="0"/>
              <a:t>èvement à la livraison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960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6.a) Cas d’utilisation – Livraison d’une commande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93" y="852700"/>
            <a:ext cx="6745241" cy="5639577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212014" y="4756639"/>
            <a:ext cx="2751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La banque rémunère les livreurs à la livraison</a:t>
            </a:r>
          </a:p>
        </p:txBody>
      </p:sp>
    </p:spTree>
    <p:extLst>
      <p:ext uri="{BB962C8B-B14F-4D97-AF65-F5344CB8AC3E}">
        <p14:creationId xmlns:p14="http://schemas.microsoft.com/office/powerpoint/2010/main" val="904465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6.b) Séquences – Livraison d’une commande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2" y="852700"/>
            <a:ext cx="4142542" cy="563957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19746" y="852700"/>
            <a:ext cx="28311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5</a:t>
            </a:r>
            <a:r>
              <a:rPr lang="fr-FR" sz="2000" b="1" dirty="0" smtClean="0"/>
              <a:t> acteurs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Site web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Admin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Banque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Livreur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r>
              <a:rPr lang="fr-FR" sz="2000" dirty="0" smtClean="0"/>
              <a:t>Recherche livreur</a:t>
            </a:r>
          </a:p>
          <a:p>
            <a:r>
              <a:rPr lang="fr-FR" sz="2000" dirty="0" smtClean="0"/>
              <a:t>Livraison</a:t>
            </a:r>
          </a:p>
          <a:p>
            <a:r>
              <a:rPr lang="fr-FR" sz="2000" dirty="0" smtClean="0"/>
              <a:t>Paiement livreur</a:t>
            </a:r>
          </a:p>
          <a:p>
            <a:r>
              <a:rPr lang="fr-FR" sz="2000" dirty="0" smtClean="0"/>
              <a:t>Prélèvement client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8324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</TotalTime>
  <Words>387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34</cp:revision>
  <dcterms:created xsi:type="dcterms:W3CDTF">2018-11-23T14:07:36Z</dcterms:created>
  <dcterms:modified xsi:type="dcterms:W3CDTF">2018-11-30T08:51:30Z</dcterms:modified>
</cp:coreProperties>
</file>