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9DD92-0CD0-4071-B39C-D2306DC600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B18BA-A69B-465E-8A64-5C252FD5782C}">
      <dgm:prSet phldrT="[Text]" custT="1"/>
      <dgm:spPr/>
      <dgm:t>
        <a:bodyPr/>
        <a:lstStyle/>
        <a:p>
          <a:r>
            <a:rPr lang="fr-FR" sz="1800" dirty="0" smtClean="0"/>
            <a:t>Partie logique</a:t>
          </a:r>
          <a:endParaRPr lang="en-US" sz="1800" dirty="0"/>
        </a:p>
      </dgm:t>
    </dgm:pt>
    <dgm:pt modelId="{65C727C4-123D-43DF-8894-330C9886EF0B}" type="parTrans" cxnId="{B1EF835F-B2A9-4FDA-99BD-E6D9D1767A4F}">
      <dgm:prSet/>
      <dgm:spPr/>
      <dgm:t>
        <a:bodyPr/>
        <a:lstStyle/>
        <a:p>
          <a:endParaRPr lang="en-US" sz="1800"/>
        </a:p>
      </dgm:t>
    </dgm:pt>
    <dgm:pt modelId="{EF27C54A-FCDD-435E-B3BF-AD300952ADF9}" type="sibTrans" cxnId="{B1EF835F-B2A9-4FDA-99BD-E6D9D1767A4F}">
      <dgm:prSet/>
      <dgm:spPr/>
      <dgm:t>
        <a:bodyPr/>
        <a:lstStyle/>
        <a:p>
          <a:endParaRPr lang="en-US" sz="1800"/>
        </a:p>
      </dgm:t>
    </dgm:pt>
    <dgm:pt modelId="{0E5FEAE6-35D3-4B2B-9954-C6C7D65E1012}">
      <dgm:prSet phldrT="[Text]" custT="1"/>
      <dgm:spPr/>
      <dgm:t>
        <a:bodyPr/>
        <a:lstStyle/>
        <a:p>
          <a:r>
            <a:rPr lang="fr-FR" sz="1800" dirty="0" smtClean="0"/>
            <a:t>Affichage, Interactions DOM, contrôles</a:t>
          </a:r>
          <a:endParaRPr lang="en-US" sz="1800" dirty="0"/>
        </a:p>
      </dgm:t>
    </dgm:pt>
    <dgm:pt modelId="{925C73AC-4FC3-4EAE-A6C9-3DB85B330B86}" type="parTrans" cxnId="{D95F381B-D8E7-4C66-8BE8-86DF6377ADA1}">
      <dgm:prSet/>
      <dgm:spPr/>
      <dgm:t>
        <a:bodyPr/>
        <a:lstStyle/>
        <a:p>
          <a:endParaRPr lang="en-US" sz="1800"/>
        </a:p>
      </dgm:t>
    </dgm:pt>
    <dgm:pt modelId="{07FFDBA3-4FDE-49AA-ACA7-3B060E84F771}" type="sibTrans" cxnId="{D95F381B-D8E7-4C66-8BE8-86DF6377ADA1}">
      <dgm:prSet/>
      <dgm:spPr/>
      <dgm:t>
        <a:bodyPr/>
        <a:lstStyle/>
        <a:p>
          <a:endParaRPr lang="en-US" sz="1800"/>
        </a:p>
      </dgm:t>
    </dgm:pt>
    <dgm:pt modelId="{5571E70A-4542-4711-8FBA-787384A3B056}">
      <dgm:prSet phldrT="[Text]" custT="1"/>
      <dgm:spPr/>
      <dgm:t>
        <a:bodyPr/>
        <a:lstStyle/>
        <a:p>
          <a:r>
            <a:rPr lang="fr-FR" sz="1800" dirty="0" smtClean="0"/>
            <a:t>Design</a:t>
          </a:r>
          <a:endParaRPr lang="en-US" sz="1800" dirty="0"/>
        </a:p>
      </dgm:t>
    </dgm:pt>
    <dgm:pt modelId="{8F62A570-CA81-41A2-9931-D03AC80C5911}" type="parTrans" cxnId="{42D6072D-37C3-40AE-AD05-62FED52211EC}">
      <dgm:prSet/>
      <dgm:spPr/>
      <dgm:t>
        <a:bodyPr/>
        <a:lstStyle/>
        <a:p>
          <a:endParaRPr lang="en-US" sz="1800"/>
        </a:p>
      </dgm:t>
    </dgm:pt>
    <dgm:pt modelId="{6A109573-75BC-4BBD-BF8A-F6E8970BD65D}" type="sibTrans" cxnId="{42D6072D-37C3-40AE-AD05-62FED52211EC}">
      <dgm:prSet/>
      <dgm:spPr/>
      <dgm:t>
        <a:bodyPr/>
        <a:lstStyle/>
        <a:p>
          <a:endParaRPr lang="en-US" sz="1800"/>
        </a:p>
      </dgm:t>
    </dgm:pt>
    <dgm:pt modelId="{158A11E7-DC81-4150-8832-04392EEF90E5}">
      <dgm:prSet custT="1"/>
      <dgm:spPr/>
      <dgm:t>
        <a:bodyPr/>
        <a:lstStyle/>
        <a:p>
          <a:r>
            <a:rPr lang="fr-FR" sz="1800" dirty="0" err="1" smtClean="0"/>
            <a:t>Bundler</a:t>
          </a:r>
          <a:r>
            <a:rPr lang="fr-FR" sz="1800" dirty="0" smtClean="0"/>
            <a:t> et organisation du projet</a:t>
          </a:r>
          <a:endParaRPr lang="en-US" sz="1800" dirty="0"/>
        </a:p>
      </dgm:t>
    </dgm:pt>
    <dgm:pt modelId="{F3A97ABB-F8E5-4A78-B229-8D690544FF82}" type="parTrans" cxnId="{6C57C7A6-ACD6-40D9-8431-3CA5336AC1C5}">
      <dgm:prSet/>
      <dgm:spPr/>
      <dgm:t>
        <a:bodyPr/>
        <a:lstStyle/>
        <a:p>
          <a:endParaRPr lang="en-US" sz="1800"/>
        </a:p>
      </dgm:t>
    </dgm:pt>
    <dgm:pt modelId="{11067888-9366-4447-B54C-C73C96FEE961}" type="sibTrans" cxnId="{6C57C7A6-ACD6-40D9-8431-3CA5336AC1C5}">
      <dgm:prSet/>
      <dgm:spPr/>
      <dgm:t>
        <a:bodyPr/>
        <a:lstStyle/>
        <a:p>
          <a:endParaRPr lang="en-US" sz="1800"/>
        </a:p>
      </dgm:t>
    </dgm:pt>
    <dgm:pt modelId="{47DFB005-C1CB-4B34-B099-40B933624627}" type="pres">
      <dgm:prSet presAssocID="{0519DD92-0CD0-4071-B39C-D2306DC600C7}" presName="Name0" presStyleCnt="0">
        <dgm:presLayoutVars>
          <dgm:chMax val="7"/>
          <dgm:chPref val="7"/>
          <dgm:dir/>
        </dgm:presLayoutVars>
      </dgm:prSet>
      <dgm:spPr/>
    </dgm:pt>
    <dgm:pt modelId="{F3BB93EE-8F48-4024-849F-66E76AAB31E7}" type="pres">
      <dgm:prSet presAssocID="{0519DD92-0CD0-4071-B39C-D2306DC600C7}" presName="Name1" presStyleCnt="0"/>
      <dgm:spPr/>
    </dgm:pt>
    <dgm:pt modelId="{7D2DEB39-110C-4F44-A9C1-61275B28B034}" type="pres">
      <dgm:prSet presAssocID="{0519DD92-0CD0-4071-B39C-D2306DC600C7}" presName="cycle" presStyleCnt="0"/>
      <dgm:spPr/>
    </dgm:pt>
    <dgm:pt modelId="{54912899-F645-4249-BC0D-D669F37D95DB}" type="pres">
      <dgm:prSet presAssocID="{0519DD92-0CD0-4071-B39C-D2306DC600C7}" presName="srcNode" presStyleLbl="node1" presStyleIdx="0" presStyleCnt="4"/>
      <dgm:spPr/>
    </dgm:pt>
    <dgm:pt modelId="{81988811-25FE-41BC-B0EE-738DD79C61AC}" type="pres">
      <dgm:prSet presAssocID="{0519DD92-0CD0-4071-B39C-D2306DC600C7}" presName="conn" presStyleLbl="parChTrans1D2" presStyleIdx="0" presStyleCnt="1"/>
      <dgm:spPr/>
    </dgm:pt>
    <dgm:pt modelId="{C4C63999-1787-4594-B88C-BB2E96760913}" type="pres">
      <dgm:prSet presAssocID="{0519DD92-0CD0-4071-B39C-D2306DC600C7}" presName="extraNode" presStyleLbl="node1" presStyleIdx="0" presStyleCnt="4"/>
      <dgm:spPr/>
    </dgm:pt>
    <dgm:pt modelId="{EF8F0636-CB2C-414D-BE08-0E1432992EDC}" type="pres">
      <dgm:prSet presAssocID="{0519DD92-0CD0-4071-B39C-D2306DC600C7}" presName="dstNode" presStyleLbl="node1" presStyleIdx="0" presStyleCnt="4"/>
      <dgm:spPr/>
    </dgm:pt>
    <dgm:pt modelId="{49280889-F3F7-48CB-8AC4-0C8353D83CEE}" type="pres">
      <dgm:prSet presAssocID="{4D9B18BA-A69B-465E-8A64-5C252FD5782C}" presName="text_1" presStyleLbl="node1" presStyleIdx="0" presStyleCnt="4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9FC3ADAA-DA2A-4723-AEB6-64293D31A374}" type="pres">
      <dgm:prSet presAssocID="{4D9B18BA-A69B-465E-8A64-5C252FD5782C}" presName="accent_1" presStyleCnt="0"/>
      <dgm:spPr/>
    </dgm:pt>
    <dgm:pt modelId="{85ED075E-C749-4B35-91CD-CD00013CC28D}" type="pres">
      <dgm:prSet presAssocID="{4D9B18BA-A69B-465E-8A64-5C252FD5782C}" presName="accentRepeatNode" presStyleLbl="solidFgAcc1" presStyleIdx="0" presStyleCnt="4"/>
      <dgm:spPr>
        <a:prstGeom prst="snip1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137704-A073-45F8-83DE-32F7456CAFBE}" type="pres">
      <dgm:prSet presAssocID="{0E5FEAE6-35D3-4B2B-9954-C6C7D65E1012}" presName="text_2" presStyleLbl="node1" presStyleIdx="1" presStyleCnt="4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49095247-EFAE-45B0-B56F-26135C65D982}" type="pres">
      <dgm:prSet presAssocID="{0E5FEAE6-35D3-4B2B-9954-C6C7D65E1012}" presName="accent_2" presStyleCnt="0"/>
      <dgm:spPr/>
    </dgm:pt>
    <dgm:pt modelId="{7089692E-8900-49BC-B57D-B0099014565E}" type="pres">
      <dgm:prSet presAssocID="{0E5FEAE6-35D3-4B2B-9954-C6C7D65E1012}" presName="accentRepeatNode" presStyleLbl="solidFgAcc1" presStyleIdx="1" presStyleCnt="4"/>
      <dgm:spPr>
        <a:prstGeom prst="snip1Rect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BDC9DC-0FFB-4E1E-B086-C837435FB868}" type="pres">
      <dgm:prSet presAssocID="{5571E70A-4542-4711-8FBA-787384A3B056}" presName="text_3" presStyleLbl="node1" presStyleIdx="2" presStyleCnt="4">
        <dgm:presLayoutVars>
          <dgm:bulletEnabled val="1"/>
        </dgm:presLayoutVars>
      </dgm:prSet>
      <dgm:spPr>
        <a:prstGeom prst="round2DiagRect">
          <a:avLst/>
        </a:prstGeom>
      </dgm:spPr>
    </dgm:pt>
    <dgm:pt modelId="{04E6318E-1C18-4E8E-9606-75131B460AE0}" type="pres">
      <dgm:prSet presAssocID="{5571E70A-4542-4711-8FBA-787384A3B056}" presName="accent_3" presStyleCnt="0"/>
      <dgm:spPr/>
    </dgm:pt>
    <dgm:pt modelId="{1E00C5D1-1615-4817-A260-4F9A805A66BB}" type="pres">
      <dgm:prSet presAssocID="{5571E70A-4542-4711-8FBA-787384A3B056}" presName="accentRepeatNode" presStyleLbl="solidFgAcc1" presStyleIdx="2" presStyleCnt="4"/>
      <dgm:spPr>
        <a:prstGeom prst="snip1Rect">
          <a:avLst/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3A649C8-6CD1-4DC5-87FC-1612B3BB5980}" type="pres">
      <dgm:prSet presAssocID="{158A11E7-DC81-4150-8832-04392EEF90E5}" presName="text_4" presStyleLbl="node1" presStyleIdx="3" presStyleCnt="4">
        <dgm:presLayoutVars>
          <dgm:bulletEnabled val="1"/>
        </dgm:presLayoutVars>
      </dgm:prSet>
      <dgm:spPr>
        <a:prstGeom prst="round2DiagRect">
          <a:avLst/>
        </a:prstGeom>
      </dgm:spPr>
    </dgm:pt>
    <dgm:pt modelId="{5B20C07F-3606-45DD-A6F2-2EDB1AF8FBC8}" type="pres">
      <dgm:prSet presAssocID="{158A11E7-DC81-4150-8832-04392EEF90E5}" presName="accent_4" presStyleCnt="0"/>
      <dgm:spPr/>
    </dgm:pt>
    <dgm:pt modelId="{83B8442E-2B15-4F77-8134-7FB36FAAE6EB}" type="pres">
      <dgm:prSet presAssocID="{158A11E7-DC81-4150-8832-04392EEF90E5}" presName="accentRepeatNode" presStyleLbl="solidFgAcc1" presStyleIdx="3" presStyleCnt="4"/>
      <dgm:spPr>
        <a:prstGeom prst="snip1Rect">
          <a:avLst/>
        </a:prstGeom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BDAFCDA6-1C4A-4374-98C3-A47087780317}" type="presOf" srcId="{158A11E7-DC81-4150-8832-04392EEF90E5}" destId="{33A649C8-6CD1-4DC5-87FC-1612B3BB5980}" srcOrd="0" destOrd="0" presId="urn:microsoft.com/office/officeart/2008/layout/VerticalCurvedList"/>
    <dgm:cxn modelId="{B1EF835F-B2A9-4FDA-99BD-E6D9D1767A4F}" srcId="{0519DD92-0CD0-4071-B39C-D2306DC600C7}" destId="{4D9B18BA-A69B-465E-8A64-5C252FD5782C}" srcOrd="0" destOrd="0" parTransId="{65C727C4-123D-43DF-8894-330C9886EF0B}" sibTransId="{EF27C54A-FCDD-435E-B3BF-AD300952ADF9}"/>
    <dgm:cxn modelId="{94F8F483-825B-459A-A5C8-A93A498BE5DF}" type="presOf" srcId="{5571E70A-4542-4711-8FBA-787384A3B056}" destId="{1FBDC9DC-0FFB-4E1E-B086-C837435FB868}" srcOrd="0" destOrd="0" presId="urn:microsoft.com/office/officeart/2008/layout/VerticalCurvedList"/>
    <dgm:cxn modelId="{D95F381B-D8E7-4C66-8BE8-86DF6377ADA1}" srcId="{0519DD92-0CD0-4071-B39C-D2306DC600C7}" destId="{0E5FEAE6-35D3-4B2B-9954-C6C7D65E1012}" srcOrd="1" destOrd="0" parTransId="{925C73AC-4FC3-4EAE-A6C9-3DB85B330B86}" sibTransId="{07FFDBA3-4FDE-49AA-ACA7-3B060E84F771}"/>
    <dgm:cxn modelId="{C9FDDD0C-FF38-4AA2-B105-DBF9ACD74641}" type="presOf" srcId="{EF27C54A-FCDD-435E-B3BF-AD300952ADF9}" destId="{81988811-25FE-41BC-B0EE-738DD79C61AC}" srcOrd="0" destOrd="0" presId="urn:microsoft.com/office/officeart/2008/layout/VerticalCurvedList"/>
    <dgm:cxn modelId="{9DDDF114-C286-4106-A2D7-0919DB55CF74}" type="presOf" srcId="{0E5FEAE6-35D3-4B2B-9954-C6C7D65E1012}" destId="{3E137704-A073-45F8-83DE-32F7456CAFBE}" srcOrd="0" destOrd="0" presId="urn:microsoft.com/office/officeart/2008/layout/VerticalCurvedList"/>
    <dgm:cxn modelId="{6C57C7A6-ACD6-40D9-8431-3CA5336AC1C5}" srcId="{0519DD92-0CD0-4071-B39C-D2306DC600C7}" destId="{158A11E7-DC81-4150-8832-04392EEF90E5}" srcOrd="3" destOrd="0" parTransId="{F3A97ABB-F8E5-4A78-B229-8D690544FF82}" sibTransId="{11067888-9366-4447-B54C-C73C96FEE961}"/>
    <dgm:cxn modelId="{A2E12E6E-A394-4C71-A979-E199B02D0793}" type="presOf" srcId="{4D9B18BA-A69B-465E-8A64-5C252FD5782C}" destId="{49280889-F3F7-48CB-8AC4-0C8353D83CEE}" srcOrd="0" destOrd="0" presId="urn:microsoft.com/office/officeart/2008/layout/VerticalCurvedList"/>
    <dgm:cxn modelId="{B5D30951-C41D-4B6F-A4B0-22B2729092F2}" type="presOf" srcId="{0519DD92-0CD0-4071-B39C-D2306DC600C7}" destId="{47DFB005-C1CB-4B34-B099-40B933624627}" srcOrd="0" destOrd="0" presId="urn:microsoft.com/office/officeart/2008/layout/VerticalCurvedList"/>
    <dgm:cxn modelId="{42D6072D-37C3-40AE-AD05-62FED52211EC}" srcId="{0519DD92-0CD0-4071-B39C-D2306DC600C7}" destId="{5571E70A-4542-4711-8FBA-787384A3B056}" srcOrd="2" destOrd="0" parTransId="{8F62A570-CA81-41A2-9931-D03AC80C5911}" sibTransId="{6A109573-75BC-4BBD-BF8A-F6E8970BD65D}"/>
    <dgm:cxn modelId="{5C94EBB7-75EE-49D5-8C2E-DD0A6B85D6DA}" type="presParOf" srcId="{47DFB005-C1CB-4B34-B099-40B933624627}" destId="{F3BB93EE-8F48-4024-849F-66E76AAB31E7}" srcOrd="0" destOrd="0" presId="urn:microsoft.com/office/officeart/2008/layout/VerticalCurvedList"/>
    <dgm:cxn modelId="{F3998FE9-C6FC-4D1C-BE9A-E9386D8BE8B5}" type="presParOf" srcId="{F3BB93EE-8F48-4024-849F-66E76AAB31E7}" destId="{7D2DEB39-110C-4F44-A9C1-61275B28B034}" srcOrd="0" destOrd="0" presId="urn:microsoft.com/office/officeart/2008/layout/VerticalCurvedList"/>
    <dgm:cxn modelId="{BBA7CD9D-AB5C-4364-B300-E73F4A751E18}" type="presParOf" srcId="{7D2DEB39-110C-4F44-A9C1-61275B28B034}" destId="{54912899-F645-4249-BC0D-D669F37D95DB}" srcOrd="0" destOrd="0" presId="urn:microsoft.com/office/officeart/2008/layout/VerticalCurvedList"/>
    <dgm:cxn modelId="{C594A1D5-7B18-4FEC-A080-8FCA47A8BD61}" type="presParOf" srcId="{7D2DEB39-110C-4F44-A9C1-61275B28B034}" destId="{81988811-25FE-41BC-B0EE-738DD79C61AC}" srcOrd="1" destOrd="0" presId="urn:microsoft.com/office/officeart/2008/layout/VerticalCurvedList"/>
    <dgm:cxn modelId="{B7E77C71-E19B-4F97-B67F-6E771C2821E2}" type="presParOf" srcId="{7D2DEB39-110C-4F44-A9C1-61275B28B034}" destId="{C4C63999-1787-4594-B88C-BB2E96760913}" srcOrd="2" destOrd="0" presId="urn:microsoft.com/office/officeart/2008/layout/VerticalCurvedList"/>
    <dgm:cxn modelId="{5672FE08-3ABB-498F-809B-DA393050EDE1}" type="presParOf" srcId="{7D2DEB39-110C-4F44-A9C1-61275B28B034}" destId="{EF8F0636-CB2C-414D-BE08-0E1432992EDC}" srcOrd="3" destOrd="0" presId="urn:microsoft.com/office/officeart/2008/layout/VerticalCurvedList"/>
    <dgm:cxn modelId="{06ACFAFC-A66C-4393-8862-09780C4DADCB}" type="presParOf" srcId="{F3BB93EE-8F48-4024-849F-66E76AAB31E7}" destId="{49280889-F3F7-48CB-8AC4-0C8353D83CEE}" srcOrd="1" destOrd="0" presId="urn:microsoft.com/office/officeart/2008/layout/VerticalCurvedList"/>
    <dgm:cxn modelId="{27D9AAB0-5C70-43D6-8FB5-29E9CFA732F4}" type="presParOf" srcId="{F3BB93EE-8F48-4024-849F-66E76AAB31E7}" destId="{9FC3ADAA-DA2A-4723-AEB6-64293D31A374}" srcOrd="2" destOrd="0" presId="urn:microsoft.com/office/officeart/2008/layout/VerticalCurvedList"/>
    <dgm:cxn modelId="{4EF7E5D7-2B5B-415E-8817-91C0256C3B59}" type="presParOf" srcId="{9FC3ADAA-DA2A-4723-AEB6-64293D31A374}" destId="{85ED075E-C749-4B35-91CD-CD00013CC28D}" srcOrd="0" destOrd="0" presId="urn:microsoft.com/office/officeart/2008/layout/VerticalCurvedList"/>
    <dgm:cxn modelId="{BB48528D-1E76-4A5E-8E67-E4ABCDDEF3D5}" type="presParOf" srcId="{F3BB93EE-8F48-4024-849F-66E76AAB31E7}" destId="{3E137704-A073-45F8-83DE-32F7456CAFBE}" srcOrd="3" destOrd="0" presId="urn:microsoft.com/office/officeart/2008/layout/VerticalCurvedList"/>
    <dgm:cxn modelId="{59BE9307-BA8F-4F4E-8A0C-34BAF29B0774}" type="presParOf" srcId="{F3BB93EE-8F48-4024-849F-66E76AAB31E7}" destId="{49095247-EFAE-45B0-B56F-26135C65D982}" srcOrd="4" destOrd="0" presId="urn:microsoft.com/office/officeart/2008/layout/VerticalCurvedList"/>
    <dgm:cxn modelId="{D2F18296-F532-418D-910F-FDE2A57DD837}" type="presParOf" srcId="{49095247-EFAE-45B0-B56F-26135C65D982}" destId="{7089692E-8900-49BC-B57D-B0099014565E}" srcOrd="0" destOrd="0" presId="urn:microsoft.com/office/officeart/2008/layout/VerticalCurvedList"/>
    <dgm:cxn modelId="{8F6F8F77-5C3A-4485-8122-8ED1D0CE6F67}" type="presParOf" srcId="{F3BB93EE-8F48-4024-849F-66E76AAB31E7}" destId="{1FBDC9DC-0FFB-4E1E-B086-C837435FB868}" srcOrd="5" destOrd="0" presId="urn:microsoft.com/office/officeart/2008/layout/VerticalCurvedList"/>
    <dgm:cxn modelId="{54F216DD-E769-4915-B56C-109504AB3E4D}" type="presParOf" srcId="{F3BB93EE-8F48-4024-849F-66E76AAB31E7}" destId="{04E6318E-1C18-4E8E-9606-75131B460AE0}" srcOrd="6" destOrd="0" presId="urn:microsoft.com/office/officeart/2008/layout/VerticalCurvedList"/>
    <dgm:cxn modelId="{CD37394A-1E9F-43E3-B90E-5944A3338D2A}" type="presParOf" srcId="{04E6318E-1C18-4E8E-9606-75131B460AE0}" destId="{1E00C5D1-1615-4817-A260-4F9A805A66BB}" srcOrd="0" destOrd="0" presId="urn:microsoft.com/office/officeart/2008/layout/VerticalCurvedList"/>
    <dgm:cxn modelId="{4C5F4DAE-2C22-4BDA-B1C5-B62677D8DBD1}" type="presParOf" srcId="{F3BB93EE-8F48-4024-849F-66E76AAB31E7}" destId="{33A649C8-6CD1-4DC5-87FC-1612B3BB5980}" srcOrd="7" destOrd="0" presId="urn:microsoft.com/office/officeart/2008/layout/VerticalCurvedList"/>
    <dgm:cxn modelId="{9CFE74ED-0D1B-4AA8-863A-376B34F10E9C}" type="presParOf" srcId="{F3BB93EE-8F48-4024-849F-66E76AAB31E7}" destId="{5B20C07F-3606-45DD-A6F2-2EDB1AF8FBC8}" srcOrd="8" destOrd="0" presId="urn:microsoft.com/office/officeart/2008/layout/VerticalCurvedList"/>
    <dgm:cxn modelId="{87C2D7C4-DAFF-4AC9-B7D3-AE2337C0ECB7}" type="presParOf" srcId="{5B20C07F-3606-45DD-A6F2-2EDB1AF8FBC8}" destId="{83B8442E-2B15-4F77-8134-7FB36FAAE6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4D283-C8FD-4A09-A92B-21B7D7D747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AF885-5C34-4ECF-B91C-742EE057BCC2}">
      <dgm:prSet phldrT="[Text]" custT="1"/>
      <dgm:spPr/>
      <dgm:t>
        <a:bodyPr/>
        <a:lstStyle/>
        <a:p>
          <a:r>
            <a:rPr lang="fr-FR" sz="1800" dirty="0" smtClean="0"/>
            <a:t>Utiliser un seul tableau pour le déplacement</a:t>
          </a:r>
          <a:endParaRPr lang="en-US" sz="1800" dirty="0"/>
        </a:p>
      </dgm:t>
    </dgm:pt>
    <dgm:pt modelId="{65B95437-3565-4961-A066-B62BCE412F71}" type="parTrans" cxnId="{4B7D9CE4-5D81-4A87-967A-389AD8C5C8AE}">
      <dgm:prSet/>
      <dgm:spPr/>
      <dgm:t>
        <a:bodyPr/>
        <a:lstStyle/>
        <a:p>
          <a:endParaRPr lang="en-US" sz="1800"/>
        </a:p>
      </dgm:t>
    </dgm:pt>
    <dgm:pt modelId="{F13F78A3-4D68-4EF6-BD44-BBF0C5CCF90D}" type="sibTrans" cxnId="{4B7D9CE4-5D81-4A87-967A-389AD8C5C8AE}">
      <dgm:prSet/>
      <dgm:spPr/>
      <dgm:t>
        <a:bodyPr/>
        <a:lstStyle/>
        <a:p>
          <a:endParaRPr lang="en-US" sz="1800"/>
        </a:p>
      </dgm:t>
    </dgm:pt>
    <dgm:pt modelId="{C179B2E6-06B3-49C9-B911-9B555F6054BD}">
      <dgm:prSet phldrT="[Text]" custT="1"/>
      <dgm:spPr/>
      <dgm:t>
        <a:bodyPr/>
        <a:lstStyle/>
        <a:p>
          <a:r>
            <a:rPr lang="fr-FR" sz="1800" dirty="0" smtClean="0"/>
            <a:t>Ne pas scinder les cases disponibles en X et Y pour le déplacement</a:t>
          </a:r>
          <a:endParaRPr lang="en-US" sz="1800" dirty="0"/>
        </a:p>
      </dgm:t>
    </dgm:pt>
    <dgm:pt modelId="{C9AF6853-F1C5-4907-B6D5-8836942A19A2}" type="parTrans" cxnId="{3C0611BF-660F-42CC-BC1F-BFE07F82617D}">
      <dgm:prSet/>
      <dgm:spPr/>
      <dgm:t>
        <a:bodyPr/>
        <a:lstStyle/>
        <a:p>
          <a:endParaRPr lang="en-US" sz="1800"/>
        </a:p>
      </dgm:t>
    </dgm:pt>
    <dgm:pt modelId="{23B5EB7A-5421-48AA-B08D-B6D555FD408E}" type="sibTrans" cxnId="{3C0611BF-660F-42CC-BC1F-BFE07F82617D}">
      <dgm:prSet/>
      <dgm:spPr/>
      <dgm:t>
        <a:bodyPr/>
        <a:lstStyle/>
        <a:p>
          <a:endParaRPr lang="en-US" sz="1800"/>
        </a:p>
      </dgm:t>
    </dgm:pt>
    <dgm:pt modelId="{3057F886-EDC7-4753-9234-0BAB6601E8D1}">
      <dgm:prSet custT="1"/>
      <dgm:spPr/>
      <dgm:t>
        <a:bodyPr/>
        <a:lstStyle/>
        <a:p>
          <a:r>
            <a:rPr lang="fr-FR" sz="1800" dirty="0" smtClean="0"/>
            <a:t>Une seule boucle de -3 jusqu’à +3</a:t>
          </a:r>
          <a:endParaRPr lang="en-US" sz="1800" dirty="0"/>
        </a:p>
      </dgm:t>
    </dgm:pt>
    <dgm:pt modelId="{E6E65BD8-DB98-4303-88E0-A1FA7F495E11}" type="parTrans" cxnId="{B8E81C7F-448C-4BAB-A9DB-9AABB8206113}">
      <dgm:prSet/>
      <dgm:spPr/>
      <dgm:t>
        <a:bodyPr/>
        <a:lstStyle/>
        <a:p>
          <a:endParaRPr lang="en-US" sz="1800"/>
        </a:p>
      </dgm:t>
    </dgm:pt>
    <dgm:pt modelId="{DF01CFF9-A73C-403B-969C-0A31D4BC1BD7}" type="sibTrans" cxnId="{B8E81C7F-448C-4BAB-A9DB-9AABB8206113}">
      <dgm:prSet/>
      <dgm:spPr/>
      <dgm:t>
        <a:bodyPr/>
        <a:lstStyle/>
        <a:p>
          <a:endParaRPr lang="en-US" sz="1800"/>
        </a:p>
      </dgm:t>
    </dgm:pt>
    <dgm:pt modelId="{6A4902FF-F57E-458A-8E0B-85A331AFD89C}">
      <dgm:prSet custT="1"/>
      <dgm:spPr/>
      <dgm:t>
        <a:bodyPr/>
        <a:lstStyle/>
        <a:p>
          <a:r>
            <a:rPr lang="fr-FR" sz="1800" dirty="0" smtClean="0"/>
            <a:t>Factoriser les 4 fonctions de déplacement</a:t>
          </a:r>
          <a:endParaRPr lang="en-US" sz="1800" dirty="0"/>
        </a:p>
      </dgm:t>
    </dgm:pt>
    <dgm:pt modelId="{2D468F54-2E4F-4AEE-975C-B1D3821321B3}" type="parTrans" cxnId="{63A1D44A-5D5D-418E-B8DE-0B5730A456FE}">
      <dgm:prSet/>
      <dgm:spPr/>
      <dgm:t>
        <a:bodyPr/>
        <a:lstStyle/>
        <a:p>
          <a:endParaRPr lang="en-US" sz="1800"/>
        </a:p>
      </dgm:t>
    </dgm:pt>
    <dgm:pt modelId="{8D0D18F3-B9E7-4BD9-96DE-990581D93667}" type="sibTrans" cxnId="{63A1D44A-5D5D-418E-B8DE-0B5730A456FE}">
      <dgm:prSet/>
      <dgm:spPr/>
      <dgm:t>
        <a:bodyPr/>
        <a:lstStyle/>
        <a:p>
          <a:endParaRPr lang="en-US" sz="1800"/>
        </a:p>
      </dgm:t>
    </dgm:pt>
    <dgm:pt modelId="{09E46461-7231-4CDC-B40B-282A3EEB17AC}">
      <dgm:prSet custT="1"/>
      <dgm:spPr/>
      <dgm:t>
        <a:bodyPr/>
        <a:lstStyle/>
        <a:p>
          <a:r>
            <a:rPr lang="fr-FR" sz="1800" dirty="0" smtClean="0"/>
            <a:t>Ne pas avoir à rafraîchir la page pour relancer le jeu</a:t>
          </a:r>
          <a:endParaRPr lang="en-US" sz="1800" dirty="0"/>
        </a:p>
      </dgm:t>
    </dgm:pt>
    <dgm:pt modelId="{B070641D-FDF4-4E57-9D23-AACD0B0BD873}" type="parTrans" cxnId="{79177D16-9A16-4750-8516-4866893ECE84}">
      <dgm:prSet/>
      <dgm:spPr/>
      <dgm:t>
        <a:bodyPr/>
        <a:lstStyle/>
        <a:p>
          <a:endParaRPr lang="en-US" sz="1800"/>
        </a:p>
      </dgm:t>
    </dgm:pt>
    <dgm:pt modelId="{F116ED14-EBC2-4FFC-9A6A-B3C4874331CC}" type="sibTrans" cxnId="{79177D16-9A16-4750-8516-4866893ECE84}">
      <dgm:prSet/>
      <dgm:spPr/>
      <dgm:t>
        <a:bodyPr/>
        <a:lstStyle/>
        <a:p>
          <a:endParaRPr lang="en-US" sz="1800"/>
        </a:p>
      </dgm:t>
    </dgm:pt>
    <dgm:pt modelId="{4C8254D1-FAD8-4ED3-8924-54CD2A29A5AE}">
      <dgm:prSet phldrT="[Text]" custT="1"/>
      <dgm:spPr/>
      <dgm:t>
        <a:bodyPr/>
        <a:lstStyle/>
        <a:p>
          <a:r>
            <a:rPr lang="fr-FR" sz="1800" dirty="0" smtClean="0"/>
            <a:t>Cela évite aussi de devoir </a:t>
          </a:r>
          <a:r>
            <a:rPr lang="fr-FR" sz="1800" dirty="0" err="1" smtClean="0"/>
            <a:t>pusher</a:t>
          </a:r>
          <a:r>
            <a:rPr lang="fr-FR" sz="1800" dirty="0" smtClean="0"/>
            <a:t> 2 fois la position du joueur</a:t>
          </a:r>
          <a:endParaRPr lang="en-US" sz="1800" dirty="0"/>
        </a:p>
      </dgm:t>
    </dgm:pt>
    <dgm:pt modelId="{03BB7427-D5A3-4C4D-BACB-128E84F236A8}" type="parTrans" cxnId="{F67D646F-DBB5-47E1-B287-29A6DFB6E799}">
      <dgm:prSet/>
      <dgm:spPr/>
      <dgm:t>
        <a:bodyPr/>
        <a:lstStyle/>
        <a:p>
          <a:endParaRPr lang="en-US"/>
        </a:p>
      </dgm:t>
    </dgm:pt>
    <dgm:pt modelId="{157D172F-5E52-4788-A38A-E63B83BB872C}" type="sibTrans" cxnId="{F67D646F-DBB5-47E1-B287-29A6DFB6E799}">
      <dgm:prSet/>
      <dgm:spPr/>
      <dgm:t>
        <a:bodyPr/>
        <a:lstStyle/>
        <a:p>
          <a:endParaRPr lang="en-US"/>
        </a:p>
      </dgm:t>
    </dgm:pt>
    <dgm:pt modelId="{7554A3FE-E886-4004-9976-A62889A5D6B5}">
      <dgm:prSet custT="1"/>
      <dgm:spPr/>
      <dgm:t>
        <a:bodyPr/>
        <a:lstStyle/>
        <a:p>
          <a:r>
            <a:rPr lang="fr-FR" sz="1800" dirty="0" smtClean="0"/>
            <a:t>Pour l’instant (0/-3 et 0/+3) permettent de bien arrêter la boucle en cas d’obstacle</a:t>
          </a:r>
          <a:endParaRPr lang="en-US" sz="1800" dirty="0"/>
        </a:p>
      </dgm:t>
    </dgm:pt>
    <dgm:pt modelId="{8D57C63E-1114-4C6B-8DEF-2B3083C2DB86}" type="parTrans" cxnId="{87CA3205-19B7-49C2-ADD9-B8886A57D0F7}">
      <dgm:prSet/>
      <dgm:spPr/>
      <dgm:t>
        <a:bodyPr/>
        <a:lstStyle/>
        <a:p>
          <a:endParaRPr lang="en-US"/>
        </a:p>
      </dgm:t>
    </dgm:pt>
    <dgm:pt modelId="{91F1AD92-C98A-4DC1-AF01-5EEF7EE25F42}" type="sibTrans" cxnId="{87CA3205-19B7-49C2-ADD9-B8886A57D0F7}">
      <dgm:prSet/>
      <dgm:spPr/>
      <dgm:t>
        <a:bodyPr/>
        <a:lstStyle/>
        <a:p>
          <a:endParaRPr lang="en-US"/>
        </a:p>
      </dgm:t>
    </dgm:pt>
    <dgm:pt modelId="{6E263B92-2625-47FC-AB45-D141803A4A96}">
      <dgm:prSet custT="1"/>
      <dgm:spPr/>
      <dgm:t>
        <a:bodyPr/>
        <a:lstStyle/>
        <a:p>
          <a:r>
            <a:rPr lang="fr-FR" sz="1800" dirty="0" smtClean="0"/>
            <a:t>Parvenir au même résultat avec une seule boucle. Meilleur respect du DRY</a:t>
          </a:r>
          <a:endParaRPr lang="en-US" sz="1800" dirty="0"/>
        </a:p>
      </dgm:t>
    </dgm:pt>
    <dgm:pt modelId="{FEE7CFDF-0F47-4351-B924-339D1DA803BA}" type="parTrans" cxnId="{193CD89B-4E16-4E31-8358-0A3D9E6DCC12}">
      <dgm:prSet/>
      <dgm:spPr/>
      <dgm:t>
        <a:bodyPr/>
        <a:lstStyle/>
        <a:p>
          <a:endParaRPr lang="en-US"/>
        </a:p>
      </dgm:t>
    </dgm:pt>
    <dgm:pt modelId="{1CE75004-7AE8-4205-A51D-BAF170F09D30}" type="sibTrans" cxnId="{193CD89B-4E16-4E31-8358-0A3D9E6DCC12}">
      <dgm:prSet/>
      <dgm:spPr/>
      <dgm:t>
        <a:bodyPr/>
        <a:lstStyle/>
        <a:p>
          <a:endParaRPr lang="en-US"/>
        </a:p>
      </dgm:t>
    </dgm:pt>
    <dgm:pt modelId="{5EC1A696-E7AC-4AD6-95EE-603517DB9DAB}">
      <dgm:prSet phldrT="[Text]" custT="1"/>
      <dgm:spPr/>
      <dgm:t>
        <a:bodyPr/>
        <a:lstStyle/>
        <a:p>
          <a:r>
            <a:rPr lang="fr-FR" sz="1800" dirty="0" smtClean="0"/>
            <a:t>Meilleur respect du DRY, une seule fonction d’identification des cases</a:t>
          </a:r>
          <a:endParaRPr lang="en-US" sz="1800" dirty="0"/>
        </a:p>
      </dgm:t>
    </dgm:pt>
    <dgm:pt modelId="{456795CC-252F-4243-8277-8E2DE260C901}" type="parTrans" cxnId="{46BE8182-DB2A-4458-871F-AB3D9DD05C72}">
      <dgm:prSet/>
      <dgm:spPr/>
      <dgm:t>
        <a:bodyPr/>
        <a:lstStyle/>
        <a:p>
          <a:endParaRPr lang="en-US"/>
        </a:p>
      </dgm:t>
    </dgm:pt>
    <dgm:pt modelId="{8A8B3672-FA45-42BA-9EAB-FEFF579B0D51}" type="sibTrans" cxnId="{46BE8182-DB2A-4458-871F-AB3D9DD05C72}">
      <dgm:prSet/>
      <dgm:spPr/>
      <dgm:t>
        <a:bodyPr/>
        <a:lstStyle/>
        <a:p>
          <a:endParaRPr lang="en-US"/>
        </a:p>
      </dgm:t>
    </dgm:pt>
    <dgm:pt modelId="{3865222B-FFD9-4129-ACF7-8A169F19ECC6}">
      <dgm:prSet custT="1"/>
      <dgm:spPr/>
      <dgm:t>
        <a:bodyPr/>
        <a:lstStyle/>
        <a:p>
          <a:r>
            <a:rPr lang="fr-FR" sz="1800" dirty="0" smtClean="0"/>
            <a:t>Une seule fonction avec arguments, et 4 appels avec les valeurs correspondantes.</a:t>
          </a:r>
          <a:endParaRPr lang="en-US" sz="1800" dirty="0"/>
        </a:p>
      </dgm:t>
    </dgm:pt>
    <dgm:pt modelId="{F3042A49-2214-40FA-8486-F9BD8F9D1A75}" type="parTrans" cxnId="{AB35CB8E-D6CA-458C-B57F-941EFC42F99B}">
      <dgm:prSet/>
      <dgm:spPr/>
      <dgm:t>
        <a:bodyPr/>
        <a:lstStyle/>
        <a:p>
          <a:endParaRPr lang="en-US"/>
        </a:p>
      </dgm:t>
    </dgm:pt>
    <dgm:pt modelId="{19C40AB3-9C65-4E22-A17F-DE99F246FCAF}" type="sibTrans" cxnId="{AB35CB8E-D6CA-458C-B57F-941EFC42F99B}">
      <dgm:prSet/>
      <dgm:spPr/>
      <dgm:t>
        <a:bodyPr/>
        <a:lstStyle/>
        <a:p>
          <a:endParaRPr lang="en-US"/>
        </a:p>
      </dgm:t>
    </dgm:pt>
    <dgm:pt modelId="{D97ABFA9-C041-46C0-A6E3-FC9886187988}">
      <dgm:prSet custT="1"/>
      <dgm:spPr/>
      <dgm:t>
        <a:bodyPr/>
        <a:lstStyle/>
        <a:p>
          <a:r>
            <a:rPr lang="fr-FR" sz="1800" dirty="0" smtClean="0"/>
            <a:t>Meilleur respect du DRY</a:t>
          </a:r>
          <a:endParaRPr lang="en-US" sz="1800" dirty="0"/>
        </a:p>
      </dgm:t>
    </dgm:pt>
    <dgm:pt modelId="{199BC6F4-F323-41F2-9C2E-263883C1452B}" type="parTrans" cxnId="{274E07A4-51CC-4573-9D2B-21AAEBFAF669}">
      <dgm:prSet/>
      <dgm:spPr/>
      <dgm:t>
        <a:bodyPr/>
        <a:lstStyle/>
        <a:p>
          <a:endParaRPr lang="en-US"/>
        </a:p>
      </dgm:t>
    </dgm:pt>
    <dgm:pt modelId="{8D0F4D9D-A72E-4968-894E-9521E2EC58C3}" type="sibTrans" cxnId="{274E07A4-51CC-4573-9D2B-21AAEBFAF669}">
      <dgm:prSet/>
      <dgm:spPr/>
      <dgm:t>
        <a:bodyPr/>
        <a:lstStyle/>
        <a:p>
          <a:endParaRPr lang="en-US"/>
        </a:p>
      </dgm:t>
    </dgm:pt>
    <dgm:pt modelId="{8DBDF2ED-DB39-4443-BD64-138931F04AC1}">
      <dgm:prSet custT="1"/>
      <dgm:spPr/>
      <dgm:t>
        <a:bodyPr/>
        <a:lstStyle/>
        <a:p>
          <a:r>
            <a:rPr lang="fr-FR" sz="1800" dirty="0" smtClean="0"/>
            <a:t>Parvenir à purger le DOM et l’ancien jeu afin d’en relancer un nouveau, sans rafraîchissement </a:t>
          </a:r>
          <a:endParaRPr lang="en-US" sz="1800" dirty="0"/>
        </a:p>
      </dgm:t>
    </dgm:pt>
    <dgm:pt modelId="{6DB41EBD-9459-4F15-9DD2-9B2C702524E0}" type="parTrans" cxnId="{556CE531-0B50-4E8A-B6A1-4684CF9BC10C}">
      <dgm:prSet/>
      <dgm:spPr/>
      <dgm:t>
        <a:bodyPr/>
        <a:lstStyle/>
        <a:p>
          <a:endParaRPr lang="en-US"/>
        </a:p>
      </dgm:t>
    </dgm:pt>
    <dgm:pt modelId="{A846C38F-FD25-4CCE-AB77-BDB98FEAEA13}" type="sibTrans" cxnId="{556CE531-0B50-4E8A-B6A1-4684CF9BC10C}">
      <dgm:prSet/>
      <dgm:spPr/>
      <dgm:t>
        <a:bodyPr/>
        <a:lstStyle/>
        <a:p>
          <a:endParaRPr lang="en-US"/>
        </a:p>
      </dgm:t>
    </dgm:pt>
    <dgm:pt modelId="{6FF269FC-ACD1-4335-8DAE-0456559A2ACE}">
      <dgm:prSet custT="1"/>
      <dgm:spPr/>
      <dgm:t>
        <a:bodyPr/>
        <a:lstStyle/>
        <a:p>
          <a:r>
            <a:rPr lang="fr-FR" sz="1800" dirty="0" smtClean="0"/>
            <a:t>Plus agréable pour l’utilisateur, permettrait de ne pas revenir à l’écran d’accueil</a:t>
          </a:r>
          <a:endParaRPr lang="en-US" sz="1800" dirty="0"/>
        </a:p>
      </dgm:t>
    </dgm:pt>
    <dgm:pt modelId="{3A0A5417-F18B-466A-B056-5FC9065268D9}" type="parTrans" cxnId="{3AFC571E-55D9-4D2D-B02B-0EA6E3A15859}">
      <dgm:prSet/>
      <dgm:spPr/>
      <dgm:t>
        <a:bodyPr/>
        <a:lstStyle/>
        <a:p>
          <a:endParaRPr lang="en-US"/>
        </a:p>
      </dgm:t>
    </dgm:pt>
    <dgm:pt modelId="{187D32DA-23AF-4F4C-A1F9-51C6A7193EFE}" type="sibTrans" cxnId="{3AFC571E-55D9-4D2D-B02B-0EA6E3A15859}">
      <dgm:prSet/>
      <dgm:spPr/>
      <dgm:t>
        <a:bodyPr/>
        <a:lstStyle/>
        <a:p>
          <a:endParaRPr lang="en-US"/>
        </a:p>
      </dgm:t>
    </dgm:pt>
    <dgm:pt modelId="{9EFB99CF-2FD4-4ED1-8614-75A6392C12EE}">
      <dgm:prSet custT="1"/>
      <dgm:spPr/>
      <dgm:t>
        <a:bodyPr/>
        <a:lstStyle/>
        <a:p>
          <a:r>
            <a:rPr lang="fr-FR" sz="1800" dirty="0" smtClean="0"/>
            <a:t>Permettrait aussi d’enregistrer le score des victoires des joueurs</a:t>
          </a:r>
          <a:endParaRPr lang="en-US" sz="1800" dirty="0"/>
        </a:p>
      </dgm:t>
    </dgm:pt>
    <dgm:pt modelId="{6615B5E5-37D4-4696-9B1B-DB943569A673}" type="parTrans" cxnId="{09E248D7-C51F-4AA9-9041-A6B06386E07F}">
      <dgm:prSet/>
      <dgm:spPr/>
      <dgm:t>
        <a:bodyPr/>
        <a:lstStyle/>
        <a:p>
          <a:endParaRPr lang="en-US"/>
        </a:p>
      </dgm:t>
    </dgm:pt>
    <dgm:pt modelId="{53EC37A5-DF00-44CC-9FE3-AF2D45241615}" type="sibTrans" cxnId="{09E248D7-C51F-4AA9-9041-A6B06386E07F}">
      <dgm:prSet/>
      <dgm:spPr/>
      <dgm:t>
        <a:bodyPr/>
        <a:lstStyle/>
        <a:p>
          <a:endParaRPr lang="en-US"/>
        </a:p>
      </dgm:t>
    </dgm:pt>
    <dgm:pt modelId="{E17FCBFD-4F97-4947-8DAD-FCCE05523433}">
      <dgm:prSet custT="1"/>
      <dgm:spPr/>
      <dgm:t>
        <a:bodyPr/>
        <a:lstStyle/>
        <a:p>
          <a:r>
            <a:rPr lang="fr-FR" sz="1800" dirty="0" smtClean="0"/>
            <a:t>Intégrer la logique des tests unitaires</a:t>
          </a:r>
          <a:endParaRPr lang="en-US" sz="1800" dirty="0"/>
        </a:p>
      </dgm:t>
    </dgm:pt>
    <dgm:pt modelId="{74730A97-CC77-490A-B871-DBFDC8E8E494}" type="parTrans" cxnId="{6E3F73C6-9FE5-476B-9587-8CE311662BF0}">
      <dgm:prSet/>
      <dgm:spPr/>
      <dgm:t>
        <a:bodyPr/>
        <a:lstStyle/>
        <a:p>
          <a:endParaRPr lang="en-US"/>
        </a:p>
      </dgm:t>
    </dgm:pt>
    <dgm:pt modelId="{F303244D-62B8-4829-9D7E-0919F504CC28}" type="sibTrans" cxnId="{6E3F73C6-9FE5-476B-9587-8CE311662BF0}">
      <dgm:prSet/>
      <dgm:spPr/>
      <dgm:t>
        <a:bodyPr/>
        <a:lstStyle/>
        <a:p>
          <a:endParaRPr lang="en-US"/>
        </a:p>
      </dgm:t>
    </dgm:pt>
    <dgm:pt modelId="{A16A2A61-4B81-4D94-94C0-BD23298F4F62}" type="pres">
      <dgm:prSet presAssocID="{58C4D283-C8FD-4A09-A92B-21B7D7D747F8}" presName="linear" presStyleCnt="0">
        <dgm:presLayoutVars>
          <dgm:animLvl val="lvl"/>
          <dgm:resizeHandles val="exact"/>
        </dgm:presLayoutVars>
      </dgm:prSet>
      <dgm:spPr/>
    </dgm:pt>
    <dgm:pt modelId="{99508EDA-D948-4162-82C5-356595A90A5C}" type="pres">
      <dgm:prSet presAssocID="{D54AF885-5C34-4ECF-B91C-742EE057BC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4B91563-39D4-4F6E-B901-C3CF9D2E5661}" type="pres">
      <dgm:prSet presAssocID="{D54AF885-5C34-4ECF-B91C-742EE057BCC2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FEB27-DAF0-409F-8DB5-7A1C2B323CA1}" type="pres">
      <dgm:prSet presAssocID="{3057F886-EDC7-4753-9234-0BAB6601E8D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D784F-CF49-488E-9F11-3A8DC3148CF2}" type="pres">
      <dgm:prSet presAssocID="{3057F886-EDC7-4753-9234-0BAB6601E8D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A83B7-4DFA-46BF-BEAD-594A0EB18C7E}" type="pres">
      <dgm:prSet presAssocID="{6A4902FF-F57E-458A-8E0B-85A331AFD89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08BFBB-EB13-4ADA-8EFA-7F1432A07370}" type="pres">
      <dgm:prSet presAssocID="{6A4902FF-F57E-458A-8E0B-85A331AFD89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83B0C-A54C-4F62-ABD5-79D837D69646}" type="pres">
      <dgm:prSet presAssocID="{09E46461-7231-4CDC-B40B-282A3EEB17A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89AF4-1770-403F-911E-B1E5B06EC6C6}" type="pres">
      <dgm:prSet presAssocID="{09E46461-7231-4CDC-B40B-282A3EEB17A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F45A8-B992-490D-A06B-B4A57CA45651}" type="pres">
      <dgm:prSet presAssocID="{E17FCBFD-4F97-4947-8DAD-FCCE055234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6CE531-0B50-4E8A-B6A1-4684CF9BC10C}" srcId="{09E46461-7231-4CDC-B40B-282A3EEB17AC}" destId="{8DBDF2ED-DB39-4443-BD64-138931F04AC1}" srcOrd="0" destOrd="0" parTransId="{6DB41EBD-9459-4F15-9DD2-9B2C702524E0}" sibTransId="{A846C38F-FD25-4CCE-AB77-BDB98FEAEA13}"/>
    <dgm:cxn modelId="{193CD89B-4E16-4E31-8358-0A3D9E6DCC12}" srcId="{3057F886-EDC7-4753-9234-0BAB6601E8D1}" destId="{6E263B92-2625-47FC-AB45-D141803A4A96}" srcOrd="1" destOrd="0" parTransId="{FEE7CFDF-0F47-4351-B924-339D1DA803BA}" sibTransId="{1CE75004-7AE8-4205-A51D-BAF170F09D30}"/>
    <dgm:cxn modelId="{F164EF93-6281-4177-948E-4070413B43A8}" type="presOf" srcId="{7554A3FE-E886-4004-9976-A62889A5D6B5}" destId="{F78D784F-CF49-488E-9F11-3A8DC3148CF2}" srcOrd="0" destOrd="0" presId="urn:microsoft.com/office/officeart/2005/8/layout/vList2"/>
    <dgm:cxn modelId="{6E3F73C6-9FE5-476B-9587-8CE311662BF0}" srcId="{58C4D283-C8FD-4A09-A92B-21B7D7D747F8}" destId="{E17FCBFD-4F97-4947-8DAD-FCCE05523433}" srcOrd="4" destOrd="0" parTransId="{74730A97-CC77-490A-B871-DBFDC8E8E494}" sibTransId="{F303244D-62B8-4829-9D7E-0919F504CC28}"/>
    <dgm:cxn modelId="{407D10F9-66D9-4DE5-8AE1-5C059147B4BC}" type="presOf" srcId="{58C4D283-C8FD-4A09-A92B-21B7D7D747F8}" destId="{A16A2A61-4B81-4D94-94C0-BD23298F4F62}" srcOrd="0" destOrd="0" presId="urn:microsoft.com/office/officeart/2005/8/layout/vList2"/>
    <dgm:cxn modelId="{1727AA9C-CB63-47A7-B960-ADC495944321}" type="presOf" srcId="{9EFB99CF-2FD4-4ED1-8614-75A6392C12EE}" destId="{09989AF4-1770-403F-911E-B1E5B06EC6C6}" srcOrd="0" destOrd="2" presId="urn:microsoft.com/office/officeart/2005/8/layout/vList2"/>
    <dgm:cxn modelId="{4B7D9CE4-5D81-4A87-967A-389AD8C5C8AE}" srcId="{58C4D283-C8FD-4A09-A92B-21B7D7D747F8}" destId="{D54AF885-5C34-4ECF-B91C-742EE057BCC2}" srcOrd="0" destOrd="0" parTransId="{65B95437-3565-4961-A066-B62BCE412F71}" sibTransId="{F13F78A3-4D68-4EF6-BD44-BBF0C5CCF90D}"/>
    <dgm:cxn modelId="{092C01E3-92F5-45AC-AEE4-47CA41D8F1D6}" type="presOf" srcId="{6A4902FF-F57E-458A-8E0B-85A331AFD89C}" destId="{796A83B7-4DFA-46BF-BEAD-594A0EB18C7E}" srcOrd="0" destOrd="0" presId="urn:microsoft.com/office/officeart/2005/8/layout/vList2"/>
    <dgm:cxn modelId="{46BE8182-DB2A-4458-871F-AB3D9DD05C72}" srcId="{D54AF885-5C34-4ECF-B91C-742EE057BCC2}" destId="{5EC1A696-E7AC-4AD6-95EE-603517DB9DAB}" srcOrd="2" destOrd="0" parTransId="{456795CC-252F-4243-8277-8E2DE260C901}" sibTransId="{8A8B3672-FA45-42BA-9EAB-FEFF579B0D51}"/>
    <dgm:cxn modelId="{2D0F4EFA-F716-4124-A656-2EA0EDF1FAAD}" type="presOf" srcId="{3057F886-EDC7-4753-9234-0BAB6601E8D1}" destId="{75CFEB27-DAF0-409F-8DB5-7A1C2B323CA1}" srcOrd="0" destOrd="0" presId="urn:microsoft.com/office/officeart/2005/8/layout/vList2"/>
    <dgm:cxn modelId="{B8E81C7F-448C-4BAB-A9DB-9AABB8206113}" srcId="{58C4D283-C8FD-4A09-A92B-21B7D7D747F8}" destId="{3057F886-EDC7-4753-9234-0BAB6601E8D1}" srcOrd="1" destOrd="0" parTransId="{E6E65BD8-DB98-4303-88E0-A1FA7F495E11}" sibTransId="{DF01CFF9-A73C-403B-969C-0A31D4BC1BD7}"/>
    <dgm:cxn modelId="{274E07A4-51CC-4573-9D2B-21AAEBFAF669}" srcId="{6A4902FF-F57E-458A-8E0B-85A331AFD89C}" destId="{D97ABFA9-C041-46C0-A6E3-FC9886187988}" srcOrd="1" destOrd="0" parTransId="{199BC6F4-F323-41F2-9C2E-263883C1452B}" sibTransId="{8D0F4D9D-A72E-4968-894E-9521E2EC58C3}"/>
    <dgm:cxn modelId="{09E248D7-C51F-4AA9-9041-A6B06386E07F}" srcId="{09E46461-7231-4CDC-B40B-282A3EEB17AC}" destId="{9EFB99CF-2FD4-4ED1-8614-75A6392C12EE}" srcOrd="2" destOrd="0" parTransId="{6615B5E5-37D4-4696-9B1B-DB943569A673}" sibTransId="{53EC37A5-DF00-44CC-9FE3-AF2D45241615}"/>
    <dgm:cxn modelId="{53E5FAF1-3182-47E7-9184-F95BF38B86B8}" type="presOf" srcId="{6FF269FC-ACD1-4335-8DAE-0456559A2ACE}" destId="{09989AF4-1770-403F-911E-B1E5B06EC6C6}" srcOrd="0" destOrd="1" presId="urn:microsoft.com/office/officeart/2005/8/layout/vList2"/>
    <dgm:cxn modelId="{3C0611BF-660F-42CC-BC1F-BFE07F82617D}" srcId="{D54AF885-5C34-4ECF-B91C-742EE057BCC2}" destId="{C179B2E6-06B3-49C9-B911-9B555F6054BD}" srcOrd="0" destOrd="0" parTransId="{C9AF6853-F1C5-4907-B6D5-8836942A19A2}" sibTransId="{23B5EB7A-5421-48AA-B08D-B6D555FD408E}"/>
    <dgm:cxn modelId="{AB35CB8E-D6CA-458C-B57F-941EFC42F99B}" srcId="{6A4902FF-F57E-458A-8E0B-85A331AFD89C}" destId="{3865222B-FFD9-4129-ACF7-8A169F19ECC6}" srcOrd="0" destOrd="0" parTransId="{F3042A49-2214-40FA-8486-F9BD8F9D1A75}" sibTransId="{19C40AB3-9C65-4E22-A17F-DE99F246FCAF}"/>
    <dgm:cxn modelId="{551FA8D4-3F77-445E-A57F-0C84C94A2AAD}" type="presOf" srcId="{D54AF885-5C34-4ECF-B91C-742EE057BCC2}" destId="{99508EDA-D948-4162-82C5-356595A90A5C}" srcOrd="0" destOrd="0" presId="urn:microsoft.com/office/officeart/2005/8/layout/vList2"/>
    <dgm:cxn modelId="{A7D36534-00EA-4702-AE6B-CA8E194F84B0}" type="presOf" srcId="{D97ABFA9-C041-46C0-A6E3-FC9886187988}" destId="{0908BFBB-EB13-4ADA-8EFA-7F1432A07370}" srcOrd="0" destOrd="1" presId="urn:microsoft.com/office/officeart/2005/8/layout/vList2"/>
    <dgm:cxn modelId="{C779705E-7590-431E-991A-6E350558B8CB}" type="presOf" srcId="{3865222B-FFD9-4129-ACF7-8A169F19ECC6}" destId="{0908BFBB-EB13-4ADA-8EFA-7F1432A07370}" srcOrd="0" destOrd="0" presId="urn:microsoft.com/office/officeart/2005/8/layout/vList2"/>
    <dgm:cxn modelId="{87CA3205-19B7-49C2-ADD9-B8886A57D0F7}" srcId="{3057F886-EDC7-4753-9234-0BAB6601E8D1}" destId="{7554A3FE-E886-4004-9976-A62889A5D6B5}" srcOrd="0" destOrd="0" parTransId="{8D57C63E-1114-4C6B-8DEF-2B3083C2DB86}" sibTransId="{91F1AD92-C98A-4DC1-AF01-5EEF7EE25F42}"/>
    <dgm:cxn modelId="{63A1D44A-5D5D-418E-B8DE-0B5730A456FE}" srcId="{58C4D283-C8FD-4A09-A92B-21B7D7D747F8}" destId="{6A4902FF-F57E-458A-8E0B-85A331AFD89C}" srcOrd="2" destOrd="0" parTransId="{2D468F54-2E4F-4AEE-975C-B1D3821321B3}" sibTransId="{8D0D18F3-B9E7-4BD9-96DE-990581D93667}"/>
    <dgm:cxn modelId="{3AFC571E-55D9-4D2D-B02B-0EA6E3A15859}" srcId="{09E46461-7231-4CDC-B40B-282A3EEB17AC}" destId="{6FF269FC-ACD1-4335-8DAE-0456559A2ACE}" srcOrd="1" destOrd="0" parTransId="{3A0A5417-F18B-466A-B056-5FC9065268D9}" sibTransId="{187D32DA-23AF-4F4C-A1F9-51C6A7193EFE}"/>
    <dgm:cxn modelId="{C44B617D-4BB7-4B8F-8C0A-C4372535C141}" type="presOf" srcId="{6E263B92-2625-47FC-AB45-D141803A4A96}" destId="{F78D784F-CF49-488E-9F11-3A8DC3148CF2}" srcOrd="0" destOrd="1" presId="urn:microsoft.com/office/officeart/2005/8/layout/vList2"/>
    <dgm:cxn modelId="{96B41DB0-B6F7-42B6-A0D2-9A2CF507DA7A}" type="presOf" srcId="{C179B2E6-06B3-49C9-B911-9B555F6054BD}" destId="{64B91563-39D4-4F6E-B901-C3CF9D2E5661}" srcOrd="0" destOrd="0" presId="urn:microsoft.com/office/officeart/2005/8/layout/vList2"/>
    <dgm:cxn modelId="{79177D16-9A16-4750-8516-4866893ECE84}" srcId="{58C4D283-C8FD-4A09-A92B-21B7D7D747F8}" destId="{09E46461-7231-4CDC-B40B-282A3EEB17AC}" srcOrd="3" destOrd="0" parTransId="{B070641D-FDF4-4E57-9D23-AACD0B0BD873}" sibTransId="{F116ED14-EBC2-4FFC-9A6A-B3C4874331CC}"/>
    <dgm:cxn modelId="{F67D646F-DBB5-47E1-B287-29A6DFB6E799}" srcId="{D54AF885-5C34-4ECF-B91C-742EE057BCC2}" destId="{4C8254D1-FAD8-4ED3-8924-54CD2A29A5AE}" srcOrd="1" destOrd="0" parTransId="{03BB7427-D5A3-4C4D-BACB-128E84F236A8}" sibTransId="{157D172F-5E52-4788-A38A-E63B83BB872C}"/>
    <dgm:cxn modelId="{5407635A-EC98-47A7-92C0-6CC9A7AA0AEB}" type="presOf" srcId="{5EC1A696-E7AC-4AD6-95EE-603517DB9DAB}" destId="{64B91563-39D4-4F6E-B901-C3CF9D2E5661}" srcOrd="0" destOrd="2" presId="urn:microsoft.com/office/officeart/2005/8/layout/vList2"/>
    <dgm:cxn modelId="{2E41EF23-3748-465C-82CF-D073F51B910E}" type="presOf" srcId="{09E46461-7231-4CDC-B40B-282A3EEB17AC}" destId="{06F83B0C-A54C-4F62-ABD5-79D837D69646}" srcOrd="0" destOrd="0" presId="urn:microsoft.com/office/officeart/2005/8/layout/vList2"/>
    <dgm:cxn modelId="{D9BAC31B-E688-4A4B-82F4-75136AC430BB}" type="presOf" srcId="{4C8254D1-FAD8-4ED3-8924-54CD2A29A5AE}" destId="{64B91563-39D4-4F6E-B901-C3CF9D2E5661}" srcOrd="0" destOrd="1" presId="urn:microsoft.com/office/officeart/2005/8/layout/vList2"/>
    <dgm:cxn modelId="{AAE99F98-5FC8-442B-B21F-EC5AE257C867}" type="presOf" srcId="{E17FCBFD-4F97-4947-8DAD-FCCE05523433}" destId="{3BDF45A8-B992-490D-A06B-B4A57CA45651}" srcOrd="0" destOrd="0" presId="urn:microsoft.com/office/officeart/2005/8/layout/vList2"/>
    <dgm:cxn modelId="{571A61DD-CE3F-4E7D-9145-37A2744CBB45}" type="presOf" srcId="{8DBDF2ED-DB39-4443-BD64-138931F04AC1}" destId="{09989AF4-1770-403F-911E-B1E5B06EC6C6}" srcOrd="0" destOrd="0" presId="urn:microsoft.com/office/officeart/2005/8/layout/vList2"/>
    <dgm:cxn modelId="{D68A1A80-EBB4-4750-92E0-6E675A49E235}" type="presParOf" srcId="{A16A2A61-4B81-4D94-94C0-BD23298F4F62}" destId="{99508EDA-D948-4162-82C5-356595A90A5C}" srcOrd="0" destOrd="0" presId="urn:microsoft.com/office/officeart/2005/8/layout/vList2"/>
    <dgm:cxn modelId="{0139183F-0E36-4620-AFC8-0D53C9E08D9F}" type="presParOf" srcId="{A16A2A61-4B81-4D94-94C0-BD23298F4F62}" destId="{64B91563-39D4-4F6E-B901-C3CF9D2E5661}" srcOrd="1" destOrd="0" presId="urn:microsoft.com/office/officeart/2005/8/layout/vList2"/>
    <dgm:cxn modelId="{ADD8E313-AA39-462E-9FCD-A1777927D328}" type="presParOf" srcId="{A16A2A61-4B81-4D94-94C0-BD23298F4F62}" destId="{75CFEB27-DAF0-409F-8DB5-7A1C2B323CA1}" srcOrd="2" destOrd="0" presId="urn:microsoft.com/office/officeart/2005/8/layout/vList2"/>
    <dgm:cxn modelId="{05A2665B-F474-4457-9ED3-E1FD36F3C588}" type="presParOf" srcId="{A16A2A61-4B81-4D94-94C0-BD23298F4F62}" destId="{F78D784F-CF49-488E-9F11-3A8DC3148CF2}" srcOrd="3" destOrd="0" presId="urn:microsoft.com/office/officeart/2005/8/layout/vList2"/>
    <dgm:cxn modelId="{AE7CE204-65C9-47F1-A495-3250840E2D81}" type="presParOf" srcId="{A16A2A61-4B81-4D94-94C0-BD23298F4F62}" destId="{796A83B7-4DFA-46BF-BEAD-594A0EB18C7E}" srcOrd="4" destOrd="0" presId="urn:microsoft.com/office/officeart/2005/8/layout/vList2"/>
    <dgm:cxn modelId="{0D94B79E-CC11-44DC-9B18-B4951439BA14}" type="presParOf" srcId="{A16A2A61-4B81-4D94-94C0-BD23298F4F62}" destId="{0908BFBB-EB13-4ADA-8EFA-7F1432A07370}" srcOrd="5" destOrd="0" presId="urn:microsoft.com/office/officeart/2005/8/layout/vList2"/>
    <dgm:cxn modelId="{ED93402F-858A-4CFD-AD2F-760D60F87EF9}" type="presParOf" srcId="{A16A2A61-4B81-4D94-94C0-BD23298F4F62}" destId="{06F83B0C-A54C-4F62-ABD5-79D837D69646}" srcOrd="6" destOrd="0" presId="urn:microsoft.com/office/officeart/2005/8/layout/vList2"/>
    <dgm:cxn modelId="{2A7F7FED-8D10-45FD-98FD-A03B47CF2423}" type="presParOf" srcId="{A16A2A61-4B81-4D94-94C0-BD23298F4F62}" destId="{09989AF4-1770-403F-911E-B1E5B06EC6C6}" srcOrd="7" destOrd="0" presId="urn:microsoft.com/office/officeart/2005/8/layout/vList2"/>
    <dgm:cxn modelId="{30BFC920-8FD3-4089-820E-C998EE61D6EC}" type="presParOf" srcId="{A16A2A61-4B81-4D94-94C0-BD23298F4F62}" destId="{3BDF45A8-B992-490D-A06B-B4A57CA45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88811-25FE-41BC-B0EE-738DD79C61AC}">
      <dsp:nvSpPr>
        <dsp:cNvPr id="0" name=""/>
        <dsp:cNvSpPr/>
      </dsp:nvSpPr>
      <dsp:spPr>
        <a:xfrm>
          <a:off x="-5586134" y="-855187"/>
          <a:ext cx="6651001" cy="6651001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80889-F3F7-48CB-8AC4-0C8353D83CEE}">
      <dsp:nvSpPr>
        <dsp:cNvPr id="0" name=""/>
        <dsp:cNvSpPr/>
      </dsp:nvSpPr>
      <dsp:spPr>
        <a:xfrm>
          <a:off x="557439" y="379835"/>
          <a:ext cx="6784466" cy="76006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3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Partie logique</a:t>
          </a:r>
          <a:endParaRPr lang="en-US" sz="1800" kern="1200" dirty="0"/>
        </a:p>
      </dsp:txBody>
      <dsp:txXfrm>
        <a:off x="594542" y="416938"/>
        <a:ext cx="6710260" cy="685859"/>
      </dsp:txXfrm>
    </dsp:sp>
    <dsp:sp modelId="{85ED075E-C749-4B35-91CD-CD00013CC28D}">
      <dsp:nvSpPr>
        <dsp:cNvPr id="0" name=""/>
        <dsp:cNvSpPr/>
      </dsp:nvSpPr>
      <dsp:spPr>
        <a:xfrm>
          <a:off x="82398" y="284827"/>
          <a:ext cx="950082" cy="950082"/>
        </a:xfrm>
        <a:prstGeom prst="snip1Rect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37704-A073-45F8-83DE-32F7456CAFBE}">
      <dsp:nvSpPr>
        <dsp:cNvPr id="0" name=""/>
        <dsp:cNvSpPr/>
      </dsp:nvSpPr>
      <dsp:spPr>
        <a:xfrm>
          <a:off x="993202" y="1520131"/>
          <a:ext cx="6348703" cy="76006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3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Affichage, Interactions DOM, contrôles</a:t>
          </a:r>
          <a:endParaRPr lang="en-US" sz="1800" kern="1200" dirty="0"/>
        </a:p>
      </dsp:txBody>
      <dsp:txXfrm>
        <a:off x="1030305" y="1557234"/>
        <a:ext cx="6274497" cy="685859"/>
      </dsp:txXfrm>
    </dsp:sp>
    <dsp:sp modelId="{7089692E-8900-49BC-B57D-B0099014565E}">
      <dsp:nvSpPr>
        <dsp:cNvPr id="0" name=""/>
        <dsp:cNvSpPr/>
      </dsp:nvSpPr>
      <dsp:spPr>
        <a:xfrm>
          <a:off x="518161" y="1425123"/>
          <a:ext cx="950082" cy="950082"/>
        </a:xfrm>
        <a:prstGeom prst="snip1Rect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DC9DC-0FFB-4E1E-B086-C837435FB868}">
      <dsp:nvSpPr>
        <dsp:cNvPr id="0" name=""/>
        <dsp:cNvSpPr/>
      </dsp:nvSpPr>
      <dsp:spPr>
        <a:xfrm>
          <a:off x="993202" y="2660428"/>
          <a:ext cx="6348703" cy="76006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3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Design</a:t>
          </a:r>
          <a:endParaRPr lang="en-US" sz="1800" kern="1200" dirty="0"/>
        </a:p>
      </dsp:txBody>
      <dsp:txXfrm>
        <a:off x="1030305" y="2697531"/>
        <a:ext cx="6274497" cy="685859"/>
      </dsp:txXfrm>
    </dsp:sp>
    <dsp:sp modelId="{1E00C5D1-1615-4817-A260-4F9A805A66BB}">
      <dsp:nvSpPr>
        <dsp:cNvPr id="0" name=""/>
        <dsp:cNvSpPr/>
      </dsp:nvSpPr>
      <dsp:spPr>
        <a:xfrm>
          <a:off x="518161" y="2565420"/>
          <a:ext cx="950082" cy="950082"/>
        </a:xfrm>
        <a:prstGeom prst="snip1Rect">
          <a:avLst/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649C8-6CD1-4DC5-87FC-1612B3BB5980}">
      <dsp:nvSpPr>
        <dsp:cNvPr id="0" name=""/>
        <dsp:cNvSpPr/>
      </dsp:nvSpPr>
      <dsp:spPr>
        <a:xfrm>
          <a:off x="557439" y="3800724"/>
          <a:ext cx="6784466" cy="760065"/>
        </a:xfrm>
        <a:prstGeom prst="round2Diag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3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Bundler</a:t>
          </a:r>
          <a:r>
            <a:rPr lang="fr-FR" sz="1800" kern="1200" dirty="0" smtClean="0"/>
            <a:t> et organisation du projet</a:t>
          </a:r>
          <a:endParaRPr lang="en-US" sz="1800" kern="1200" dirty="0"/>
        </a:p>
      </dsp:txBody>
      <dsp:txXfrm>
        <a:off x="594542" y="3837827"/>
        <a:ext cx="6710260" cy="685859"/>
      </dsp:txXfrm>
    </dsp:sp>
    <dsp:sp modelId="{83B8442E-2B15-4F77-8134-7FB36FAAE6EB}">
      <dsp:nvSpPr>
        <dsp:cNvPr id="0" name=""/>
        <dsp:cNvSpPr/>
      </dsp:nvSpPr>
      <dsp:spPr>
        <a:xfrm>
          <a:off x="82398" y="3705716"/>
          <a:ext cx="950082" cy="950082"/>
        </a:xfrm>
        <a:prstGeom prst="snip1Rect">
          <a:avLst/>
        </a:prstGeom>
        <a:blipFill dpi="0" rotWithShape="0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08EDA-D948-4162-82C5-356595A90A5C}">
      <dsp:nvSpPr>
        <dsp:cNvPr id="0" name=""/>
        <dsp:cNvSpPr/>
      </dsp:nvSpPr>
      <dsp:spPr>
        <a:xfrm>
          <a:off x="0" y="4069"/>
          <a:ext cx="8128000" cy="414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Utiliser un seul tableau pour le déplacement</a:t>
          </a:r>
          <a:endParaRPr lang="en-US" sz="1800" kern="1200" dirty="0"/>
        </a:p>
      </dsp:txBody>
      <dsp:txXfrm>
        <a:off x="20240" y="24309"/>
        <a:ext cx="8087520" cy="374144"/>
      </dsp:txXfrm>
    </dsp:sp>
    <dsp:sp modelId="{64B91563-39D4-4F6E-B901-C3CF9D2E5661}">
      <dsp:nvSpPr>
        <dsp:cNvPr id="0" name=""/>
        <dsp:cNvSpPr/>
      </dsp:nvSpPr>
      <dsp:spPr>
        <a:xfrm>
          <a:off x="0" y="418693"/>
          <a:ext cx="8128000" cy="855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Ne pas scinder les cases disponibles en X et Y pour le déplacement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Cela évite aussi de devoir </a:t>
          </a:r>
          <a:r>
            <a:rPr lang="fr-FR" sz="1800" kern="1200" dirty="0" err="1" smtClean="0"/>
            <a:t>pusher</a:t>
          </a:r>
          <a:r>
            <a:rPr lang="fr-FR" sz="1800" kern="1200" dirty="0" smtClean="0"/>
            <a:t> 2 fois la position du joueur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Meilleur respect du DRY, une seule fonction d’identification des cases</a:t>
          </a:r>
          <a:endParaRPr lang="en-US" sz="1800" kern="1200" dirty="0"/>
        </a:p>
      </dsp:txBody>
      <dsp:txXfrm>
        <a:off x="0" y="418693"/>
        <a:ext cx="8128000" cy="855828"/>
      </dsp:txXfrm>
    </dsp:sp>
    <dsp:sp modelId="{75CFEB27-DAF0-409F-8DB5-7A1C2B323CA1}">
      <dsp:nvSpPr>
        <dsp:cNvPr id="0" name=""/>
        <dsp:cNvSpPr/>
      </dsp:nvSpPr>
      <dsp:spPr>
        <a:xfrm>
          <a:off x="0" y="1274521"/>
          <a:ext cx="8128000" cy="414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Une seule boucle de -3 jusqu’à +3</a:t>
          </a:r>
          <a:endParaRPr lang="en-US" sz="1800" kern="1200" dirty="0"/>
        </a:p>
      </dsp:txBody>
      <dsp:txXfrm>
        <a:off x="20240" y="1294761"/>
        <a:ext cx="8087520" cy="374144"/>
      </dsp:txXfrm>
    </dsp:sp>
    <dsp:sp modelId="{F78D784F-CF49-488E-9F11-3A8DC3148CF2}">
      <dsp:nvSpPr>
        <dsp:cNvPr id="0" name=""/>
        <dsp:cNvSpPr/>
      </dsp:nvSpPr>
      <dsp:spPr>
        <a:xfrm>
          <a:off x="0" y="1689146"/>
          <a:ext cx="8128000" cy="79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Pour l’instant (0/-3 et 0/+3) permettent de bien arrêter la boucle en cas d’obstacle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Parvenir au même résultat avec une seule boucle. Meilleur respect du DRY</a:t>
          </a:r>
          <a:endParaRPr lang="en-US" sz="1800" kern="1200" dirty="0"/>
        </a:p>
      </dsp:txBody>
      <dsp:txXfrm>
        <a:off x="0" y="1689146"/>
        <a:ext cx="8128000" cy="794697"/>
      </dsp:txXfrm>
    </dsp:sp>
    <dsp:sp modelId="{796A83B7-4DFA-46BF-BEAD-594A0EB18C7E}">
      <dsp:nvSpPr>
        <dsp:cNvPr id="0" name=""/>
        <dsp:cNvSpPr/>
      </dsp:nvSpPr>
      <dsp:spPr>
        <a:xfrm>
          <a:off x="0" y="2483844"/>
          <a:ext cx="8128000" cy="414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Factoriser les 4 fonctions de déplacement</a:t>
          </a:r>
          <a:endParaRPr lang="en-US" sz="1800" kern="1200" dirty="0"/>
        </a:p>
      </dsp:txBody>
      <dsp:txXfrm>
        <a:off x="20240" y="2504084"/>
        <a:ext cx="8087520" cy="374144"/>
      </dsp:txXfrm>
    </dsp:sp>
    <dsp:sp modelId="{0908BFBB-EB13-4ADA-8EFA-7F1432A07370}">
      <dsp:nvSpPr>
        <dsp:cNvPr id="0" name=""/>
        <dsp:cNvSpPr/>
      </dsp:nvSpPr>
      <dsp:spPr>
        <a:xfrm>
          <a:off x="0" y="2898468"/>
          <a:ext cx="8128000" cy="79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Une seule fonction avec arguments, et 4 appels avec les valeurs correspondantes.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Meilleur respect du DRY</a:t>
          </a:r>
          <a:endParaRPr lang="en-US" sz="1800" kern="1200" dirty="0"/>
        </a:p>
      </dsp:txBody>
      <dsp:txXfrm>
        <a:off x="0" y="2898468"/>
        <a:ext cx="8128000" cy="794697"/>
      </dsp:txXfrm>
    </dsp:sp>
    <dsp:sp modelId="{06F83B0C-A54C-4F62-ABD5-79D837D69646}">
      <dsp:nvSpPr>
        <dsp:cNvPr id="0" name=""/>
        <dsp:cNvSpPr/>
      </dsp:nvSpPr>
      <dsp:spPr>
        <a:xfrm>
          <a:off x="0" y="3693166"/>
          <a:ext cx="8128000" cy="414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Ne pas avoir à rafraîchir la page pour relancer le jeu</a:t>
          </a:r>
          <a:endParaRPr lang="en-US" sz="1800" kern="1200" dirty="0"/>
        </a:p>
      </dsp:txBody>
      <dsp:txXfrm>
        <a:off x="20240" y="3713406"/>
        <a:ext cx="8087520" cy="374144"/>
      </dsp:txXfrm>
    </dsp:sp>
    <dsp:sp modelId="{09989AF4-1770-403F-911E-B1E5B06EC6C6}">
      <dsp:nvSpPr>
        <dsp:cNvPr id="0" name=""/>
        <dsp:cNvSpPr/>
      </dsp:nvSpPr>
      <dsp:spPr>
        <a:xfrm>
          <a:off x="0" y="4107791"/>
          <a:ext cx="8128000" cy="130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Parvenir à purger le DOM et l’ancien jeu afin d’en relancer un nouveau, sans rafraîchissement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Plus agréable pour l’utilisateur, permettrait de ne pas revenir à l’écran d’accueil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Permettrait aussi d’enregistrer le score des victoires des joueurs</a:t>
          </a:r>
          <a:endParaRPr lang="en-US" sz="1800" kern="1200" dirty="0"/>
        </a:p>
      </dsp:txBody>
      <dsp:txXfrm>
        <a:off x="0" y="4107791"/>
        <a:ext cx="8128000" cy="1304118"/>
      </dsp:txXfrm>
    </dsp:sp>
    <dsp:sp modelId="{3BDF45A8-B992-490D-A06B-B4A57CA45651}">
      <dsp:nvSpPr>
        <dsp:cNvPr id="0" name=""/>
        <dsp:cNvSpPr/>
      </dsp:nvSpPr>
      <dsp:spPr>
        <a:xfrm>
          <a:off x="0" y="5411910"/>
          <a:ext cx="8128000" cy="414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Intégrer la logique des tests unitaires</a:t>
          </a:r>
          <a:endParaRPr lang="en-US" sz="1800" kern="1200" dirty="0"/>
        </a:p>
      </dsp:txBody>
      <dsp:txXfrm>
        <a:off x="20240" y="5432150"/>
        <a:ext cx="8087520" cy="374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27591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364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5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8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BF1500-DC79-468D-938F-4AFFB1CB7F7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164B71-EED7-418C-9EE6-37ED4AB73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0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6.jpeg"/><Relationship Id="rId7" Type="http://schemas.openxmlformats.org/officeDocument/2006/relationships/image" Target="../media/image2.emf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7554" y="694592"/>
            <a:ext cx="718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Projet 6 : Créez un jeu de plateau tour par tour en JS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91808" y="5732585"/>
            <a:ext cx="413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Grégory Huyghe – Formation 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6301" y="237392"/>
            <a:ext cx="281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Réflexion préalable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42" y="1204546"/>
            <a:ext cx="1914458" cy="270803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812213"/>
              </p:ext>
            </p:extLst>
          </p:nvPr>
        </p:nvGraphicFramePr>
        <p:xfrm>
          <a:off x="3791866" y="1204545"/>
          <a:ext cx="2092318" cy="270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Acrobat Document" r:id="rId4" imgW="5829300" imgH="7543622" progId="AcroExch.Document.7">
                  <p:embed/>
                </p:oleObj>
              </mc:Choice>
              <mc:Fallback>
                <p:oleObj name="Acrobat Document" r:id="rId4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1866" y="1204545"/>
                        <a:ext cx="2092318" cy="2708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12278"/>
              </p:ext>
            </p:extLst>
          </p:nvPr>
        </p:nvGraphicFramePr>
        <p:xfrm>
          <a:off x="6595550" y="1204545"/>
          <a:ext cx="2092319" cy="270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Acrobat Document" r:id="rId6" imgW="5829300" imgH="7543622" progId="AcroExch.Document.7">
                  <p:embed/>
                </p:oleObj>
              </mc:Choice>
              <mc:Fallback>
                <p:oleObj name="Acrobat Document" r:id="rId6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5550" y="1204545"/>
                        <a:ext cx="2092319" cy="2708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2725"/>
              </p:ext>
            </p:extLst>
          </p:nvPr>
        </p:nvGraphicFramePr>
        <p:xfrm>
          <a:off x="9399236" y="1204545"/>
          <a:ext cx="2092318" cy="270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r:id="rId8" imgW="5829300" imgH="7543622" progId="AcroExch.Document.7">
                  <p:embed/>
                </p:oleObj>
              </mc:Choice>
              <mc:Fallback>
                <p:oleObj name="Acrobat Document" r:id="rId8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99236" y="1204545"/>
                        <a:ext cx="2092318" cy="2708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747605"/>
              </p:ext>
            </p:extLst>
          </p:nvPr>
        </p:nvGraphicFramePr>
        <p:xfrm>
          <a:off x="3791866" y="4064285"/>
          <a:ext cx="2092319" cy="270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Acrobat Document" r:id="rId10" imgW="5829300" imgH="7543622" progId="AcroExch.Document.7">
                  <p:embed/>
                </p:oleObj>
              </mc:Choice>
              <mc:Fallback>
                <p:oleObj name="Acrobat Document" r:id="rId10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1866" y="4064285"/>
                        <a:ext cx="2092319" cy="2708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53923"/>
              </p:ext>
            </p:extLst>
          </p:nvPr>
        </p:nvGraphicFramePr>
        <p:xfrm>
          <a:off x="6594750" y="4064285"/>
          <a:ext cx="2093119" cy="270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Acrobat Document" r:id="rId11" imgW="5829300" imgH="7543622" progId="AcroExch.Document.7">
                  <p:embed/>
                </p:oleObj>
              </mc:Choice>
              <mc:Fallback>
                <p:oleObj name="Acrobat Document" r:id="rId11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4750" y="4064285"/>
                        <a:ext cx="2093119" cy="2709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69863"/>
              </p:ext>
            </p:extLst>
          </p:nvPr>
        </p:nvGraphicFramePr>
        <p:xfrm>
          <a:off x="9398434" y="4063249"/>
          <a:ext cx="2093119" cy="2709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Acrobat Document" r:id="rId13" imgW="5829300" imgH="7543622" progId="AcroExch.Document.7">
                  <p:embed/>
                </p:oleObj>
              </mc:Choice>
              <mc:Fallback>
                <p:oleObj name="Acrobat Document" r:id="rId13" imgW="5829300" imgH="7543622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98434" y="4063249"/>
                        <a:ext cx="2093119" cy="2709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0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1776" y="237393"/>
            <a:ext cx="190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Outils utilisés</a:t>
            </a:r>
            <a:endParaRPr lang="en-US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68092963"/>
              </p:ext>
            </p:extLst>
          </p:nvPr>
        </p:nvGraphicFramePr>
        <p:xfrm>
          <a:off x="1249484" y="1206497"/>
          <a:ext cx="7410938" cy="494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2" y="2107149"/>
            <a:ext cx="2655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2 classes :</a:t>
            </a:r>
            <a:endParaRPr lang="fr-FR" dirty="0"/>
          </a:p>
          <a:p>
            <a:r>
              <a:rPr lang="fr-FR" b="1" dirty="0" smtClean="0"/>
              <a:t>Game</a:t>
            </a:r>
            <a:r>
              <a:rPr lang="fr-FR" dirty="0" smtClean="0"/>
              <a:t>: logique du jeu</a:t>
            </a:r>
            <a:endParaRPr lang="fr-FR" dirty="0"/>
          </a:p>
          <a:p>
            <a:r>
              <a:rPr lang="fr-FR" b="1" dirty="0" err="1" smtClean="0"/>
              <a:t>Board</a:t>
            </a:r>
            <a:r>
              <a:rPr lang="fr-FR" dirty="0" smtClean="0"/>
              <a:t>: affichage du jeu, liée à Game</a:t>
            </a:r>
          </a:p>
          <a:p>
            <a:endParaRPr lang="fr-FR" dirty="0"/>
          </a:p>
          <a:p>
            <a:r>
              <a:rPr lang="fr-FR" dirty="0" smtClean="0"/>
              <a:t>Dissocier les deux permet une meilleure réutilisation du code</a:t>
            </a:r>
          </a:p>
          <a:p>
            <a:endParaRPr lang="fr-FR" dirty="0"/>
          </a:p>
          <a:p>
            <a:r>
              <a:rPr lang="fr-FR" dirty="0" smtClean="0"/>
              <a:t>POO et Fonctionnelle</a:t>
            </a:r>
          </a:p>
          <a:p>
            <a:r>
              <a:rPr lang="fr-FR" dirty="0" smtClean="0"/>
              <a:t>Respect du 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4301" y="237392"/>
            <a:ext cx="4343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Etape 1 : génération de la carte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1116" y="1266091"/>
            <a:ext cx="7095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i="1" dirty="0" smtClean="0"/>
              <a:t>Deux types de cases : vide ou obstacle</a:t>
            </a:r>
          </a:p>
          <a:p>
            <a:pPr marL="285750" indent="-285750">
              <a:buFontTx/>
              <a:buChar char="-"/>
            </a:pPr>
            <a:endParaRPr lang="fr-FR" sz="1600" i="1" dirty="0"/>
          </a:p>
          <a:p>
            <a:pPr marL="285750" indent="-285750">
              <a:buFontTx/>
              <a:buChar char="-"/>
            </a:pPr>
            <a:r>
              <a:rPr lang="fr-FR" sz="1600" i="1" dirty="0" smtClean="0"/>
              <a:t>4 armes différentes (dégâts et nom) placées aléatoirement</a:t>
            </a:r>
            <a:br>
              <a:rPr lang="fr-FR" sz="1600" i="1" dirty="0" smtClean="0"/>
            </a:br>
            <a:r>
              <a:rPr lang="fr-FR" sz="1600" i="1" dirty="0" smtClean="0"/>
              <a:t>Celle de départ inflige 10 dégâts</a:t>
            </a:r>
          </a:p>
          <a:p>
            <a:pPr marL="285750" indent="-285750">
              <a:buFontTx/>
              <a:buChar char="-"/>
            </a:pPr>
            <a:endParaRPr lang="fr-FR" sz="1600" i="1" dirty="0" smtClean="0"/>
          </a:p>
          <a:p>
            <a:pPr marL="285750" indent="-285750">
              <a:buFontTx/>
              <a:buChar char="-"/>
            </a:pPr>
            <a:r>
              <a:rPr lang="fr-FR" sz="1600" i="1" dirty="0" smtClean="0"/>
              <a:t>Placement des joueurs aléatoire mais pas adjacent l’un à l’autre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8" y="3288322"/>
            <a:ext cx="5220677" cy="2936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80" y="3288323"/>
            <a:ext cx="5220674" cy="2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7458" y="237392"/>
            <a:ext cx="3637084" cy="47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Etape 2 : les mouvements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1116" y="1266091"/>
            <a:ext cx="7095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i="1" dirty="0" smtClean="0"/>
              <a:t>Chaque tour d’un joueur, déplacement de 1 à 3 cases horizontalement ou verticalement. Déplacement impossible à travers un obstacle</a:t>
            </a:r>
          </a:p>
          <a:p>
            <a:pPr marL="285750" indent="-285750">
              <a:buFontTx/>
              <a:buChar char="-"/>
            </a:pPr>
            <a:endParaRPr lang="fr-FR" sz="1600" i="1" dirty="0" smtClean="0"/>
          </a:p>
          <a:p>
            <a:pPr marL="285750" indent="-285750">
              <a:buFontTx/>
              <a:buChar char="-"/>
            </a:pPr>
            <a:r>
              <a:rPr lang="fr-FR" sz="1600" i="1" dirty="0" smtClean="0"/>
              <a:t>Si le joueur passe sur une case contenant une arme, elle remplace son arme actuelle qu’il laisse sur cette case.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61" y="3288322"/>
            <a:ext cx="5220677" cy="2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470" y="237392"/>
            <a:ext cx="274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Etape 3 : le combat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1116" y="1266091"/>
            <a:ext cx="10776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i="1" dirty="0" smtClean="0"/>
              <a:t>Le combat début quand les joueurs se retrouvent adjacent horizontalement ou verticalement</a:t>
            </a:r>
          </a:p>
          <a:p>
            <a:pPr marL="285750" indent="-285750">
              <a:buFontTx/>
              <a:buChar char="-"/>
            </a:pPr>
            <a:r>
              <a:rPr lang="fr-FR" sz="1600" i="1" dirty="0" smtClean="0"/>
              <a:t>Un combat se déroule ainsi:</a:t>
            </a:r>
          </a:p>
          <a:p>
            <a:r>
              <a:rPr lang="fr-FR" sz="1600" i="1" dirty="0" smtClean="0"/>
              <a:t>A son tour, le joueur choisit d’attaquer ou de se défendre</a:t>
            </a:r>
          </a:p>
          <a:p>
            <a:r>
              <a:rPr lang="fr-FR" sz="1600" i="1" dirty="0" smtClean="0"/>
              <a:t>Les dégâts infligés dépendent de l’arme possédée</a:t>
            </a:r>
          </a:p>
          <a:p>
            <a:r>
              <a:rPr lang="fr-FR" sz="1600" i="1" dirty="0" smtClean="0"/>
              <a:t>Lorsque le joueur se défend, l’attaque de son adversaire infligera 50% de dégâts en moins</a:t>
            </a:r>
          </a:p>
          <a:p>
            <a:r>
              <a:rPr lang="fr-FR" sz="1600" i="1" dirty="0" smtClean="0"/>
              <a:t>Dès que les points de vie d’un joueur (initialement à 100) tombent à 0 , celui-ci a perdu. </a:t>
            </a:r>
          </a:p>
          <a:p>
            <a:r>
              <a:rPr lang="fr-FR" sz="1600" i="1" dirty="0" smtClean="0"/>
              <a:t>Un message s’affiche et la partie est terminée.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8" y="3288322"/>
            <a:ext cx="5220677" cy="2936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80" y="3288323"/>
            <a:ext cx="5220674" cy="293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6478" y="237393"/>
            <a:ext cx="291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Axes d’améliorations</a:t>
            </a:r>
            <a:endParaRPr lang="en-US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0787707"/>
              </p:ext>
            </p:extLst>
          </p:nvPr>
        </p:nvGraphicFramePr>
        <p:xfrm>
          <a:off x="2032000" y="833966"/>
          <a:ext cx="8128000" cy="5830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9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</TotalTime>
  <Words>396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Crop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13</cp:revision>
  <dcterms:created xsi:type="dcterms:W3CDTF">2019-03-14T07:33:50Z</dcterms:created>
  <dcterms:modified xsi:type="dcterms:W3CDTF">2019-03-14T08:48:22Z</dcterms:modified>
</cp:coreProperties>
</file>