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32CA-6F39-432B-8880-7503DE8A1282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9364-CE1E-4AF8-8968-86B304D5C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C9364-CE1E-4AF8-8968-86B304D5C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6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0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079C1D-1EC4-4844-9068-A6E79EAA45C6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8C0A83-F7C0-481A-A620-AA0735D34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546" y="334108"/>
            <a:ext cx="94693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Soutenance Projet 7 : Grégory Huyghe</a:t>
            </a: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Thème : Lancez votre propre site d'avis de restaurants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96954" y="640959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25/06/2019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8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Choix techniques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du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Vuejs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apprendre à utiliser 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JS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est tout à fait adapté à un projet comme celui-ci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Apprentissage aussi de Vue Router,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plugin Vue de Chrome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Continuer à apprendre à séparer mon code (composants) pour en faciliter la maintenance et la réutilisation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préalable, réflexion sur l’architecture de l’application, listing des composants à créer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réalisation de maquettes (résolution Responsive) avec Gravit Designer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Utilisation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pour le CSS</a:t>
            </a:r>
          </a:p>
        </p:txBody>
      </p:sp>
    </p:spTree>
    <p:extLst>
      <p:ext uri="{BB962C8B-B14F-4D97-AF65-F5344CB8AC3E}">
        <p14:creationId xmlns:p14="http://schemas.microsoft.com/office/powerpoint/2010/main" val="7736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la carte des restaurants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carte Google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une liste des restaurants correspondant à la zone affichée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deux éléments placés côte à côte. 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Demande de géolocalisation avec centrage sur la position de l’utilisateur et marqueur spécifique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liste de restaurants chargée depuis un fichier JSON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Afficher dans la liste globale, la moyenne des avis reçus par chacun des restaurants</a:t>
            </a: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restaurant, on peut lire les commentaires + photo Google Street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Possibilité de filtrer les restaurants en fonction de la moyenne des avis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Organisation des composants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27838" y="1151792"/>
            <a:ext cx="8387862" cy="52050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35469" y="2136531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5469" y="5418992"/>
            <a:ext cx="928467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4994" y="150566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row_first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9734" y="3477316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row_second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5300" y="5705791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row_third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071338" y="984738"/>
            <a:ext cx="0" cy="55567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31848" y="1505662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: titre + réseaux sociaux et stores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5685" y="3385710"/>
            <a:ext cx="1233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8573" y="2466955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299938" y="2417885"/>
            <a:ext cx="2760785" cy="2760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60105" y="279755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60104" y="3609787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73294" y="4394228"/>
            <a:ext cx="2440450" cy="6419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97394" y="298001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7394" y="3792248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97394" y="4578264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SingleRestaurant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9170" y="574085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5685" y="5556186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ReadComments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endParaRPr lang="fr-F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AddRestaurant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1 : Architecture de l’application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47546" y="1251439"/>
            <a:ext cx="94693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Séparation des composants en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 et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-components »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Liste JSON dans le dossier « public », avec index.html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fichier routes.js dans le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pour Vue Router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 » contenant les images utilisées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interfaces » avec un fichier restaurantfactory.js contenant l’appel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à la liste JSON. Importé dans le Store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dissocier l’API du projet, et être en mesure de changer d’API</a:t>
            </a: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Même logique pour Google,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GoogleMarkers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dossier « store » contenant le Store :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Vuex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CSS Responsive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8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2 : ajoutez des restaurants et des avis 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possibilité pour l’utilisateur d’ajouter un avis sur le restaurant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Au clique sur un endroit de la carte, possibilité d’ajouter un restaurant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Puis affichage de ce nouveau restaurant sur la carte, avec marqueur</a:t>
            </a:r>
          </a:p>
          <a:p>
            <a:pPr marL="285750" indent="-285750" algn="just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Ces nouvelles données disparaissent si on quitte ou rafraichit la page, donc non enregistrées dans le fichier JSON.</a:t>
            </a:r>
          </a:p>
        </p:txBody>
      </p:sp>
    </p:spTree>
    <p:extLst>
      <p:ext uri="{BB962C8B-B14F-4D97-AF65-F5344CB8AC3E}">
        <p14:creationId xmlns:p14="http://schemas.microsoft.com/office/powerpoint/2010/main" val="36941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Etape 3 : intégration avec l'API de Google Places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Objectifs :</a:t>
            </a:r>
          </a:p>
          <a:p>
            <a:pPr algn="just"/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l’API Google Places pour afficher plus de restaurants et de commentaires autour de la position de 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42228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7546" y="334108"/>
            <a:ext cx="94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Réflexion sur le projet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7546" y="1251439"/>
            <a:ext cx="9469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Dans un cadre professionnel, utiliser le plugin vue2-google-maps pour gagner en confort, simplicité et rapidité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Intégrer des tests unitaires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Peaufiner le design et le choix des couleurs    </a:t>
            </a:r>
          </a:p>
        </p:txBody>
      </p:sp>
    </p:spTree>
    <p:extLst>
      <p:ext uri="{BB962C8B-B14F-4D97-AF65-F5344CB8AC3E}">
        <p14:creationId xmlns:p14="http://schemas.microsoft.com/office/powerpoint/2010/main" val="18444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395</TotalTime>
  <Words>372</Words>
  <Application>Microsoft Office PowerPoint</Application>
  <PresentationFormat>Widescreen</PresentationFormat>
  <Paragraphs>93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Grégory Huyghe</dc:creator>
  <cp:lastModifiedBy>Grégory Huyghe</cp:lastModifiedBy>
  <cp:revision>16</cp:revision>
  <dcterms:created xsi:type="dcterms:W3CDTF">2019-06-03T09:42:32Z</dcterms:created>
  <dcterms:modified xsi:type="dcterms:W3CDTF">2019-06-03T16:17:45Z</dcterms:modified>
</cp:coreProperties>
</file>