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0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8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4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70D6-2154-4FCF-8534-509B5804CD2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468" y="356461"/>
            <a:ext cx="1168572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 : la carte des restaurants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Une carte Google </a:t>
            </a:r>
            <a:r>
              <a:rPr lang="fr-FR" dirty="0" err="1" smtClean="0"/>
              <a:t>Maps</a:t>
            </a:r>
            <a:r>
              <a:rPr lang="fr-FR" dirty="0" smtClean="0"/>
              <a:t>, centrée sur la position de l’utilisateur (géolocalisation JS), avec marqueur de couleur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Une liste de restaurants (10) correspondant à la zone affichée, format JSON, directement en </a:t>
            </a:r>
            <a:r>
              <a:rPr lang="fr-FR" dirty="0" smtClean="0"/>
              <a:t>mémoire</a:t>
            </a:r>
            <a:br>
              <a:rPr lang="fr-FR" dirty="0" smtClean="0"/>
            </a:br>
            <a:r>
              <a:rPr lang="fr-FR" dirty="0" err="1" smtClean="0"/>
              <a:t>Div</a:t>
            </a:r>
            <a:r>
              <a:rPr lang="fr-FR" dirty="0" smtClean="0"/>
              <a:t> avec une 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heigh</a:t>
            </a:r>
            <a:r>
              <a:rPr lang="fr-FR" dirty="0" err="1" smtClean="0"/>
              <a:t>t</a:t>
            </a:r>
            <a:r>
              <a:rPr lang="fr-FR" dirty="0" smtClean="0"/>
              <a:t>, et à l’intérieur une div où on scroll. Evite d’étendre la hauteur de la </a:t>
            </a:r>
            <a:r>
              <a:rPr lang="fr-FR" smtClean="0"/>
              <a:t>page web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Les 2 éléments sont côte à côte : carte et liste de restaurants (ceux visibles sur la </a:t>
            </a:r>
            <a:r>
              <a:rPr lang="fr-FR" dirty="0" smtClean="0"/>
              <a:t>carte)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Afficher score moyen pour les restaurants (à côté de leur nom)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Quand clique sur un restaurant (marqueur carte ou titre dans liste), affichage liste </a:t>
            </a:r>
            <a:r>
              <a:rPr lang="fr-FR" dirty="0" smtClean="0"/>
              <a:t>des </a:t>
            </a:r>
            <a:r>
              <a:rPr lang="fr-FR" dirty="0" smtClean="0"/>
              <a:t>commentaires + photo Google Street </a:t>
            </a:r>
            <a:r>
              <a:rPr lang="fr-FR" dirty="0" err="1" smtClean="0"/>
              <a:t>View</a:t>
            </a:r>
            <a:r>
              <a:rPr lang="fr-FR" dirty="0" smtClean="0"/>
              <a:t>. Affichage de la photo sous le titre (dans la liste), et les avis sous la carte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Bouton ‘Avis’ à droite du score en étoiles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 carte est réduite pour laisser de la place aux avis (scroll down si nombreux avis)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Petite réglette pour afficher les restaurants par leur score en étoiles au-dessus de la liste, avec mise à jour de la carte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95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468" y="356461"/>
            <a:ext cx="1168572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 : ajoutez des restaurants et des avis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Possibilité d’ajouter un avis sur le </a:t>
            </a:r>
            <a:r>
              <a:rPr lang="fr-FR" dirty="0" smtClean="0"/>
              <a:t>restaurant sous </a:t>
            </a:r>
            <a:r>
              <a:rPr lang="fr-FR" dirty="0" smtClean="0"/>
              <a:t>la carte, un titre + nom utilisateur + </a:t>
            </a:r>
            <a:r>
              <a:rPr lang="fr-FR" dirty="0" err="1" smtClean="0"/>
              <a:t>textbox</a:t>
            </a:r>
            <a:r>
              <a:rPr lang="fr-FR" dirty="0" smtClean="0"/>
              <a:t> pour ajouter le sien, avec bouton envoyer</a:t>
            </a:r>
            <a:r>
              <a:rPr lang="fr-FR" dirty="0" smtClean="0"/>
              <a:t>. </a:t>
            </a:r>
            <a:r>
              <a:rPr lang="fr-FR" dirty="0" smtClean="0"/>
              <a:t>Bouton ajouter un avis à côté à côté du nom, à côté de la note en étoiles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Possibilité d’ajouter un restaurant en cliquant sur un lieu de la carte (nouveau marqueur), demande d’informations sur le restaurant à travers un </a:t>
            </a:r>
            <a:r>
              <a:rPr lang="fr-FR" dirty="0" smtClean="0"/>
              <a:t>formulaire qui s’affiche sous la carte, même fonctionnement que pour un avis : nom restaurant, adresse, ajouté par : , photo Google Street </a:t>
            </a:r>
            <a:r>
              <a:rPr lang="fr-FR" dirty="0" err="1" smtClean="0"/>
              <a:t>View</a:t>
            </a:r>
            <a:r>
              <a:rPr lang="fr-FR" dirty="0" smtClean="0"/>
              <a:t>, bouto</a:t>
            </a:r>
            <a:r>
              <a:rPr lang="fr-FR" dirty="0" smtClean="0"/>
              <a:t>n ajouter un commentaire, se déroule sous le formulaire.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Informations non sauvegardées si on quitte la page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4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468" y="356461"/>
            <a:ext cx="116857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3 : intégration avec l’API de Google Places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 smtClean="0"/>
              <a:t>Afficher plus de restaurants et d’avis avec Google Places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 smtClean="0"/>
              <a:t>Search</a:t>
            </a:r>
            <a:r>
              <a:rPr lang="fr-FR" dirty="0" smtClean="0"/>
              <a:t> API pour trouver des restaurants dans la zone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6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35142" y="1566321"/>
            <a:ext cx="7139368" cy="4922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MAP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414239" y="1037491"/>
            <a:ext cx="2874568" cy="545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1753" y="91795"/>
            <a:ext cx="6386146" cy="945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 APP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35142" y="5275387"/>
            <a:ext cx="7139368" cy="12133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65834" y="1161227"/>
            <a:ext cx="1125416" cy="3334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ANDROID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42846" y="1161227"/>
            <a:ext cx="1125416" cy="3334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638184" y="314062"/>
            <a:ext cx="2426677" cy="5011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RESEAUX SOCIAUX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35141" y="6600122"/>
            <a:ext cx="10353665" cy="2578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14</cp:revision>
  <dcterms:created xsi:type="dcterms:W3CDTF">2019-02-28T07:32:24Z</dcterms:created>
  <dcterms:modified xsi:type="dcterms:W3CDTF">2019-03-15T08:37:00Z</dcterms:modified>
</cp:coreProperties>
</file>