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70D6-2154-4FCF-8534-509B5804CD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F0A3-FEB4-4960-ACFD-3B37F533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356461"/>
            <a:ext cx="116857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 : la carte des restaurants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Une carte Google </a:t>
            </a:r>
            <a:r>
              <a:rPr lang="fr-FR" dirty="0" err="1" smtClean="0"/>
              <a:t>Maps</a:t>
            </a:r>
            <a:r>
              <a:rPr lang="fr-FR" dirty="0" smtClean="0"/>
              <a:t>, centrée sur la position de l’utilisateur (géolocalisation JS), avec marqueur de couleur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liste de restaurants (10) correspondant à la zone affichée, format JSON, directement en mémoire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2 éléments sont côte à côte : carte et liste de restaurants (ceux visibles sur la carte, marqueur)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Afficher score moyen pour les restaurants (à côté de leur nom)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Quand clique sur un restaurant (marqueur carte ou titre dans liste), affichage liste des avis + commentaires + photo Google Street </a:t>
            </a:r>
            <a:r>
              <a:rPr lang="fr-FR" dirty="0" err="1" smtClean="0"/>
              <a:t>View</a:t>
            </a:r>
            <a:r>
              <a:rPr lang="fr-FR" dirty="0" smtClean="0"/>
              <a:t>. Affichage de la photo sous le titre (dans la liste), et les avis sous la carte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Bouton ‘Avis’ à droite du score en étoiles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carte est réduite pour laisser de la place aux avis (scroll down si nombreux avis)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Petite réglette pour afficher les restaurants par leur score en étoiles au-dessus de la liste, avec mise à jour de la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9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356461"/>
            <a:ext cx="116857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 : ajoutez des restaurants et des avis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d’ajouter un avis sur le restaurant, au-dessus des avis sous la carte, un titre + nom utilisateur + </a:t>
            </a:r>
            <a:r>
              <a:rPr lang="fr-FR" dirty="0" err="1" smtClean="0"/>
              <a:t>textbox</a:t>
            </a:r>
            <a:r>
              <a:rPr lang="fr-FR" dirty="0" smtClean="0"/>
              <a:t> pour ajouter le sien, avec bouton envoyer.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Possibilité d’ajouter un restaurant en cliquant sur un lieu de la carte (nouveau marqueur), demande d’informations sur le restaurant à travers un formulaire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Informations non sauvegardées si on quitte la page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8" y="356461"/>
            <a:ext cx="1168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 : intégration avec l’API de Google Places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 smtClean="0"/>
              <a:t>Afficher plus de restaurants et d’avis avec Google Places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Search</a:t>
            </a:r>
            <a:r>
              <a:rPr lang="fr-FR" dirty="0" smtClean="0"/>
              <a:t> API pour trouver des restaurants dans la zone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5142" y="1566321"/>
            <a:ext cx="7139368" cy="4922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414239" y="1037491"/>
            <a:ext cx="2874568" cy="545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1753" y="91795"/>
            <a:ext cx="6386146" cy="945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APP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5142" y="5275387"/>
            <a:ext cx="7139368" cy="12133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65834" y="1161227"/>
            <a:ext cx="1125416" cy="333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ANDROID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42846" y="1161227"/>
            <a:ext cx="1125416" cy="3334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38184" y="314062"/>
            <a:ext cx="2426677" cy="501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RESEAUX SOCIAUX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5141" y="6600122"/>
            <a:ext cx="10353665" cy="2578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12</cp:revision>
  <dcterms:created xsi:type="dcterms:W3CDTF">2019-02-28T07:32:24Z</dcterms:created>
  <dcterms:modified xsi:type="dcterms:W3CDTF">2019-02-28T08:03:04Z</dcterms:modified>
</cp:coreProperties>
</file>