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32CA-6F39-432B-8880-7503DE8A128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9364-CE1E-4AF8-8968-86B304D5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79C1D-1EC4-4844-9068-A6E79EAA4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546" y="334108"/>
            <a:ext cx="9469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 Projet 7 : Grégory Huyghe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Thème : Lancez votre propre site d'avis de restaurants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954" y="64095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25/06/2019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apprendre à utiliser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JS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est tout à fait adapté à un projet comme celui-ci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Apprentissage aussi de Vue Router,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plugin Vue de Chrome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Continuer à apprendre à séparer mon code (composants) pour en faciliter la maintenance et la réutilisation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préalable, réflexion sur l’architecture de l’application, listing des composants à créer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réalisation de maquettes (résolution Responsive) avec Gravit Designer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pour le CSS</a:t>
            </a:r>
          </a:p>
        </p:txBody>
      </p:sp>
    </p:spTree>
    <p:extLst>
      <p:ext uri="{BB962C8B-B14F-4D97-AF65-F5344CB8AC3E}">
        <p14:creationId xmlns:p14="http://schemas.microsoft.com/office/powerpoint/2010/main" val="77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la carte des restaurants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carte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une liste des restaurants correspondant à la zone affichée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deux éléments placés côte à côte. 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Demande de géolocalisation avec centrage sur la position de l’utilisateur et marqueur spécifique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liste de restaurants chargée depuis un fichier JSON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dans la liste globale, la moyenne des avis reçus par chacun des restaurants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restaurant, on peut lire les commentaires + photo Google Street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Possibilité de filtrer les restaurants en fonction de la moyenne des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Organisation des composants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838" y="1151792"/>
            <a:ext cx="8387862" cy="52050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5469" y="2136531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5469" y="5418992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4994" y="150566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row_first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734" y="34773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row_second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5300" y="57057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row_third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71338" y="984738"/>
            <a:ext cx="0" cy="5556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1848" y="150566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: titre + réseaux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sociaux et stores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685" y="338571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8573" y="24669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99938" y="2417885"/>
            <a:ext cx="2760785" cy="2760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0105" y="279755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60104" y="360978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73294" y="4394228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7394" y="298001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7394" y="379224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394" y="457826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9170" y="574085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685" y="55561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ReadComments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Architecture de l’application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7546" y="1251439"/>
            <a:ext cx="946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Séparation des composants en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 et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JSON dans le dossier « public », avec index.html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fichier routes.js dans le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pour Vue Router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contenant les images utilisées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interfaces » avec un fichier restaurantfactory.js contenant l’appel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la liste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JSON +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GooglePlaces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Importé dans le Store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dissocier l’API du projet, et être en mesure de changer d’API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Même logique pour Google,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store » contenant le Store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CSS Responsive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2 : ajoutez des restaurants et des avis 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possibilité pour l’utilisateur d’ajouter un avis sur le restaurant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endroit de la carte, possibilité d’ajouter un restaurant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affichage de ce nouveau restaurant sur la carte, avec marqueur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nouvelles données disparaissent si on quitte ou rafraichit la page, donc non enregistrées dans le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69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3 : intégration avec l'API de Google Places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l’API Google Places pour afficher plus de restaurants et de commentaires autour de la position de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choix a été fait d’afficher les restaurants autour de la position de l’utilisateur, et non de prévoir un champ recherche, pas assez ciblé et direct.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Réflexion sur le projet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Dans un cadre professionnel, utiliser le plugin vue2-google-maps pour gagner en confort, simplicité et rapidité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des tests unitaires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Peaufiner le design et le choix des couleurs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la problématique de l’accessibilité 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Mieux étudier l’implémentation de Google Places : 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 Afficher tous les restaurants sur la carte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446</TotalTime>
  <Words>421</Words>
  <Application>Microsoft Office PowerPoint</Application>
  <PresentationFormat>Widescreen</PresentationFormat>
  <Paragraphs>100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19</cp:revision>
  <dcterms:created xsi:type="dcterms:W3CDTF">2019-06-03T09:42:32Z</dcterms:created>
  <dcterms:modified xsi:type="dcterms:W3CDTF">2019-06-12T07:39:40Z</dcterms:modified>
</cp:coreProperties>
</file>