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14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79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E2BB-5D6E-4C5A-AF8D-EB2315DDE3F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237393"/>
            <a:ext cx="1155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Projet 8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Reprenez et améliorez un projet existant</a:t>
            </a:r>
          </a:p>
          <a:p>
            <a:pPr algn="ctr"/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5608" y="6394939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Grégory Huyghe – 17/07/2019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3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Projet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7985" y="1397977"/>
            <a:ext cx="8642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/>
              <a:t>Reprise d’un travail existant, une application </a:t>
            </a:r>
            <a:r>
              <a:rPr lang="fr-FR" dirty="0" err="1" smtClean="0"/>
              <a:t>Todo</a:t>
            </a:r>
            <a:r>
              <a:rPr lang="fr-FR" dirty="0" smtClean="0"/>
              <a:t> List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1</a:t>
            </a:r>
          </a:p>
          <a:p>
            <a:pPr algn="just"/>
            <a:r>
              <a:rPr lang="fr-FR" dirty="0" smtClean="0"/>
              <a:t>Analyse du projet puis corrections des bugs</a:t>
            </a:r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2</a:t>
            </a:r>
          </a:p>
          <a:p>
            <a:pPr algn="just"/>
            <a:r>
              <a:rPr lang="fr-FR" dirty="0" smtClean="0"/>
              <a:t>Intégration de tests pour solidifier le projet</a:t>
            </a:r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3</a:t>
            </a:r>
          </a:p>
          <a:p>
            <a:pPr algn="just"/>
            <a:r>
              <a:rPr lang="fr-FR" dirty="0" smtClean="0"/>
              <a:t>Analyse </a:t>
            </a:r>
            <a:r>
              <a:rPr lang="fr-FR" dirty="0"/>
              <a:t>des performances d’un concurrent pour comparer à son </a:t>
            </a:r>
            <a:r>
              <a:rPr lang="fr-FR" dirty="0" err="1" smtClean="0"/>
              <a:t>app</a:t>
            </a:r>
            <a:endParaRPr lang="fr-FR" dirty="0" smtClean="0"/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4</a:t>
            </a:r>
          </a:p>
          <a:p>
            <a:pPr algn="just"/>
            <a:r>
              <a:rPr lang="fr-FR" dirty="0" smtClean="0"/>
              <a:t>Documenter le projet, pour l’utilisateur et d’autres développeurs</a:t>
            </a: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Analyse </a:t>
            </a:r>
            <a:r>
              <a:rPr lang="fr-FR" b="1" dirty="0"/>
              <a:t>du projet puis corrections des bugs</a:t>
            </a:r>
          </a:p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97 controller.js</a:t>
            </a:r>
          </a:p>
          <a:p>
            <a:pPr algn="just"/>
            <a:r>
              <a:rPr lang="fr-FR" sz="1600" dirty="0" err="1"/>
              <a:t>Controller.prototype.adddItem</a:t>
            </a:r>
            <a:r>
              <a:rPr lang="fr-FR" sz="1600" dirty="0"/>
              <a:t> au lieu de </a:t>
            </a:r>
            <a:r>
              <a:rPr lang="fr-FR" sz="1600" dirty="0" err="1" smtClean="0"/>
              <a:t>Controller.prototype.addItem</a:t>
            </a:r>
            <a:endParaRPr lang="fr-FR" sz="1600" dirty="0" smtClean="0"/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16 index.html</a:t>
            </a:r>
          </a:p>
          <a:p>
            <a:pPr algn="just"/>
            <a:r>
              <a:rPr lang="fr-FR" sz="1600" dirty="0" smtClean="0"/>
              <a:t>Ajout de l’id=‘</a:t>
            </a:r>
            <a:r>
              <a:rPr lang="fr-FR" sz="1600" dirty="0" err="1" smtClean="0"/>
              <a:t>toggle</a:t>
            </a:r>
            <a:r>
              <a:rPr lang="fr-FR" sz="1600" dirty="0" smtClean="0"/>
              <a:t>-all’ à l’input, qui va avec le for=‘</a:t>
            </a:r>
            <a:r>
              <a:rPr lang="fr-FR" sz="1600" dirty="0" err="1" smtClean="0"/>
              <a:t>toggle</a:t>
            </a:r>
            <a:r>
              <a:rPr lang="fr-FR" sz="1600" dirty="0" smtClean="0"/>
              <a:t>-all’ du label</a:t>
            </a:r>
          </a:p>
          <a:p>
            <a:pPr algn="just"/>
            <a:r>
              <a:rPr lang="fr-FR" sz="1600" dirty="0" smtClean="0"/>
              <a:t>Active la fonctionnalité de compléter toutes les tâches avec la flèche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78 store.js</a:t>
            </a:r>
          </a:p>
          <a:p>
            <a:pPr algn="just"/>
            <a:r>
              <a:rPr lang="fr-FR" sz="1600" dirty="0" smtClean="0"/>
              <a:t>Eviter les conflits d’ID entre les </a:t>
            </a:r>
            <a:r>
              <a:rPr lang="fr-FR" sz="1600" dirty="0" err="1" smtClean="0"/>
              <a:t>ToDo</a:t>
            </a:r>
            <a:endParaRPr lang="fr-FR" sz="1600" dirty="0" smtClean="0"/>
          </a:p>
          <a:p>
            <a:pPr algn="just"/>
            <a:r>
              <a:rPr lang="fr-FR" sz="1600" dirty="0" smtClean="0"/>
              <a:t>Utilisation de </a:t>
            </a:r>
            <a:r>
              <a:rPr lang="fr-FR" sz="1600" dirty="0" err="1" smtClean="0"/>
              <a:t>window.crypto</a:t>
            </a:r>
            <a:r>
              <a:rPr lang="fr-FR" sz="1600" dirty="0" smtClean="0"/>
              <a:t> + </a:t>
            </a:r>
            <a:r>
              <a:rPr lang="fr-FR" sz="1600" dirty="0" err="1" smtClean="0"/>
              <a:t>getTime</a:t>
            </a:r>
            <a:r>
              <a:rPr lang="fr-FR" sz="1600" dirty="0" smtClean="0"/>
              <a:t> pour obtenir un ID unique à la milliseconde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173 view.js</a:t>
            </a:r>
          </a:p>
          <a:p>
            <a:pPr algn="just"/>
            <a:r>
              <a:rPr lang="fr-FR" sz="1600" dirty="0" smtClean="0"/>
              <a:t>Remplacement du IF par un Switch, meilleure lisibilité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164 controller.js</a:t>
            </a:r>
          </a:p>
          <a:p>
            <a:pPr algn="just"/>
            <a:r>
              <a:rPr lang="fr-FR" sz="1600" dirty="0" smtClean="0"/>
              <a:t>Boucle avec console.log inutile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123 controller.js</a:t>
            </a:r>
          </a:p>
          <a:p>
            <a:pPr algn="just"/>
            <a:r>
              <a:rPr lang="fr-FR" sz="1600" dirty="0" smtClean="0"/>
              <a:t>Remplacement des deux </a:t>
            </a:r>
            <a:r>
              <a:rPr lang="fr-FR" sz="1600" dirty="0" err="1" smtClean="0"/>
              <a:t>While</a:t>
            </a:r>
            <a:r>
              <a:rPr lang="fr-FR" sz="1600" dirty="0" smtClean="0"/>
              <a:t> par la méthode </a:t>
            </a:r>
            <a:r>
              <a:rPr lang="fr-FR" sz="1600" dirty="0" err="1" smtClean="0"/>
              <a:t>Trim</a:t>
            </a:r>
            <a:r>
              <a:rPr lang="fr-FR" sz="1600" dirty="0" smtClean="0"/>
              <a:t>().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131 store.js</a:t>
            </a:r>
          </a:p>
          <a:p>
            <a:pPr algn="just"/>
            <a:r>
              <a:rPr lang="fr-FR" sz="1600" dirty="0" smtClean="0"/>
              <a:t>Fusion des deux conditions If en un seul, dans la même boucle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451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Intégration de tests pour solidifier le projet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Test unitaire : Vérifie qu’un élément précis fonctionne correctement</a:t>
            </a:r>
          </a:p>
          <a:p>
            <a:endParaRPr lang="fr-FR" sz="1600" dirty="0" smtClean="0"/>
          </a:p>
          <a:p>
            <a:pPr algn="just"/>
            <a:r>
              <a:rPr lang="fr-FR" sz="1600" dirty="0" smtClean="0"/>
              <a:t>Test fonctionnel : Vérifie que le processus métier est conforme aux besoins de l’utilisateur, ici par exemple créer une </a:t>
            </a:r>
            <a:r>
              <a:rPr lang="fr-FR" sz="1600" dirty="0" err="1" smtClean="0"/>
              <a:t>ToDo</a:t>
            </a:r>
            <a:r>
              <a:rPr lang="fr-FR" sz="1600" dirty="0" smtClean="0"/>
              <a:t>, supprimer une </a:t>
            </a:r>
            <a:r>
              <a:rPr lang="fr-FR" sz="1600" dirty="0" err="1" smtClean="0"/>
              <a:t>ToDo</a:t>
            </a:r>
            <a:r>
              <a:rPr lang="fr-FR" sz="1600" dirty="0" smtClean="0"/>
              <a:t>…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Pas de tests d’intégration (insertion du programme avec d’autres logiciels, technologie)</a:t>
            </a:r>
            <a:endParaRPr lang="fr-FR" sz="1600" dirty="0"/>
          </a:p>
          <a:p>
            <a:pPr algn="ctr"/>
            <a:r>
              <a:rPr lang="fr-FR" sz="1600" dirty="0" smtClean="0"/>
              <a:t>___</a:t>
            </a:r>
          </a:p>
          <a:p>
            <a:pPr algn="ctr"/>
            <a:endParaRPr lang="fr-FR" sz="1600" dirty="0"/>
          </a:p>
          <a:p>
            <a:r>
              <a:rPr lang="fr-FR" sz="1600" dirty="0" smtClean="0"/>
              <a:t>En plus des tests demandés dans le projet, ont été rajoutés :</a:t>
            </a:r>
          </a:p>
          <a:p>
            <a:endParaRPr lang="fr-FR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Ligne 97 : </a:t>
            </a:r>
            <a:r>
              <a:rPr lang="en-GB" sz="1600" dirty="0"/>
              <a:t>should show only active entries, completed </a:t>
            </a:r>
            <a:r>
              <a:rPr lang="en-GB" sz="1600" dirty="0" smtClean="0"/>
              <a:t>false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Ligne</a:t>
            </a:r>
            <a:r>
              <a:rPr lang="en-GB" sz="1600" dirty="0" smtClean="0"/>
              <a:t> 130 </a:t>
            </a:r>
            <a:r>
              <a:rPr lang="en-GB" sz="1600" dirty="0"/>
              <a:t>: should show only active entries, completed </a:t>
            </a:r>
            <a:r>
              <a:rPr lang="en-GB" sz="1600" dirty="0" smtClean="0"/>
              <a:t>true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Ligne</a:t>
            </a:r>
            <a:r>
              <a:rPr lang="en-GB" sz="1600" dirty="0"/>
              <a:t> 236 : should highlight "Completed" filter when switching to active </a:t>
            </a:r>
            <a:r>
              <a:rPr lang="en-GB" sz="1600" dirty="0" smtClean="0"/>
              <a:t>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Ligne</a:t>
            </a:r>
            <a:r>
              <a:rPr lang="en-GB" sz="1600" dirty="0" smtClean="0"/>
              <a:t> 282 </a:t>
            </a:r>
            <a:r>
              <a:rPr lang="en-GB" sz="1600" dirty="0"/>
              <a:t>: should toggle all </a:t>
            </a:r>
            <a:r>
              <a:rPr lang="en-GB" sz="1600" dirty="0" err="1"/>
              <a:t>todos</a:t>
            </a:r>
            <a:r>
              <a:rPr lang="en-GB" sz="1600" dirty="0"/>
              <a:t> to active</a:t>
            </a:r>
            <a:endParaRPr lang="en-GB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0298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Analyse des performances d’un </a:t>
            </a:r>
            <a:r>
              <a:rPr lang="fr-FR" b="1" dirty="0" smtClean="0"/>
              <a:t>concurrent</a:t>
            </a:r>
            <a:endParaRPr lang="fr-F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Réalisée sous la forme d’un document Word, dans l’idée que ce serait présenté en réunion et distribué aux personnes présentes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Analyse des performances d’une application concurrente afin d’identifier ses atouts et désavantages en vue d’un </a:t>
            </a:r>
            <a:r>
              <a:rPr lang="fr-FR" sz="1600" dirty="0" err="1" smtClean="0"/>
              <a:t>scaling</a:t>
            </a:r>
            <a:r>
              <a:rPr lang="fr-FR" sz="1600" dirty="0" smtClean="0"/>
              <a:t> de notre application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Utilisation de la console de Chrome, onglet Network, pour vérifier les temps de chargement par types de fichiers et fichiers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Si format plus long souhaité, possibilité de faire aussi une analyse avec les audits Performance et Audits</a:t>
            </a:r>
          </a:p>
          <a:p>
            <a:pPr algn="just"/>
            <a:endParaRPr lang="fr-FR" sz="1600" dirty="0" smtClean="0"/>
          </a:p>
          <a:p>
            <a:pPr algn="just"/>
            <a:r>
              <a:rPr lang="fr-FR" sz="1600" dirty="0" smtClean="0"/>
              <a:t>Possibilité aussi d’utiliser des extensions telles que « </a:t>
            </a:r>
            <a:r>
              <a:rPr lang="fr-FR" sz="1600" dirty="0" err="1" smtClean="0"/>
              <a:t>What</a:t>
            </a:r>
            <a:r>
              <a:rPr lang="fr-FR" sz="1600" dirty="0" smtClean="0"/>
              <a:t> </a:t>
            </a:r>
            <a:r>
              <a:rPr lang="fr-FR" sz="1600" dirty="0" err="1" smtClean="0"/>
              <a:t>run</a:t>
            </a:r>
            <a:r>
              <a:rPr lang="fr-FR" sz="1600" dirty="0" smtClean="0"/>
              <a:t> » pour identifier toutes les technologies utilisées par une application</a:t>
            </a:r>
            <a:endParaRPr lang="en-GB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8232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Documenter le projet, pour l’utilisateur et d’autres développeurs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Documentation utilisateur, réalisée sous forme de captures d’écran avec Powerpoint, dans l’idée d’une présentation avec vidéoprojecteur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Documentation technique, réalisée à l’aide de l’onglet Wiki du repo du projet, en suivant la méthodologie de </a:t>
            </a:r>
            <a:r>
              <a:rPr lang="fr-FR" sz="1600" dirty="0" err="1" smtClean="0"/>
              <a:t>JSDoc</a:t>
            </a:r>
            <a:endParaRPr lang="fr-FR" sz="1600" dirty="0" smtClean="0"/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Présentation rapide des différents fichiers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Quelques schémas expliquant les fonctions mises en œuvres pour les actions principales de l’application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Documentation par fichier avec détail des fonctions et de leurs paramètres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algn="just"/>
            <a:r>
              <a:rPr lang="fr-FR" sz="1600" dirty="0" smtClean="0"/>
              <a:t>Dans l’idéal, une documentation réalisée uniquement avec </a:t>
            </a:r>
            <a:r>
              <a:rPr lang="fr-FR" sz="1600" dirty="0" err="1" smtClean="0"/>
              <a:t>JSDoc</a:t>
            </a:r>
            <a:r>
              <a:rPr lang="fr-FR" sz="1600" dirty="0" smtClean="0"/>
              <a:t>, dès le début et tout au long du projet, est un gain de temps et de qualité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GB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2605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1838" y="2497016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Merci de votre attention pour cette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393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509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16</cp:revision>
  <dcterms:created xsi:type="dcterms:W3CDTF">2019-07-11T05:51:49Z</dcterms:created>
  <dcterms:modified xsi:type="dcterms:W3CDTF">2019-07-12T09:05:06Z</dcterms:modified>
</cp:coreProperties>
</file>