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5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2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5699-6021-4076-B114-AE099432B09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E7BA-34A0-4E8C-961E-73A67B6C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Affichage</a:t>
            </a:r>
            <a:r>
              <a:rPr lang="en-US" b="1" dirty="0"/>
              <a:t> des items au </a:t>
            </a:r>
            <a:r>
              <a:rPr lang="en-US" b="1" dirty="0" err="1"/>
              <a:t>démarrage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6876" y="1361292"/>
            <a:ext cx="356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self.model.read</a:t>
            </a:r>
            <a:r>
              <a:rPr lang="en-US" dirty="0"/>
              <a:t>(function (data)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77" y="515733"/>
            <a:ext cx="545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Cette action se déroule en deux temps 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73013" y="126928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showAll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062047" y="93305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Controller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838094" y="126928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read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7128" y="93305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Model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803174" y="1269286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findAll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992208" y="933054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Store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16875" y="3887566"/>
            <a:ext cx="36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self.view.render</a:t>
            </a:r>
            <a:r>
              <a:rPr lang="en-US" dirty="0"/>
              <a:t>('</a:t>
            </a:r>
            <a:r>
              <a:rPr lang="en-US" dirty="0" err="1"/>
              <a:t>showEntries</a:t>
            </a:r>
            <a:r>
              <a:rPr lang="en-US" dirty="0"/>
              <a:t>', data);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73013" y="3809860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062047" y="3473628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Controller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8094" y="3809860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showEntries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27128" y="3473628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View</a:t>
            </a:r>
            <a:endParaRPr lang="en-US" sz="1600" dirty="0"/>
          </a:p>
        </p:txBody>
      </p:sp>
      <p:cxnSp>
        <p:nvCxnSpPr>
          <p:cNvPr id="41" name="Straight Arrow Connector 40"/>
          <p:cNvCxnSpPr>
            <a:stCxn id="7" idx="3"/>
            <a:endCxn id="11" idx="1"/>
          </p:cNvCxnSpPr>
          <p:nvPr/>
        </p:nvCxnSpPr>
        <p:spPr>
          <a:xfrm>
            <a:off x="5525966" y="1492805"/>
            <a:ext cx="31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16" idx="1"/>
          </p:cNvCxnSpPr>
          <p:nvPr/>
        </p:nvCxnSpPr>
        <p:spPr>
          <a:xfrm>
            <a:off x="7491047" y="1492805"/>
            <a:ext cx="31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3"/>
            <a:endCxn id="24" idx="1"/>
          </p:cNvCxnSpPr>
          <p:nvPr/>
        </p:nvCxnSpPr>
        <p:spPr>
          <a:xfrm>
            <a:off x="5525966" y="4033379"/>
            <a:ext cx="31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094" y="1696690"/>
            <a:ext cx="1652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Sans query</a:t>
            </a:r>
            <a:endParaRPr lang="en-US" sz="16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803174" y="1696690"/>
            <a:ext cx="165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Retourne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tous</a:t>
            </a:r>
            <a:r>
              <a:rPr lang="en-US" sz="1600" i="1" dirty="0" smtClean="0"/>
              <a:t> </a:t>
            </a:r>
          </a:p>
          <a:p>
            <a:r>
              <a:rPr lang="en-US" sz="1600" i="1" dirty="0" smtClean="0"/>
              <a:t>les items</a:t>
            </a:r>
            <a:endParaRPr lang="en-US" sz="1600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7803175" y="3788495"/>
            <a:ext cx="1652953" cy="4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show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992209" y="3452263"/>
            <a:ext cx="12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Template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7491047" y="4012014"/>
            <a:ext cx="31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5910" y="2386012"/>
            <a:ext cx="365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data mis à jour par le Model est réutilisé par </a:t>
            </a:r>
            <a:r>
              <a:rPr lang="fr-FR" i="1" dirty="0" err="1" smtClean="0"/>
              <a:t>View</a:t>
            </a:r>
            <a:r>
              <a:rPr lang="fr-FR" i="1" dirty="0" smtClean="0"/>
              <a:t> pour mettre à jour l’affichage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11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9</cp:revision>
  <dcterms:created xsi:type="dcterms:W3CDTF">2019-07-09T13:09:17Z</dcterms:created>
  <dcterms:modified xsi:type="dcterms:W3CDTF">2019-07-10T08:53:32Z</dcterms:modified>
</cp:coreProperties>
</file>