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7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5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2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8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4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6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5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8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8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Ajout d’un item et actualisation de l’affichage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6876" y="1361292"/>
            <a:ext cx="356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self.model.create</a:t>
            </a:r>
            <a:r>
              <a:rPr lang="en-US" dirty="0"/>
              <a:t>(title, function ()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77" y="515733"/>
            <a:ext cx="545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Cette action se déroule en trois temps 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73013" y="1269286"/>
            <a:ext cx="1652953" cy="44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newTodo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062047" y="933054"/>
            <a:ext cx="127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View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5838094" y="1269286"/>
            <a:ext cx="1652953" cy="44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addItem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7128" y="933054"/>
            <a:ext cx="127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Controller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7803174" y="1269286"/>
            <a:ext cx="1652953" cy="44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create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992208" y="933054"/>
            <a:ext cx="127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Model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9768254" y="1269286"/>
            <a:ext cx="1652953" cy="44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save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957288" y="933054"/>
            <a:ext cx="127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Store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16876" y="2753362"/>
            <a:ext cx="356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err="1" smtClean="0"/>
              <a:t>self.view.render</a:t>
            </a:r>
            <a:r>
              <a:rPr lang="en-US" dirty="0"/>
              <a:t>('</a:t>
            </a:r>
            <a:r>
              <a:rPr lang="en-US" dirty="0" err="1"/>
              <a:t>clearNewTodo</a:t>
            </a:r>
            <a:r>
              <a:rPr lang="en-US" dirty="0"/>
              <a:t>');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873013" y="2675656"/>
            <a:ext cx="1652953" cy="44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062047" y="2339424"/>
            <a:ext cx="127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Controller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5838094" y="2675656"/>
            <a:ext cx="1652953" cy="44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clearNewTodo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27128" y="2339424"/>
            <a:ext cx="127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View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838094" y="3170420"/>
            <a:ext cx="3563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Efface le </a:t>
            </a:r>
            <a:r>
              <a:rPr lang="en-US" sz="1600" i="1" dirty="0" err="1" smtClean="0"/>
              <a:t>contenu</a:t>
            </a:r>
            <a:r>
              <a:rPr lang="en-US" sz="1600" i="1" dirty="0" smtClean="0"/>
              <a:t> de </a:t>
            </a:r>
            <a:r>
              <a:rPr lang="en-US" sz="1600" i="1" dirty="0" err="1" smtClean="0"/>
              <a:t>l’input</a:t>
            </a:r>
            <a:endParaRPr lang="en-US" sz="16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216876" y="4145432"/>
            <a:ext cx="356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err="1" smtClean="0"/>
              <a:t>self</a:t>
            </a:r>
            <a:r>
              <a:rPr lang="en-US" dirty="0" err="1"/>
              <a:t>._filter</a:t>
            </a:r>
            <a:r>
              <a:rPr lang="en-US" dirty="0"/>
              <a:t>(true);</a:t>
            </a:r>
          </a:p>
          <a:p>
            <a:r>
              <a:rPr lang="en-US" dirty="0"/>
              <a:t>  </a:t>
            </a:r>
            <a:r>
              <a:rPr lang="en-US" dirty="0" smtClean="0"/>
              <a:t>});</a:t>
            </a:r>
            <a:endParaRPr lang="en-US" dirty="0"/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73013" y="4082026"/>
            <a:ext cx="1652953" cy="44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062047" y="3745794"/>
            <a:ext cx="127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Controller</a:t>
            </a:r>
            <a:endParaRPr lang="en-US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5838094" y="4082026"/>
            <a:ext cx="1652953" cy="44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_</a:t>
            </a:r>
            <a:r>
              <a:rPr lang="fr-FR" sz="1600" dirty="0" err="1" smtClean="0"/>
              <a:t>filter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027128" y="3745794"/>
            <a:ext cx="127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Controller</a:t>
            </a:r>
            <a:endParaRPr lang="en-US" sz="1600" dirty="0"/>
          </a:p>
        </p:txBody>
      </p:sp>
      <p:sp>
        <p:nvSpPr>
          <p:cNvPr id="33" name="Rounded Rectangle 32"/>
          <p:cNvSpPr/>
          <p:nvPr/>
        </p:nvSpPr>
        <p:spPr>
          <a:xfrm>
            <a:off x="7803174" y="4082026"/>
            <a:ext cx="1652953" cy="44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show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7992208" y="3745794"/>
            <a:ext cx="127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Controller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7803174" y="4607097"/>
            <a:ext cx="225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All, Active, </a:t>
            </a:r>
            <a:r>
              <a:rPr lang="en-US" sz="1600" i="1" dirty="0" err="1" smtClean="0"/>
              <a:t>ou</a:t>
            </a:r>
            <a:r>
              <a:rPr lang="en-US" sz="1600" i="1" dirty="0" smtClean="0"/>
              <a:t> Completed</a:t>
            </a:r>
            <a:endParaRPr lang="en-US" sz="1600" i="1" dirty="0"/>
          </a:p>
        </p:txBody>
      </p:sp>
      <p:sp>
        <p:nvSpPr>
          <p:cNvPr id="36" name="Rounded Rectangle 35"/>
          <p:cNvSpPr/>
          <p:nvPr/>
        </p:nvSpPr>
        <p:spPr>
          <a:xfrm>
            <a:off x="3873013" y="5488396"/>
            <a:ext cx="1652953" cy="44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read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4062047" y="5152164"/>
            <a:ext cx="127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Model</a:t>
            </a:r>
            <a:endParaRPr lang="en-US" sz="1600" dirty="0"/>
          </a:p>
        </p:txBody>
      </p:sp>
      <p:sp>
        <p:nvSpPr>
          <p:cNvPr id="38" name="Rounded Rectangle 37"/>
          <p:cNvSpPr/>
          <p:nvPr/>
        </p:nvSpPr>
        <p:spPr>
          <a:xfrm>
            <a:off x="5838094" y="5488395"/>
            <a:ext cx="1652953" cy="44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showEntries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027128" y="5173612"/>
            <a:ext cx="127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View</a:t>
            </a:r>
            <a:endParaRPr lang="en-US" sz="1600" dirty="0"/>
          </a:p>
        </p:txBody>
      </p:sp>
      <p:cxnSp>
        <p:nvCxnSpPr>
          <p:cNvPr id="41" name="Straight Arrow Connector 40"/>
          <p:cNvCxnSpPr>
            <a:stCxn id="7" idx="3"/>
            <a:endCxn id="11" idx="1"/>
          </p:cNvCxnSpPr>
          <p:nvPr/>
        </p:nvCxnSpPr>
        <p:spPr>
          <a:xfrm>
            <a:off x="5525966" y="1492805"/>
            <a:ext cx="31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3"/>
            <a:endCxn id="16" idx="1"/>
          </p:cNvCxnSpPr>
          <p:nvPr/>
        </p:nvCxnSpPr>
        <p:spPr>
          <a:xfrm>
            <a:off x="7491047" y="1492805"/>
            <a:ext cx="312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3"/>
            <a:endCxn id="18" idx="1"/>
          </p:cNvCxnSpPr>
          <p:nvPr/>
        </p:nvCxnSpPr>
        <p:spPr>
          <a:xfrm>
            <a:off x="9456127" y="1492805"/>
            <a:ext cx="312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3"/>
            <a:endCxn id="24" idx="1"/>
          </p:cNvCxnSpPr>
          <p:nvPr/>
        </p:nvCxnSpPr>
        <p:spPr>
          <a:xfrm>
            <a:off x="5525966" y="2899175"/>
            <a:ext cx="31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3"/>
            <a:endCxn id="30" idx="1"/>
          </p:cNvCxnSpPr>
          <p:nvPr/>
        </p:nvCxnSpPr>
        <p:spPr>
          <a:xfrm>
            <a:off x="5525966" y="4305545"/>
            <a:ext cx="31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3"/>
            <a:endCxn id="33" idx="1"/>
          </p:cNvCxnSpPr>
          <p:nvPr/>
        </p:nvCxnSpPr>
        <p:spPr>
          <a:xfrm>
            <a:off x="7491047" y="4305545"/>
            <a:ext cx="312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3"/>
            <a:endCxn id="38" idx="1"/>
          </p:cNvCxnSpPr>
          <p:nvPr/>
        </p:nvCxnSpPr>
        <p:spPr>
          <a:xfrm flipV="1">
            <a:off x="5525966" y="5711914"/>
            <a:ext cx="3121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3" idx="3"/>
            <a:endCxn id="36" idx="1"/>
          </p:cNvCxnSpPr>
          <p:nvPr/>
        </p:nvCxnSpPr>
        <p:spPr>
          <a:xfrm flipH="1">
            <a:off x="3873013" y="4305545"/>
            <a:ext cx="5583114" cy="1406370"/>
          </a:xfrm>
          <a:prstGeom prst="bentConnector5">
            <a:avLst>
              <a:gd name="adj1" fmla="val -12598"/>
              <a:gd name="adj2" fmla="val 50000"/>
              <a:gd name="adj3" fmla="val 104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873013" y="6335015"/>
            <a:ext cx="1652953" cy="44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find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4062047" y="5998783"/>
            <a:ext cx="127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Store</a:t>
            </a:r>
            <a:endParaRPr lang="en-US" sz="1600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141177" y="5935433"/>
            <a:ext cx="0" cy="39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249008" y="5935433"/>
            <a:ext cx="0" cy="39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38094" y="4573642"/>
            <a:ext cx="1652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</a:t>
            </a:r>
            <a:r>
              <a:rPr lang="en-US" sz="1600" i="1" dirty="0" smtClean="0"/>
              <a:t>orce avec True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0357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67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Huyghe</dc:creator>
  <cp:lastModifiedBy>Grégory Huyghe</cp:lastModifiedBy>
  <cp:revision>15</cp:revision>
  <dcterms:created xsi:type="dcterms:W3CDTF">2019-07-09T13:09:17Z</dcterms:created>
  <dcterms:modified xsi:type="dcterms:W3CDTF">2019-07-10T07:30:44Z</dcterms:modified>
</cp:coreProperties>
</file>