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76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0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7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7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8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7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2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1935-04EE-49AF-ABE1-800A9869921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5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C091935-04EE-49AF-ABE1-800A9869921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6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C091935-04EE-49AF-ABE1-800A98699219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D319FE8-BB50-49B5-8F7D-86FBB2395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0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290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Documentation utilisateur – Projet 8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0485" y="6157546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Grégory Huyghe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365" y="1269688"/>
            <a:ext cx="4721440" cy="448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8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1" t="6641" r="28029" b="46152"/>
          <a:stretch/>
        </p:blipFill>
        <p:spPr>
          <a:xfrm>
            <a:off x="562712" y="1264196"/>
            <a:ext cx="5319346" cy="32374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34290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Ajouter une tâche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0" t="6667" r="28678" b="37692"/>
          <a:stretch/>
        </p:blipFill>
        <p:spPr>
          <a:xfrm>
            <a:off x="6418389" y="1264196"/>
            <a:ext cx="5205046" cy="38158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5315" y="5315412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Ecrirez l’intitulé de la tâche dans le champ prévu (rectangle grisé)</a:t>
            </a:r>
          </a:p>
          <a:p>
            <a:pPr marL="342900" indent="-342900" algn="just">
              <a:buAutoNum type="arabicPeriod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Appuyez sur la touche « Entrée » de votre clavier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ine Callout 1 13"/>
          <p:cNvSpPr/>
          <p:nvPr/>
        </p:nvSpPr>
        <p:spPr>
          <a:xfrm rot="16200000">
            <a:off x="2941027" y="470385"/>
            <a:ext cx="527539" cy="3648808"/>
          </a:xfrm>
          <a:prstGeom prst="borderCallout1">
            <a:avLst>
              <a:gd name="adj1" fmla="val 18750"/>
              <a:gd name="adj2" fmla="val -8333"/>
              <a:gd name="adj3" fmla="val -27706"/>
              <a:gd name="adj4" fmla="val -55595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5" t="6738" r="28678" b="44614"/>
          <a:stretch/>
        </p:blipFill>
        <p:spPr>
          <a:xfrm>
            <a:off x="3484684" y="1391864"/>
            <a:ext cx="5222630" cy="33362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34290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Marquer une tâche comme complétée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315" y="5315412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Survolez le rond à gauche de l’intitulé de la tâche à marquer comme terminée</a:t>
            </a:r>
          </a:p>
          <a:p>
            <a:pPr marL="342900" indent="-342900" algn="just">
              <a:buAutoNum type="arabicPeriod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Cliquez dessus une fois (clic-gauche) avec votre souris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317022" y="2628899"/>
            <a:ext cx="369277" cy="3692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3" idx="2"/>
          </p:cNvCxnSpPr>
          <p:nvPr/>
        </p:nvCxnSpPr>
        <p:spPr>
          <a:xfrm flipH="1">
            <a:off x="404446" y="2813538"/>
            <a:ext cx="3912576" cy="26025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7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290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Afficher seulement certaines tâches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475" y="4555295"/>
            <a:ext cx="3077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« All »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Pour voir toutes les tâches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6" t="6535" r="34874" b="45360"/>
          <a:stretch/>
        </p:blipFill>
        <p:spPr>
          <a:xfrm>
            <a:off x="537882" y="1030424"/>
            <a:ext cx="3684494" cy="3299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1" t="6666" r="34747" b="49935"/>
          <a:stretch/>
        </p:blipFill>
        <p:spPr>
          <a:xfrm>
            <a:off x="4334608" y="1030424"/>
            <a:ext cx="3710354" cy="2976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3" t="6795" r="34725" b="48590"/>
          <a:stretch/>
        </p:blipFill>
        <p:spPr>
          <a:xfrm>
            <a:off x="8157194" y="1030424"/>
            <a:ext cx="3738282" cy="30597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51131" y="4555295"/>
            <a:ext cx="3077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« Active »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Voir les tâches toujours en cours, non cochées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87681" y="4555294"/>
            <a:ext cx="3077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« 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»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Voir les tâches complétées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1475" y="6107316"/>
            <a:ext cx="1072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« 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 » : pour supprimer toutes les tâches marquées comme complétées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ine Callout 1 6"/>
          <p:cNvSpPr/>
          <p:nvPr/>
        </p:nvSpPr>
        <p:spPr>
          <a:xfrm rot="16200000">
            <a:off x="1714501" y="2976320"/>
            <a:ext cx="307731" cy="343779"/>
          </a:xfrm>
          <a:prstGeom prst="borderCallout1">
            <a:avLst>
              <a:gd name="adj1" fmla="val 18750"/>
              <a:gd name="adj2" fmla="val -8333"/>
              <a:gd name="adj3" fmla="val 102270"/>
              <a:gd name="adj4" fmla="val -472618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11"/>
          <p:cNvSpPr/>
          <p:nvPr/>
        </p:nvSpPr>
        <p:spPr>
          <a:xfrm rot="16200000">
            <a:off x="5814248" y="2539676"/>
            <a:ext cx="421203" cy="470544"/>
          </a:xfrm>
          <a:prstGeom prst="borderCallout1">
            <a:avLst>
              <a:gd name="adj1" fmla="val 18750"/>
              <a:gd name="adj2" fmla="val -8333"/>
              <a:gd name="adj3" fmla="val -23465"/>
              <a:gd name="adj4" fmla="val -41975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Callout 1 12"/>
          <p:cNvSpPr/>
          <p:nvPr/>
        </p:nvSpPr>
        <p:spPr>
          <a:xfrm rot="16200000">
            <a:off x="10204958" y="2432554"/>
            <a:ext cx="345908" cy="627076"/>
          </a:xfrm>
          <a:prstGeom prst="borderCallout1">
            <a:avLst>
              <a:gd name="adj1" fmla="val 18750"/>
              <a:gd name="adj2" fmla="val -8333"/>
              <a:gd name="adj3" fmla="val -125819"/>
              <a:gd name="adj4" fmla="val -30071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290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Modifier le nom une tâche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8" t="6666" r="28245" b="37821"/>
          <a:stretch/>
        </p:blipFill>
        <p:spPr>
          <a:xfrm>
            <a:off x="3462703" y="1063869"/>
            <a:ext cx="5266592" cy="38070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5315" y="5262658"/>
            <a:ext cx="1219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Double-cliquer sur l’intitulé de la tâche à modifier</a:t>
            </a:r>
          </a:p>
          <a:p>
            <a:pPr marL="342900" indent="-342900" algn="just">
              <a:buAutoNum type="arabicPeriod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Ecrivez le nouveau nom</a:t>
            </a:r>
          </a:p>
          <a:p>
            <a:pPr marL="342900" indent="-342900" algn="just">
              <a:buAutoNum type="arabicPeriod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Appuyez sur la touche « Entrée » de votre clavier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Line Callout 1 14"/>
          <p:cNvSpPr/>
          <p:nvPr/>
        </p:nvSpPr>
        <p:spPr>
          <a:xfrm rot="16200000">
            <a:off x="5965713" y="804628"/>
            <a:ext cx="500898" cy="3376246"/>
          </a:xfrm>
          <a:prstGeom prst="borderCallout1">
            <a:avLst>
              <a:gd name="adj1" fmla="val 18750"/>
              <a:gd name="adj2" fmla="val -8333"/>
              <a:gd name="adj3" fmla="val -122758"/>
              <a:gd name="adj4" fmla="val -52435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3" t="6666" r="29327" b="38077"/>
          <a:stretch/>
        </p:blipFill>
        <p:spPr>
          <a:xfrm>
            <a:off x="873368" y="1138869"/>
            <a:ext cx="5029200" cy="3789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3" t="6666" r="29327" b="38077"/>
          <a:stretch/>
        </p:blipFill>
        <p:spPr>
          <a:xfrm>
            <a:off x="6301152" y="1138869"/>
            <a:ext cx="5029200" cy="37894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34290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Supprimer une tâche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9446" y="5262658"/>
            <a:ext cx="505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Survolez l’encadré de la tâche à supprimer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46590" y="5262658"/>
            <a:ext cx="473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Cliquez sur la croix rouge (clic-gauche)</a:t>
            </a:r>
          </a:p>
        </p:txBody>
      </p:sp>
      <p:sp>
        <p:nvSpPr>
          <p:cNvPr id="10" name="Line Callout 1 9"/>
          <p:cNvSpPr/>
          <p:nvPr/>
        </p:nvSpPr>
        <p:spPr>
          <a:xfrm rot="16200000">
            <a:off x="3140709" y="755339"/>
            <a:ext cx="500898" cy="3634671"/>
          </a:xfrm>
          <a:prstGeom prst="borderCallout1">
            <a:avLst>
              <a:gd name="adj1" fmla="val 18750"/>
              <a:gd name="adj2" fmla="val -8333"/>
              <a:gd name="adj3" fmla="val -18427"/>
              <a:gd name="adj4" fmla="val -51540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181491" y="2352867"/>
            <a:ext cx="369277" cy="3692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5"/>
          </p:cNvCxnSpPr>
          <p:nvPr/>
        </p:nvCxnSpPr>
        <p:spPr>
          <a:xfrm>
            <a:off x="10496689" y="2668065"/>
            <a:ext cx="370603" cy="27792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3292" y="6030519"/>
            <a:ext cx="1027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Une tâche non cochée comme complétée peut aussi être supprimée</a:t>
            </a:r>
          </a:p>
        </p:txBody>
      </p:sp>
    </p:spTree>
    <p:extLst>
      <p:ext uri="{BB962C8B-B14F-4D97-AF65-F5344CB8AC3E}">
        <p14:creationId xmlns:p14="http://schemas.microsoft.com/office/powerpoint/2010/main" val="9406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39</TotalTime>
  <Words>115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Grégory Huyghe</dc:creator>
  <cp:lastModifiedBy>Grégory Huyghe</cp:lastModifiedBy>
  <cp:revision>9</cp:revision>
  <dcterms:created xsi:type="dcterms:W3CDTF">2019-06-26T15:26:05Z</dcterms:created>
  <dcterms:modified xsi:type="dcterms:W3CDTF">2019-06-26T16:05:26Z</dcterms:modified>
</cp:coreProperties>
</file>