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091935-04EE-49AF-ABE1-800A9869921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utilisateur – Projet 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615754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Grégory Huyghe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5" y="1269688"/>
            <a:ext cx="4721440" cy="44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1" t="6641" r="28029" b="46152"/>
          <a:stretch/>
        </p:blipFill>
        <p:spPr>
          <a:xfrm>
            <a:off x="562712" y="1264196"/>
            <a:ext cx="5319346" cy="3237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Ajouter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0" t="6667" r="28678" b="37692"/>
          <a:stretch/>
        </p:blipFill>
        <p:spPr>
          <a:xfrm>
            <a:off x="6418389" y="1264196"/>
            <a:ext cx="5205046" cy="3815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Ecrirez l’intitulé de la tâche dans le champ prévu (rectangle grisé)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 rot="16200000">
            <a:off x="2941027" y="470385"/>
            <a:ext cx="527539" cy="3648808"/>
          </a:xfrm>
          <a:prstGeom prst="borderCallout1">
            <a:avLst>
              <a:gd name="adj1" fmla="val 18750"/>
              <a:gd name="adj2" fmla="val -8333"/>
              <a:gd name="adj3" fmla="val -27706"/>
              <a:gd name="adj4" fmla="val -55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5" t="6738" r="28678" b="44614"/>
          <a:stretch/>
        </p:blipFill>
        <p:spPr>
          <a:xfrm>
            <a:off x="3484684" y="1391864"/>
            <a:ext cx="5222630" cy="3336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Marquer une tâche comme complétée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15" y="5315412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le rond à gauche de l’intitulé de la tâche à marquer comme terminée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dessus une fois (clic-gauche) avec votre souris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flèche pointe vers le bas permet de marquer comme complétées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17022" y="2628899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404446" y="2813538"/>
            <a:ext cx="3912576" cy="2602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seulement certaines tâches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475" y="4555295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All 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voir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6535" r="34874" b="45360"/>
          <a:stretch/>
        </p:blipFill>
        <p:spPr>
          <a:xfrm>
            <a:off x="537882" y="1030424"/>
            <a:ext cx="3684494" cy="329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6666" r="34747" b="49935"/>
          <a:stretch/>
        </p:blipFill>
        <p:spPr>
          <a:xfrm>
            <a:off x="4334608" y="1030424"/>
            <a:ext cx="3710354" cy="297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3" t="6795" r="34725" b="48590"/>
          <a:stretch/>
        </p:blipFill>
        <p:spPr>
          <a:xfrm>
            <a:off x="8157194" y="1030424"/>
            <a:ext cx="3738282" cy="3059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131" y="4555295"/>
            <a:ext cx="30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Active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toujours en cours, non cochées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7681" y="4555294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complétées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75" y="6107316"/>
            <a:ext cx="107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: pour supprimer toutes les tâches marquées comme complétées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 rot="16200000">
            <a:off x="1714501" y="2976320"/>
            <a:ext cx="307731" cy="343779"/>
          </a:xfrm>
          <a:prstGeom prst="borderCallout1">
            <a:avLst>
              <a:gd name="adj1" fmla="val 18750"/>
              <a:gd name="adj2" fmla="val -8333"/>
              <a:gd name="adj3" fmla="val 102270"/>
              <a:gd name="adj4" fmla="val -47261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 rot="16200000">
            <a:off x="5814248" y="2539676"/>
            <a:ext cx="421203" cy="470544"/>
          </a:xfrm>
          <a:prstGeom prst="borderCallout1">
            <a:avLst>
              <a:gd name="adj1" fmla="val 18750"/>
              <a:gd name="adj2" fmla="val -8333"/>
              <a:gd name="adj3" fmla="val -23465"/>
              <a:gd name="adj4" fmla="val -4197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 rot="16200000">
            <a:off x="10204958" y="2432554"/>
            <a:ext cx="345908" cy="627076"/>
          </a:xfrm>
          <a:prstGeom prst="borderCallout1">
            <a:avLst>
              <a:gd name="adj1" fmla="val 18750"/>
              <a:gd name="adj2" fmla="val -8333"/>
              <a:gd name="adj3" fmla="val -125819"/>
              <a:gd name="adj4" fmla="val -30071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le nom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t="6666" r="28245" b="37821"/>
          <a:stretch/>
        </p:blipFill>
        <p:spPr>
          <a:xfrm>
            <a:off x="3462703" y="1063869"/>
            <a:ext cx="5266592" cy="3807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5315" y="5262658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Double-cliquer sur l’intitulé de la tâche à modifier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Ecrivez le nouveau nom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 rot="16200000">
            <a:off x="5965713" y="804628"/>
            <a:ext cx="500898" cy="3376246"/>
          </a:xfrm>
          <a:prstGeom prst="borderCallout1">
            <a:avLst>
              <a:gd name="adj1" fmla="val 18750"/>
              <a:gd name="adj2" fmla="val -8333"/>
              <a:gd name="adj3" fmla="val -122758"/>
              <a:gd name="adj4" fmla="val -5243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873368" y="1138869"/>
            <a:ext cx="5029200" cy="378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6301152" y="1138869"/>
            <a:ext cx="5029200" cy="37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446" y="5262658"/>
            <a:ext cx="50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l’encadré de la tâche à supprimer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6590" y="5262658"/>
            <a:ext cx="473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sur la croix rouge (clic-gauche)</a:t>
            </a:r>
          </a:p>
        </p:txBody>
      </p:sp>
      <p:sp>
        <p:nvSpPr>
          <p:cNvPr id="10" name="Line Callout 1 9"/>
          <p:cNvSpPr/>
          <p:nvPr/>
        </p:nvSpPr>
        <p:spPr>
          <a:xfrm rot="16200000">
            <a:off x="3140709" y="755339"/>
            <a:ext cx="500898" cy="3634671"/>
          </a:xfrm>
          <a:prstGeom prst="borderCallout1">
            <a:avLst>
              <a:gd name="adj1" fmla="val 18750"/>
              <a:gd name="adj2" fmla="val -8333"/>
              <a:gd name="adj3" fmla="val -18427"/>
              <a:gd name="adj4" fmla="val -5154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81491" y="2352867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5"/>
          </p:cNvCxnSpPr>
          <p:nvPr/>
        </p:nvCxnSpPr>
        <p:spPr>
          <a:xfrm>
            <a:off x="10496689" y="2668065"/>
            <a:ext cx="370603" cy="2779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292" y="6030519"/>
            <a:ext cx="1148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tâche non cochée comme complétée peut aussi être supprimée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en bas à droite permet de supprimer toutes les tâches marquées comme complétées</a:t>
            </a:r>
          </a:p>
        </p:txBody>
      </p:sp>
    </p:spTree>
    <p:extLst>
      <p:ext uri="{BB962C8B-B14F-4D97-AF65-F5344CB8AC3E}">
        <p14:creationId xmlns:p14="http://schemas.microsoft.com/office/powerpoint/2010/main" val="940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130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12</cp:revision>
  <dcterms:created xsi:type="dcterms:W3CDTF">2019-06-26T15:26:05Z</dcterms:created>
  <dcterms:modified xsi:type="dcterms:W3CDTF">2019-07-11T07:10:28Z</dcterms:modified>
</cp:coreProperties>
</file>