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30" d="100"/>
          <a:sy n="30" d="100"/>
        </p:scale>
        <p:origin x="2388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B2223-A7DC-4EAD-9F80-985A7A05F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7FEE05-2F3C-4C71-9018-F3B112F9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00BE10-2178-4192-8EA3-7B5CE66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AFDD1D-71AB-4BF1-9B37-20920EC9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009AAC-81E2-4B52-86E8-7E677D0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99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71ACB-B43B-4F12-8081-CF83EFE9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EA0ADA-4881-449F-9870-89AFC15E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85AECF-39D8-45CC-95E7-171A903B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24C6B0-44E7-4FC0-986E-0A22753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1DB0C7-D17E-4E50-9CC4-75B21991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FF003F-0747-4462-B057-633C054A8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C9FB79-799A-4D31-9310-9EA6F3E7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40E71C-40BB-44E7-91B5-5AA41D65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0CCBB5-6D2F-4287-865F-36AECED7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A6086D-59F6-489D-9E90-1F6D3E34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20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B72CB-D64F-4CD8-BC9C-5EA2B9B3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142FF3-D3AC-431E-8415-93D109FF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5F9842-9661-477D-8128-EC3AA6F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14C70F-1F24-499C-A918-93B5CB58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518354-2F64-4FC3-8441-C2303E5B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05853-A486-4149-BE65-8C700B97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9A06C6-0890-4E88-8788-75534B79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6BE503-3F7F-40F1-BC5B-CF2751F5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9FCBEC-A2B1-4E7B-B411-4978F59D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65235D-4AA9-4F0B-87D1-68EC3A7C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21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BBF0C-AC26-4976-BA50-BFA00721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ECFCE4-FDFD-4CCB-9C28-ED3B6FD88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FF22391-4DF2-44C2-B378-2CB5D8F37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AD65E8-FF99-4EF9-B3C6-EB74EF1D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8F3C0C-E5C8-434D-A8C6-500ADAB6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B758B6D-22C0-4A49-A0E4-2682301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9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1EA4B-8639-4BB9-9012-770C037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F05505-45FB-40B9-AC21-130571E0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B565C3-D5D8-446D-B202-8C4B9A64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20FEFF7-E37C-417B-A397-A33492B7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8A5BA7B-FDD0-4345-A1B7-57915406C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D7FD734-4428-4971-9FDD-363F14E1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DD3FC5E-E3D8-45A5-9514-4FD78DE0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77699E-5D8C-4383-B67F-EFA5A4E5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05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7618-7A72-43A3-8FFC-2566448C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656FDDF-3360-4ECC-8082-EE2BDD5F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401CEB-9DF7-4249-AE49-62990827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52EC71-4A63-488A-AFB3-4884307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7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40C951-F5BA-47A2-8D99-565117AA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1CA2C4-440A-47B5-A21D-F48D2DC0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2D5FE9-F423-4474-BDD7-B63E303D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1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3AC5-9E1A-488E-860F-B9CED4E2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FC962C-BFD1-4122-B1A0-1DA700F2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FC2218-423B-4708-8F42-AFC1B45A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671513-B208-48D9-B5A7-0FA3C27F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5913A4-B4E1-4F44-A296-191D9179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3A9706-8FFF-4C04-9EF4-2CF0CFA4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5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2173-C616-466C-BB81-0F63CC4E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F8ECF65-8588-46F2-BF4D-B6A63B182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449135-0BF2-47FF-9B1F-35A4DD45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BB00E4-4909-4BF2-956D-1E00478B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0556A7-30DB-4D55-8E07-E30964F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F4039C-1E79-487E-ADB3-DFE35190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85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7E172F4-805F-4F29-A0D5-E1BE5C34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D782F8-82C7-4251-88F7-3E638159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50A9B5-DAAE-4E94-BA6B-040BE5D89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44C9-327B-44E8-B9CE-78858F84A71D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FCAC5E-D454-4BF7-A30B-770664E5D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4DBD8B-040C-40A4-BF32-41FE0942F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6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portátil, interior, computador, sentado&#10;&#10;Descrição gerada automaticamente">
            <a:extLst>
              <a:ext uri="{FF2B5EF4-FFF2-40B4-BE49-F238E27FC236}">
                <a16:creationId xmlns:a16="http://schemas.microsoft.com/office/drawing/2014/main" id="{0C704B42-BF92-457B-9BDC-B87413A0C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33" b="1916"/>
          <a:stretch/>
        </p:blipFill>
        <p:spPr>
          <a:xfrm>
            <a:off x="-5214531" y="-1680509"/>
            <a:ext cx="12191980" cy="68579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22056-94C9-4A07-BA28-374A5683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5721" y="-1260389"/>
            <a:ext cx="21998082" cy="8909223"/>
          </a:xfrm>
          <a:prstGeom prst="rect">
            <a:avLst/>
          </a:prstGeom>
        </p:spPr>
      </p:pic>
      <p:pic>
        <p:nvPicPr>
          <p:cNvPr id="7" name="Imagem 6" descr="Uma imagem com captura de ecrã, sentado, telefone&#10;&#10;Descrição gerada automaticamente">
            <a:extLst>
              <a:ext uri="{FF2B5EF4-FFF2-40B4-BE49-F238E27FC236}">
                <a16:creationId xmlns:a16="http://schemas.microsoft.com/office/drawing/2014/main" id="{0732A24E-5B01-4C4F-B220-2375A224A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6939" y="-9311746"/>
            <a:ext cx="21998082" cy="16960580"/>
          </a:xfrm>
          <a:prstGeom prst="rect">
            <a:avLst/>
          </a:prstGeom>
        </p:spPr>
      </p:pic>
      <p:pic>
        <p:nvPicPr>
          <p:cNvPr id="9" name="Imagem 8" descr="Uma imagem com captura de ecrã, preto, ecrã, monitor&#10;&#10;Descrição gerada automaticamente">
            <a:extLst>
              <a:ext uri="{FF2B5EF4-FFF2-40B4-BE49-F238E27FC236}">
                <a16:creationId xmlns:a16="http://schemas.microsoft.com/office/drawing/2014/main" id="{98D259B9-5C06-4FF7-B233-7C9B5B6045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9"/>
          <a:stretch/>
        </p:blipFill>
        <p:spPr>
          <a:xfrm>
            <a:off x="4661164" y="-134160"/>
            <a:ext cx="22009300" cy="71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3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</dc:creator>
  <cp:lastModifiedBy>Gonçalo</cp:lastModifiedBy>
  <cp:revision>3</cp:revision>
  <dcterms:created xsi:type="dcterms:W3CDTF">2020-01-05T11:28:30Z</dcterms:created>
  <dcterms:modified xsi:type="dcterms:W3CDTF">2020-01-05T18:30:27Z</dcterms:modified>
</cp:coreProperties>
</file>