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18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3031-AD98-4A17-9973-F66E696C665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2B93-4354-4B1B-9B00-6591F1E1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2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2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2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43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3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4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24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05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5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05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86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67200" y="838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67200" y="1219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67200" y="19812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8971" y="51172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nelx</a:t>
            </a:r>
            <a:r>
              <a:rPr lang="en-US" dirty="0" smtClean="0"/>
              <a:t> = 8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19200" y="26670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30000" y="2057400"/>
            <a:ext cx="0" cy="61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2370" y="2605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5948" y="1992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4343055" y="13989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nely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532965" y="769200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0037" y="66674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#1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276350" y="842964"/>
            <a:ext cx="2476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037" y="10239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#2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533526" y="1143000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4" idx="3"/>
          </p:cNvCxnSpPr>
          <p:nvPr/>
        </p:nvCxnSpPr>
        <p:spPr>
          <a:xfrm>
            <a:off x="1278190" y="1208603"/>
            <a:ext cx="255335" cy="58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5184" y="162353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#5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540165" y="2297402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3" idx="1"/>
          </p:cNvCxnSpPr>
          <p:nvPr/>
        </p:nvCxnSpPr>
        <p:spPr>
          <a:xfrm>
            <a:off x="1231647" y="1828800"/>
            <a:ext cx="328469" cy="488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06649" y="253716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#45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83402" y="2302165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413956" y="2420716"/>
            <a:ext cx="200906" cy="265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776412" y="602400"/>
            <a:ext cx="50004" cy="46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48656" y="311705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#1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32744" y="2420716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#4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1803798" y="2213400"/>
            <a:ext cx="239315" cy="258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350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350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350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350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31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731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31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31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112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12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12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12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93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93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93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493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874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74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74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874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255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255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255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55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636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636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636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636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017858" y="4513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17858" y="4894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17858" y="5275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017858" y="56564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283623" y="4444484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290823" y="5972686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56577" y="6019800"/>
            <a:ext cx="10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in y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7334060" y="5977449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161874" y="4102922"/>
            <a:ext cx="118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 = 1N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3327026" y="4851026"/>
            <a:ext cx="105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in x</a:t>
            </a:r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4281489" y="4826291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283365" y="5207291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283365" y="5600696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358940" y="4580719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/>
          <p:cNvSpPr/>
          <p:nvPr/>
        </p:nvSpPr>
        <p:spPr>
          <a:xfrm>
            <a:off x="7317914" y="6113684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7329489" y="6257926"/>
            <a:ext cx="61652" cy="61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415207" y="6257926"/>
            <a:ext cx="61652" cy="61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4092578" y="4415902"/>
            <a:ext cx="166670" cy="205894"/>
            <a:chOff x="2762591" y="4328573"/>
            <a:chExt cx="166670" cy="205894"/>
          </a:xfrm>
        </p:grpSpPr>
        <p:sp>
          <p:nvSpPr>
            <p:cNvPr id="144" name="Isosceles Triangle 143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 rot="5400000">
            <a:off x="4085681" y="4790514"/>
            <a:ext cx="166670" cy="205894"/>
            <a:chOff x="2762591" y="4328573"/>
            <a:chExt cx="166670" cy="205894"/>
          </a:xfrm>
        </p:grpSpPr>
        <p:sp>
          <p:nvSpPr>
            <p:cNvPr id="149" name="Isosceles Triangle 148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 rot="5400000">
            <a:off x="4082027" y="5171514"/>
            <a:ext cx="166670" cy="205894"/>
            <a:chOff x="2762591" y="4328573"/>
            <a:chExt cx="166670" cy="205894"/>
          </a:xfrm>
        </p:grpSpPr>
        <p:sp>
          <p:nvSpPr>
            <p:cNvPr id="153" name="Isosceles Triangle 152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4082027" y="5562040"/>
            <a:ext cx="166670" cy="205894"/>
            <a:chOff x="2762591" y="4328573"/>
            <a:chExt cx="166670" cy="205894"/>
          </a:xfrm>
        </p:grpSpPr>
        <p:sp>
          <p:nvSpPr>
            <p:cNvPr id="157" name="Isosceles Triangle 156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 rot="5400000">
            <a:off x="4077264" y="5938288"/>
            <a:ext cx="166670" cy="205894"/>
            <a:chOff x="2762591" y="4328573"/>
            <a:chExt cx="166670" cy="205894"/>
          </a:xfrm>
        </p:grpSpPr>
        <p:sp>
          <p:nvSpPr>
            <p:cNvPr id="161" name="Isosceles Triangle 160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1229" y="3333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#DOF=1,2</a:t>
            </a:r>
            <a:endParaRPr lang="en-US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1338263" y="540782"/>
            <a:ext cx="223837" cy="276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/>
          <p:cNvSpPr/>
          <p:nvPr/>
        </p:nvSpPr>
        <p:spPr>
          <a:xfrm>
            <a:off x="6657720" y="3945975"/>
            <a:ext cx="1142795" cy="153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3590002">
            <a:off x="2932982" y="2546189"/>
            <a:ext cx="1524000" cy="1143000"/>
            <a:chOff x="-1340052" y="3826071"/>
            <a:chExt cx="1524000" cy="1143000"/>
          </a:xfrm>
          <a:scene3d>
            <a:camera prst="isometricLeftDown"/>
            <a:lightRig rig="threePt" dir="t"/>
          </a:scene3d>
        </p:grpSpPr>
        <p:sp>
          <p:nvSpPr>
            <p:cNvPr id="77" name="Rectangle 76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95375" y="1295400"/>
            <a:ext cx="3048000" cy="1143000"/>
            <a:chOff x="-1340052" y="3826071"/>
            <a:chExt cx="3048000" cy="1143000"/>
          </a:xfrm>
          <a:scene3d>
            <a:camera prst="isometricBottomDown"/>
            <a:lightRig rig="threePt" dir="t"/>
          </a:scene3d>
        </p:grpSpPr>
        <p:sp>
          <p:nvSpPr>
            <p:cNvPr id="52" name="Rectangle 51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3948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3948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948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4948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64948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4948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5948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45948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45948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26948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26948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6948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1194" y="1895399"/>
            <a:ext cx="3188806" cy="1669200"/>
            <a:chOff x="1683231" y="1074000"/>
            <a:chExt cx="3188806" cy="1669200"/>
          </a:xfrm>
          <a:scene3d>
            <a:camera prst="isometricLeftDown"/>
            <a:lightRig rig="threePt" dir="t"/>
          </a:scene3d>
        </p:grpSpPr>
        <p:sp>
          <p:nvSpPr>
            <p:cNvPr id="4" name="Rectangle 3"/>
            <p:cNvSpPr/>
            <p:nvPr/>
          </p:nvSpPr>
          <p:spPr>
            <a:xfrm>
              <a:off x="1752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2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3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14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4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4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5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95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5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76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76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76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57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57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38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8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19600" y="114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19600" y="1524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19600" y="1905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19600" y="2286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85365" y="1074000"/>
              <a:ext cx="136235" cy="136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92565" y="2602202"/>
              <a:ext cx="136235" cy="136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35802" y="2606965"/>
              <a:ext cx="136235" cy="136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83231" y="1455807"/>
              <a:ext cx="136235" cy="136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85107" y="1836807"/>
              <a:ext cx="136235" cy="136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685107" y="2230212"/>
              <a:ext cx="136235" cy="1362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326962" y="3580735"/>
            <a:ext cx="609600" cy="355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3167" y="2968110"/>
            <a:ext cx="0" cy="61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735" y="3745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" y="29733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42900" y="3194935"/>
            <a:ext cx="588672" cy="3858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8650" y="28713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-152400" y="13070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#1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823913" y="1483284"/>
            <a:ext cx="2476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-152400" y="161186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#2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23913" y="1788084"/>
            <a:ext cx="2476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-152400" y="25527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#5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23913" y="2728916"/>
            <a:ext cx="2476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66912" y="3810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#45</a:t>
            </a:r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2943225" y="3986216"/>
            <a:ext cx="2476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355847" y="333375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#180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4109970" y="3511917"/>
            <a:ext cx="3154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62856" y="704850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#1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362075" y="1009650"/>
            <a:ext cx="0" cy="5011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9625" y="3154918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#4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1285875" y="2661690"/>
            <a:ext cx="0" cy="5363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20698" y="91654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#DOF=1,2,3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881063" y="1162050"/>
            <a:ext cx="223837" cy="276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rot="3590002">
            <a:off x="8616668" y="5386782"/>
            <a:ext cx="1524000" cy="1143000"/>
            <a:chOff x="-1340052" y="3826071"/>
            <a:chExt cx="1524000" cy="1143000"/>
          </a:xfrm>
          <a:scene3d>
            <a:camera prst="isometricLeftDown"/>
            <a:lightRig rig="threePt" dir="t"/>
          </a:scene3d>
        </p:grpSpPr>
        <p:sp>
          <p:nvSpPr>
            <p:cNvPr id="128" name="Rectangle 127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779061" y="4135993"/>
            <a:ext cx="3048000" cy="1143000"/>
            <a:chOff x="-1340052" y="3826071"/>
            <a:chExt cx="3048000" cy="1143000"/>
          </a:xfrm>
          <a:noFill/>
          <a:scene3d>
            <a:camera prst="isometricBottomDown"/>
            <a:lightRig rig="threePt" dir="t"/>
          </a:scene3d>
        </p:grpSpPr>
        <p:sp>
          <p:nvSpPr>
            <p:cNvPr id="141" name="Rectangle 140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83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83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83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64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4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64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45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45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45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326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326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326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304880" y="4735992"/>
            <a:ext cx="3188806" cy="1669200"/>
            <a:chOff x="1683231" y="1074000"/>
            <a:chExt cx="3188806" cy="1669200"/>
          </a:xfrm>
          <a:noFill/>
          <a:scene3d>
            <a:camera prst="isometricLeftDown"/>
            <a:lightRig rig="threePt" dir="t"/>
          </a:scene3d>
        </p:grpSpPr>
        <p:sp>
          <p:nvSpPr>
            <p:cNvPr id="166" name="Rectangle 165"/>
            <p:cNvSpPr/>
            <p:nvPr/>
          </p:nvSpPr>
          <p:spPr>
            <a:xfrm>
              <a:off x="1752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52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752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752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133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133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133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133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14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514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14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514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95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895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95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95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76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276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276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276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657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657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657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657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038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038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038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038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419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19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419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419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1685365" y="1074000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1692565" y="2602202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735802" y="2606965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683231" y="1455807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1685107" y="1836807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685107" y="2230212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>
            <a:off x="6010648" y="6421328"/>
            <a:ext cx="609600" cy="355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6016853" y="5808703"/>
            <a:ext cx="0" cy="61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231421" y="658606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5759886" y="58139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026586" y="6035528"/>
            <a:ext cx="588672" cy="3858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312336" y="57119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9801373" y="675382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with unit loads</a:t>
            </a:r>
            <a:endParaRPr lang="en-US" dirty="0"/>
          </a:p>
        </p:txBody>
      </p:sp>
      <p:sp>
        <p:nvSpPr>
          <p:cNvPr id="226" name="Oval 225"/>
          <p:cNvSpPr/>
          <p:nvPr/>
        </p:nvSpPr>
        <p:spPr>
          <a:xfrm>
            <a:off x="8922186" y="6737018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9184565" y="6584922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9451265" y="6442047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9727490" y="6280122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8991638" y="6867955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9255561" y="6743700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9522261" y="6591300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9808011" y="6438900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 flipV="1">
            <a:off x="9089954" y="6858000"/>
            <a:ext cx="644872" cy="973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 flipV="1">
            <a:off x="9322857" y="6688322"/>
            <a:ext cx="549912" cy="1849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 flipV="1">
            <a:off x="9587500" y="6536227"/>
            <a:ext cx="407756" cy="2689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 flipV="1">
            <a:off x="9847930" y="6403349"/>
            <a:ext cx="216298" cy="3178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6548763" y="4852617"/>
            <a:ext cx="45889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050422" y="4563070"/>
            <a:ext cx="1728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 on this plane fixed in x, y, z directions</a:t>
            </a:r>
            <a:endParaRPr lang="en-US" dirty="0"/>
          </a:p>
        </p:txBody>
      </p:sp>
      <p:sp>
        <p:nvSpPr>
          <p:cNvPr id="246" name="Rectangle 245"/>
          <p:cNvSpPr/>
          <p:nvPr/>
        </p:nvSpPr>
        <p:spPr>
          <a:xfrm>
            <a:off x="7014908" y="-225016"/>
            <a:ext cx="1142795" cy="153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 rot="3590002">
            <a:off x="8973856" y="1215791"/>
            <a:ext cx="1524000" cy="1143000"/>
            <a:chOff x="-1340052" y="3826071"/>
            <a:chExt cx="1524000" cy="1143000"/>
          </a:xfrm>
          <a:scene3d>
            <a:camera prst="isometricLeftDown"/>
            <a:lightRig rig="threePt" dir="t"/>
          </a:scene3d>
        </p:grpSpPr>
        <p:sp>
          <p:nvSpPr>
            <p:cNvPr id="248" name="Rectangle 247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7136249" y="-34998"/>
            <a:ext cx="3048000" cy="1143000"/>
            <a:chOff x="-1340052" y="3826071"/>
            <a:chExt cx="3048000" cy="1143000"/>
          </a:xfrm>
          <a:noFill/>
          <a:scene3d>
            <a:camera prst="isometricBottomDown"/>
            <a:lightRig rig="threePt" dir="t"/>
          </a:scene3d>
        </p:grpSpPr>
        <p:sp>
          <p:nvSpPr>
            <p:cNvPr id="261" name="Rectangle 260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83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83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83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64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64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64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945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945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945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326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326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326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6662068" y="565001"/>
            <a:ext cx="3188806" cy="1669200"/>
            <a:chOff x="1683231" y="1074000"/>
            <a:chExt cx="3188806" cy="1669200"/>
          </a:xfrm>
          <a:noFill/>
          <a:scene3d>
            <a:camera prst="isometricLeftDown"/>
            <a:lightRig rig="threePt" dir="t"/>
          </a:scene3d>
        </p:grpSpPr>
        <p:sp>
          <p:nvSpPr>
            <p:cNvPr id="286" name="Rectangle 285"/>
            <p:cNvSpPr/>
            <p:nvPr/>
          </p:nvSpPr>
          <p:spPr>
            <a:xfrm>
              <a:off x="1752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752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752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752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133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133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133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133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514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514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514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514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895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895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895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895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276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276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76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276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657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657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657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657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038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4038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038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4038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419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419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419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4419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1685365" y="1074000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1692565" y="2602202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735802" y="2606965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1683231" y="1455807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685107" y="1836807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685107" y="2230212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4" name="Straight Arrow Connector 323"/>
          <p:cNvCxnSpPr/>
          <p:nvPr/>
        </p:nvCxnSpPr>
        <p:spPr>
          <a:xfrm>
            <a:off x="6367836" y="2250337"/>
            <a:ext cx="609600" cy="355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V="1">
            <a:off x="6374041" y="1637712"/>
            <a:ext cx="0" cy="61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588609" y="24150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6117074" y="16429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28" name="Straight Arrow Connector 327"/>
          <p:cNvCxnSpPr/>
          <p:nvPr/>
        </p:nvCxnSpPr>
        <p:spPr>
          <a:xfrm flipV="1">
            <a:off x="6383774" y="1864537"/>
            <a:ext cx="588672" cy="3858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6669524" y="15409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31" name="Oval 330"/>
          <p:cNvSpPr/>
          <p:nvPr/>
        </p:nvSpPr>
        <p:spPr>
          <a:xfrm>
            <a:off x="9279374" y="2566027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9541753" y="2413931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9808453" y="2271056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10084678" y="2109131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6905951" y="681626"/>
            <a:ext cx="45889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5407610" y="392079"/>
            <a:ext cx="1728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 on this plane fixed in x and z directions</a:t>
            </a:r>
            <a:endParaRPr lang="en-US" dirty="0"/>
          </a:p>
        </p:txBody>
      </p:sp>
      <p:grpSp>
        <p:nvGrpSpPr>
          <p:cNvPr id="345" name="Group 344"/>
          <p:cNvGrpSpPr/>
          <p:nvPr/>
        </p:nvGrpSpPr>
        <p:grpSpPr>
          <a:xfrm>
            <a:off x="9264156" y="2690223"/>
            <a:ext cx="166670" cy="205894"/>
            <a:chOff x="2762591" y="4328573"/>
            <a:chExt cx="166670" cy="205894"/>
          </a:xfrm>
        </p:grpSpPr>
        <p:sp>
          <p:nvSpPr>
            <p:cNvPr id="346" name="Isosceles Triangle 345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9525019" y="2552696"/>
            <a:ext cx="166670" cy="205894"/>
            <a:chOff x="2762591" y="4328573"/>
            <a:chExt cx="166670" cy="205894"/>
          </a:xfrm>
        </p:grpSpPr>
        <p:sp>
          <p:nvSpPr>
            <p:cNvPr id="350" name="Isosceles Triangle 349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9791715" y="2409830"/>
            <a:ext cx="166670" cy="205894"/>
            <a:chOff x="2762591" y="4328573"/>
            <a:chExt cx="166670" cy="205894"/>
          </a:xfrm>
        </p:grpSpPr>
        <p:sp>
          <p:nvSpPr>
            <p:cNvPr id="354" name="Isosceles Triangle 353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10072708" y="2252659"/>
            <a:ext cx="166670" cy="205894"/>
            <a:chOff x="2762591" y="4328573"/>
            <a:chExt cx="166670" cy="205894"/>
          </a:xfrm>
        </p:grpSpPr>
        <p:sp>
          <p:nvSpPr>
            <p:cNvPr id="358" name="Isosceles Triangle 357"/>
            <p:cNvSpPr/>
            <p:nvPr/>
          </p:nvSpPr>
          <p:spPr>
            <a:xfrm>
              <a:off x="2762591" y="4328573"/>
              <a:ext cx="166670" cy="1436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2774166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2859884" y="4472815"/>
              <a:ext cx="61652" cy="61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1" name="TextBox 360"/>
          <p:cNvSpPr txBox="1"/>
          <p:nvPr/>
        </p:nvSpPr>
        <p:spPr>
          <a:xfrm>
            <a:off x="9426498" y="2741340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in x, y, z</a:t>
            </a:r>
            <a:endParaRPr lang="en-US" dirty="0"/>
          </a:p>
        </p:txBody>
      </p:sp>
      <p:cxnSp>
        <p:nvCxnSpPr>
          <p:cNvPr id="362" name="Straight Arrow Connector 361"/>
          <p:cNvCxnSpPr/>
          <p:nvPr/>
        </p:nvCxnSpPr>
        <p:spPr>
          <a:xfrm>
            <a:off x="7182363" y="1378568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7446286" y="1254313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7712986" y="1101913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7998736" y="949513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6838950" y="273158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with unit loads</a:t>
            </a:r>
            <a:endParaRPr lang="en-US" dirty="0"/>
          </a:p>
        </p:txBody>
      </p:sp>
      <p:cxnSp>
        <p:nvCxnSpPr>
          <p:cNvPr id="367" name="Straight Arrow Connector 366"/>
          <p:cNvCxnSpPr/>
          <p:nvPr/>
        </p:nvCxnSpPr>
        <p:spPr>
          <a:xfrm flipH="1" flipV="1">
            <a:off x="7182363" y="1866901"/>
            <a:ext cx="549198" cy="8233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 flipH="1" flipV="1">
            <a:off x="7415266" y="1697223"/>
            <a:ext cx="385249" cy="99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 flipH="1" flipV="1">
            <a:off x="7679909" y="1545127"/>
            <a:ext cx="218340" cy="1145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 flipV="1">
            <a:off x="7998737" y="1438275"/>
            <a:ext cx="2263" cy="12581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sosceles Triangle 140"/>
          <p:cNvSpPr/>
          <p:nvPr/>
        </p:nvSpPr>
        <p:spPr>
          <a:xfrm>
            <a:off x="3020591" y="4166580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/>
          <p:cNvSpPr/>
          <p:nvPr/>
        </p:nvSpPr>
        <p:spPr>
          <a:xfrm>
            <a:off x="3281454" y="4029053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3548150" y="3886187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3829143" y="3729016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928805" y="2479206"/>
            <a:ext cx="1142795" cy="153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590002">
            <a:off x="4903097" y="3910862"/>
            <a:ext cx="1524000" cy="1143000"/>
            <a:chOff x="-1340052" y="3826071"/>
            <a:chExt cx="1524000" cy="1143000"/>
          </a:xfrm>
          <a:scene3d>
            <a:camera prst="isometricLeftDown"/>
            <a:lightRig rig="threePt" dir="t"/>
          </a:scene3d>
        </p:grpSpPr>
        <p:sp>
          <p:nvSpPr>
            <p:cNvPr id="6" name="Rectangle 5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3890" y="2674473"/>
            <a:ext cx="3048000" cy="1143000"/>
            <a:chOff x="-1340052" y="3826071"/>
            <a:chExt cx="3048000" cy="1143000"/>
          </a:xfrm>
          <a:noFill/>
          <a:scene3d>
            <a:camera prst="isometricBottomDown"/>
            <a:lightRig rig="threePt" dir="t"/>
          </a:scene3d>
        </p:grpSpPr>
        <p:sp>
          <p:nvSpPr>
            <p:cNvPr id="19" name="Rectangle 18"/>
            <p:cNvSpPr/>
            <p:nvPr/>
          </p:nvSpPr>
          <p:spPr>
            <a:xfrm>
              <a:off x="-1340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1340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40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959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959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-959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578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578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578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197052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-197052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-197052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3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4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4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4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5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45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45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26948" y="3826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26948" y="4207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26948" y="4588071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39078" y="3343472"/>
            <a:ext cx="3119437" cy="1600200"/>
            <a:chOff x="1752600" y="1143000"/>
            <a:chExt cx="3119437" cy="1600200"/>
          </a:xfrm>
          <a:noFill/>
          <a:scene3d>
            <a:camera prst="isometricLeftDown"/>
            <a:lightRig rig="threePt" dir="t"/>
          </a:scene3d>
        </p:grpSpPr>
        <p:sp>
          <p:nvSpPr>
            <p:cNvPr id="44" name="Rectangle 43"/>
            <p:cNvSpPr/>
            <p:nvPr/>
          </p:nvSpPr>
          <p:spPr>
            <a:xfrm>
              <a:off x="1752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2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52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52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3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33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3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14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14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4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4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95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95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95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5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76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76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6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6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57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7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57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57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38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38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38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38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19600" y="1143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19600" y="1524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19600" y="1905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19600" y="2286000"/>
              <a:ext cx="3810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735802" y="2606965"/>
              <a:ext cx="136235" cy="136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1981200" y="2718541"/>
            <a:ext cx="609600" cy="355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987405" y="2105916"/>
            <a:ext cx="0" cy="61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01973" y="28832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30438" y="21111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997138" y="2332741"/>
            <a:ext cx="588672" cy="3858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82888" y="20091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5187015" y="5275498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49394" y="5123402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716094" y="4980527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92319" y="4818602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72957" y="2886573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36880" y="2762318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703580" y="2609918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989330" y="2457518"/>
            <a:ext cx="0" cy="567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40572" y="4033168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302951" y="3881072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569651" y="3738197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845876" y="3576272"/>
            <a:ext cx="136235" cy="1362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5174400" y="5406770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5435263" y="5269243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>
            <a:off x="5701959" y="5126377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5982952" y="4969206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619288" y="5345668"/>
            <a:ext cx="20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fixed in x, y, z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78331" y="4002459"/>
            <a:ext cx="20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fixed in x, y, z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457200"/>
            <a:ext cx="638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Download the 3D </a:t>
            </a:r>
            <a:r>
              <a:rPr lang="en-US" sz="2400" dirty="0"/>
              <a:t>code at https://top3dapp.com/ </a:t>
            </a:r>
          </a:p>
        </p:txBody>
      </p:sp>
    </p:spTree>
    <p:extLst>
      <p:ext uri="{BB962C8B-B14F-4D97-AF65-F5344CB8AC3E}">
        <p14:creationId xmlns:p14="http://schemas.microsoft.com/office/powerpoint/2010/main" val="40991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t="25555" r="23333" b="18749"/>
          <a:stretch/>
        </p:blipFill>
        <p:spPr bwMode="auto">
          <a:xfrm>
            <a:off x="-1219200" y="527450"/>
            <a:ext cx="3505200" cy="222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295400" y="115634"/>
            <a:ext cx="189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Curvature = 0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t="16588" r="36422" b="22625"/>
          <a:stretch/>
        </p:blipFill>
        <p:spPr bwMode="auto">
          <a:xfrm>
            <a:off x="838200" y="4800600"/>
            <a:ext cx="292639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20683" r="15215" b="23360"/>
          <a:stretch/>
        </p:blipFill>
        <p:spPr bwMode="auto">
          <a:xfrm>
            <a:off x="2362200" y="501803"/>
            <a:ext cx="4596808" cy="224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219200" y="2158425"/>
            <a:ext cx="68640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83052" y="2158425"/>
            <a:ext cx="152214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NOT OK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-228600" y="501803"/>
            <a:ext cx="762000" cy="6228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-762000" y="501803"/>
            <a:ext cx="229206" cy="11359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2100" y="-2286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Large curvature makes the bridge less usable for pedestrians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85727" y="501803"/>
            <a:ext cx="114603" cy="12507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9" t="33806" r="8381" b="31233"/>
          <a:stretch/>
        </p:blipFill>
        <p:spPr bwMode="auto">
          <a:xfrm>
            <a:off x="-2438400" y="1412700"/>
            <a:ext cx="8488800" cy="23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595200" y="3687900"/>
            <a:ext cx="464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-624000" y="3500700"/>
            <a:ext cx="0" cy="41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81800" y="3515100"/>
            <a:ext cx="0" cy="41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6800" y="3683435"/>
            <a:ext cx="1282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 50 feet</a:t>
            </a:r>
            <a:endParaRPr lang="en-US" sz="2400" dirty="0"/>
          </a:p>
        </p:txBody>
      </p:sp>
      <p:sp>
        <p:nvSpPr>
          <p:cNvPr id="13" name="Isosceles Triangle 12"/>
          <p:cNvSpPr/>
          <p:nvPr/>
        </p:nvSpPr>
        <p:spPr>
          <a:xfrm>
            <a:off x="-1143000" y="3500700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419600" y="3509419"/>
            <a:ext cx="166670" cy="1436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1524000" y="4257675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Both ends are flat and fixed to the ground</a:t>
            </a:r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1069190" y="3682481"/>
            <a:ext cx="0" cy="6228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6" t="27402" r="32669" b="18425"/>
          <a:stretch/>
        </p:blipFill>
        <p:spPr bwMode="auto">
          <a:xfrm>
            <a:off x="6324600" y="1219200"/>
            <a:ext cx="2871198" cy="276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6753225" y="3914267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724425" y="3727067"/>
            <a:ext cx="0" cy="41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772525" y="3741467"/>
            <a:ext cx="0" cy="41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0687" y="3909802"/>
            <a:ext cx="112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 8 feet</a:t>
            </a:r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162800" y="1228725"/>
            <a:ext cx="0" cy="660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305800" y="1238250"/>
            <a:ext cx="0" cy="679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04438" y="1524000"/>
            <a:ext cx="1072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72325" y="1085850"/>
            <a:ext cx="112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 7 feet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-1847850" y="1989534"/>
            <a:ext cx="11049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599" y="1219200"/>
            <a:ext cx="614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Force </a:t>
            </a:r>
            <a:r>
              <a:rPr lang="en-US" sz="2000" b="1" dirty="0">
                <a:solidFill>
                  <a:srgbClr val="FF0000"/>
                </a:solidFill>
              </a:rPr>
              <a:t>of </a:t>
            </a:r>
            <a:r>
              <a:rPr lang="en-US" sz="2000" b="1" dirty="0" smtClean="0">
                <a:solidFill>
                  <a:srgbClr val="FF0000"/>
                </a:solidFill>
              </a:rPr>
              <a:t>2500 </a:t>
            </a:r>
            <a:r>
              <a:rPr lang="en-US" sz="2000" b="1" dirty="0" err="1" smtClean="0">
                <a:solidFill>
                  <a:srgbClr val="FF0000"/>
                </a:solidFill>
              </a:rPr>
              <a:t>lbf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on the entire pavement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-1666875" y="1986974"/>
            <a:ext cx="6781800" cy="6547426"/>
          </a:xfrm>
          <a:prstGeom prst="arc">
            <a:avLst>
              <a:gd name="adj1" fmla="val 12730722"/>
              <a:gd name="adj2" fmla="val 1962899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175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Ren</dc:creator>
  <cp:lastModifiedBy>Yi Ren</cp:lastModifiedBy>
  <cp:revision>21</cp:revision>
  <dcterms:created xsi:type="dcterms:W3CDTF">2017-03-12T22:19:28Z</dcterms:created>
  <dcterms:modified xsi:type="dcterms:W3CDTF">2017-03-21T23:22:43Z</dcterms:modified>
</cp:coreProperties>
</file>