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9752B-237F-475F-AF89-66850BBF8140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E0E2B-16A0-43AF-AB80-077C199B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E0E2B-16A0-43AF-AB80-077C199BD5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6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2E1-5BC9-4EED-9B11-1C59AAACB9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998B-1971-41BA-9A77-A8C5B265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3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2E1-5BC9-4EED-9B11-1C59AAACB9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998B-1971-41BA-9A77-A8C5B265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2E1-5BC9-4EED-9B11-1C59AAACB9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998B-1971-41BA-9A77-A8C5B265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9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2E1-5BC9-4EED-9B11-1C59AAACB9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998B-1971-41BA-9A77-A8C5B265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5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2E1-5BC9-4EED-9B11-1C59AAACB9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998B-1971-41BA-9A77-A8C5B265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8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2E1-5BC9-4EED-9B11-1C59AAACB9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998B-1971-41BA-9A77-A8C5B265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2E1-5BC9-4EED-9B11-1C59AAACB9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998B-1971-41BA-9A77-A8C5B265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2E1-5BC9-4EED-9B11-1C59AAACB9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998B-1971-41BA-9A77-A8C5B265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2E1-5BC9-4EED-9B11-1C59AAACB9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998B-1971-41BA-9A77-A8C5B265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2E1-5BC9-4EED-9B11-1C59AAACB9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998B-1971-41BA-9A77-A8C5B265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2E1-5BC9-4EED-9B11-1C59AAACB9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998B-1971-41BA-9A77-A8C5B265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7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12E1-5BC9-4EED-9B11-1C59AAACB9A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998B-1971-41BA-9A77-A8C5B265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7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x Yi Ren\Downloads\qrcode.257406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5" y="62345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200"/>
            <a:ext cx="8070432" cy="6705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ecoracer.herokuapp.com 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</a:rPr>
              <a:t>Design and race to minimize energy consumption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</a:rPr>
              <a:t>Winner updated on login </a:t>
            </a:r>
            <a:r>
              <a:rPr lang="en-US" sz="2800" b="1" dirty="0" smtClean="0">
                <a:solidFill>
                  <a:schemeClr val="tx1"/>
                </a:solidFill>
              </a:rPr>
              <a:t>screen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</a:rPr>
              <a:t>Best strategy will be announced in class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</a:rPr>
              <a:t>Don’t spend too much time on gaming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</a:rPr>
              <a:t>No personal information will be collected.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</a:rPr>
              <a:t>Conclusions of the game will be published in research conferences and journals.</a:t>
            </a:r>
          </a:p>
          <a:p>
            <a:pPr marL="457200" indent="-457200">
              <a:buFont typeface="Arial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39584"/>
          <a:stretch/>
        </p:blipFill>
        <p:spPr bwMode="auto">
          <a:xfrm>
            <a:off x="1787235" y="838697"/>
            <a:ext cx="7284549" cy="213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01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Yi Ren</dc:creator>
  <cp:lastModifiedBy>Max Yi Ren</cp:lastModifiedBy>
  <cp:revision>3</cp:revision>
  <dcterms:created xsi:type="dcterms:W3CDTF">2014-11-04T15:46:39Z</dcterms:created>
  <dcterms:modified xsi:type="dcterms:W3CDTF">2014-11-04T16:07:38Z</dcterms:modified>
</cp:coreProperties>
</file>