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20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B5707-0B84-4D63-B804-6B86878A7955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AAA64-88CE-4F5A-8404-B9D42A81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AA64-88CE-4F5A-8404-B9D42A81F4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AA64-88CE-4F5A-8404-B9D42A81F4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5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0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9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8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1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9" Type="http://schemas.openxmlformats.org/officeDocument/2006/relationships/image" Target="../media/image102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42" Type="http://schemas.openxmlformats.org/officeDocument/2006/relationships/image" Target="../media/image105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63" Type="http://schemas.openxmlformats.org/officeDocument/2006/relationships/image" Target="../media/image61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9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40" Type="http://schemas.openxmlformats.org/officeDocument/2006/relationships/image" Target="../media/image103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66" Type="http://schemas.openxmlformats.org/officeDocument/2006/relationships/image" Target="../media/image6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61" Type="http://schemas.openxmlformats.org/officeDocument/2006/relationships/image" Target="../media/image59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4" Type="http://schemas.openxmlformats.org/officeDocument/2006/relationships/image" Target="../media/image107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43" Type="http://schemas.openxmlformats.org/officeDocument/2006/relationships/image" Target="../media/image106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8" Type="http://schemas.openxmlformats.org/officeDocument/2006/relationships/image" Target="../media/image71.png"/><Relationship Id="rId51" Type="http://schemas.openxmlformats.org/officeDocument/2006/relationships/image" Target="../media/image49.png"/><Relationship Id="rId3" Type="http://schemas.openxmlformats.org/officeDocument/2006/relationships/image" Target="../media/image66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38" Type="http://schemas.openxmlformats.org/officeDocument/2006/relationships/image" Target="../media/image101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83.png"/><Relationship Id="rId41" Type="http://schemas.openxmlformats.org/officeDocument/2006/relationships/image" Target="../media/image104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p2admin\Documents\website\impressionist\analysis\Curvature\az39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9" t="29687" r="31445" b="34549"/>
          <a:stretch/>
        </p:blipFill>
        <p:spPr bwMode="auto">
          <a:xfrm flipH="1">
            <a:off x="1390724" y="3471378"/>
            <a:ext cx="802145" cy="68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2admin\Documents\website\impressionist\analysis\Curvature\az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8" t="27257" r="37890" b="30035"/>
          <a:stretch/>
        </p:blipFill>
        <p:spPr bwMode="auto">
          <a:xfrm flipH="1">
            <a:off x="6825875" y="1664303"/>
            <a:ext cx="504870" cy="8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2admin\Documents\website\impressionist\analysis\Curvature\az26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1" t="26909" r="29036" b="28299"/>
          <a:stretch/>
        </p:blipFill>
        <p:spPr bwMode="auto">
          <a:xfrm rot="20542112" flipH="1">
            <a:off x="5593793" y="1615874"/>
            <a:ext cx="843665" cy="85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p2admin\Documents\website\impressionist\analysis\Curvature\az57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9" t="38021" r="31445" b="41493"/>
          <a:stretch/>
        </p:blipFill>
        <p:spPr bwMode="auto">
          <a:xfrm rot="10800000" flipH="1">
            <a:off x="4587348" y="1766357"/>
            <a:ext cx="802144" cy="39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p2admin\Documents\website\impressionist\analysis\Curvature\az68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2" t="28646" r="34245" b="30035"/>
          <a:stretch/>
        </p:blipFill>
        <p:spPr bwMode="auto">
          <a:xfrm flipH="1">
            <a:off x="3788966" y="1435952"/>
            <a:ext cx="684232" cy="7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p2admin\Documents\website\impressionist\analysis\Curvature\az75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9" t="28298" r="31575" b="31423"/>
          <a:stretch/>
        </p:blipFill>
        <p:spPr bwMode="auto">
          <a:xfrm flipH="1">
            <a:off x="3009676" y="1308783"/>
            <a:ext cx="805466" cy="77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p2admin\Documents\website\impressionist\analysis\Curvature\az111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7" t="24479" r="39193" b="27604"/>
          <a:stretch/>
        </p:blipFill>
        <p:spPr bwMode="auto">
          <a:xfrm flipH="1">
            <a:off x="2495957" y="1086841"/>
            <a:ext cx="484941" cy="91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p2admin\Documents\website\impressionist\analysis\Curvature\az170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1" t="30035" r="34245" b="33507"/>
          <a:stretch/>
        </p:blipFill>
        <p:spPr bwMode="auto">
          <a:xfrm flipH="1">
            <a:off x="1791797" y="1196452"/>
            <a:ext cx="704160" cy="69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p2admin\Documents\website\impressionist\analysis\Curvature\az198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8" t="14410" r="39193" b="20660"/>
          <a:stretch/>
        </p:blipFill>
        <p:spPr bwMode="auto">
          <a:xfrm rot="16200000" flipV="1">
            <a:off x="740040" y="893547"/>
            <a:ext cx="465012" cy="124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p2admin\Documents\website\impressionist\analysis\Curvature\az260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8" t="30034" r="38673" b="33160"/>
          <a:stretch/>
        </p:blipFill>
        <p:spPr bwMode="auto">
          <a:xfrm flipH="1">
            <a:off x="614518" y="2692904"/>
            <a:ext cx="631087" cy="7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p2admin\Documents\website\impressionist\analysis\Curvature\az378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6" t="30382" r="32682" b="33854"/>
          <a:stretch/>
        </p:blipFill>
        <p:spPr bwMode="auto">
          <a:xfrm flipH="1">
            <a:off x="1606600" y="2625884"/>
            <a:ext cx="833699" cy="68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p2admin\Documents\website\impressionist\analysis\Curvature\az379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35938" r="30339" b="35938"/>
          <a:stretch/>
        </p:blipFill>
        <p:spPr bwMode="auto">
          <a:xfrm flipH="1">
            <a:off x="2517268" y="2723556"/>
            <a:ext cx="923381" cy="53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p2admin\Documents\website\impressionist\analysis\Curvature\az381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33246" r="30339" b="33507"/>
          <a:stretch/>
        </p:blipFill>
        <p:spPr bwMode="auto">
          <a:xfrm flipH="1">
            <a:off x="3621787" y="2568170"/>
            <a:ext cx="923381" cy="63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p2admin\Documents\website\impressionist\analysis\Curvature\az382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3" t="27951" r="36328" b="33507"/>
          <a:stretch/>
        </p:blipFill>
        <p:spPr bwMode="auto">
          <a:xfrm rot="5400000" flipV="1">
            <a:off x="4810258" y="2617981"/>
            <a:ext cx="611160" cy="73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p2admin\Documents\website\impressionist\analysis\Curvature\az383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8" t="26215" r="39714" b="32292"/>
          <a:stretch/>
        </p:blipFill>
        <p:spPr bwMode="auto">
          <a:xfrm rot="16200000" flipV="1">
            <a:off x="5770264" y="2642003"/>
            <a:ext cx="448404" cy="7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p2admin\Documents\website\impressionist\analysis\Curvature\az384.pn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7778" r="38542" b="31423"/>
          <a:stretch/>
        </p:blipFill>
        <p:spPr bwMode="auto">
          <a:xfrm rot="16200000" flipV="1">
            <a:off x="6779755" y="2601042"/>
            <a:ext cx="491582" cy="78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p2admin\Documents\website\impressionist\analysis\Curvature\az386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6" t="26735" r="32682" b="31772"/>
          <a:stretch/>
        </p:blipFill>
        <p:spPr bwMode="auto">
          <a:xfrm rot="9000000" flipH="1">
            <a:off x="2596377" y="3565735"/>
            <a:ext cx="833699" cy="7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p2admin\Documents\website\impressionist\analysis\Curvature\az390.pn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7605" r="38542" b="30729"/>
          <a:stretch/>
        </p:blipFill>
        <p:spPr bwMode="auto">
          <a:xfrm flipH="1">
            <a:off x="3688386" y="3414913"/>
            <a:ext cx="491584" cy="7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p2admin\Documents\website\impressionist\analysis\Curvature\az391.pn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1858" r="31250" b="36284"/>
          <a:stretch/>
        </p:blipFill>
        <p:spPr bwMode="auto">
          <a:xfrm flipH="1">
            <a:off x="4484642" y="3576006"/>
            <a:ext cx="896809" cy="60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p2admin\Documents\website\impressionist\analysis\Curvature\az392.pn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2" t="31771" r="29558" b="36459"/>
          <a:stretch/>
        </p:blipFill>
        <p:spPr bwMode="auto">
          <a:xfrm flipH="1">
            <a:off x="5506394" y="3658738"/>
            <a:ext cx="963239" cy="60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p2admin\Documents\website\impressionist\analysis\Curvature\az393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1" t="35243" r="33594" b="36458"/>
          <a:stretch/>
        </p:blipFill>
        <p:spPr bwMode="auto">
          <a:xfrm flipH="1">
            <a:off x="6719587" y="3658738"/>
            <a:ext cx="717446" cy="5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13311216" y="-5548310"/>
            <a:ext cx="457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OURS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005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:\Users\p2admin\Documents\website\impressionist\analysis\Curvature\LEE\az39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0903" r="29687" b="32986"/>
          <a:stretch/>
        </p:blipFill>
        <p:spPr bwMode="auto">
          <a:xfrm>
            <a:off x="292147" y="3092113"/>
            <a:ext cx="1152572" cy="83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C:\Users\p2admin\Documents\website\impressionist\analysis\Curvature\LEE\az1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8125" r="38021" b="30208"/>
          <a:stretch/>
        </p:blipFill>
        <p:spPr bwMode="auto">
          <a:xfrm>
            <a:off x="7711111" y="957302"/>
            <a:ext cx="608302" cy="9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9" descr="C:\Users\p2admin\Documents\website\impressionist\analysis\Curvature\LEE\az26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t="28125" r="32812" b="32986"/>
          <a:stretch/>
        </p:blipFill>
        <p:spPr bwMode="auto">
          <a:xfrm>
            <a:off x="6553200" y="1005598"/>
            <a:ext cx="928461" cy="89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 descr="C:\Users\p2admin\Documents\website\impressionist\analysis\Curvature\LEE\az57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t="32292" r="32812" b="37153"/>
          <a:stretch/>
        </p:blipFill>
        <p:spPr bwMode="auto">
          <a:xfrm rot="10800000">
            <a:off x="5301955" y="1101647"/>
            <a:ext cx="928461" cy="70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1" descr="C:\Users\p2admin\Documents\website\impressionist\analysis\Curvature\LEE\az68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2" t="26736" r="34896" b="30209"/>
          <a:stretch/>
        </p:blipFill>
        <p:spPr bwMode="auto">
          <a:xfrm>
            <a:off x="4439936" y="935696"/>
            <a:ext cx="800398" cy="99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2" descr="C:\Users\p2admin\Documents\website\impressionist\analysis\Curvature\LEE\az75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8" t="28125" r="31771" b="31597"/>
          <a:stretch/>
        </p:blipFill>
        <p:spPr bwMode="auto">
          <a:xfrm>
            <a:off x="3429000" y="961747"/>
            <a:ext cx="992493" cy="92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3" descr="C:\Users\p2admin\Documents\website\impressionist\analysis\Curvature\LEE\az111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6389" r="39323" b="27778"/>
          <a:stretch/>
        </p:blipFill>
        <p:spPr bwMode="auto">
          <a:xfrm>
            <a:off x="2590800" y="868148"/>
            <a:ext cx="568283" cy="10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4" descr="C:\Users\p2admin\Documents\website\impressionist\analysis\Curvature\LEE\az170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7" t="27778" r="34579" b="31250"/>
          <a:stretch/>
        </p:blipFill>
        <p:spPr bwMode="auto">
          <a:xfrm>
            <a:off x="1583451" y="908006"/>
            <a:ext cx="848421" cy="9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5" descr="C:\Users\p2admin\Documents\website\impressionist\analysis\Curvature\LEE\az198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5" t="26389" r="23437" b="32638"/>
          <a:stretch/>
        </p:blipFill>
        <p:spPr bwMode="auto">
          <a:xfrm>
            <a:off x="130728" y="908005"/>
            <a:ext cx="1480736" cy="9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6" descr="C:\Users\p2admin\Documents\website\impressionist\analysis\Curvature\LEE\az260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t="35069" r="35938" b="32986"/>
          <a:stretch/>
        </p:blipFill>
        <p:spPr bwMode="auto">
          <a:xfrm>
            <a:off x="292147" y="2147276"/>
            <a:ext cx="832414" cy="73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7" descr="C:\Users\p2admin\Documents\website\impressionist\analysis\Curvature\LEE\az378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8" t="32292" r="32813" b="32985"/>
          <a:stretch/>
        </p:blipFill>
        <p:spPr bwMode="auto">
          <a:xfrm>
            <a:off x="1390327" y="1990636"/>
            <a:ext cx="960477" cy="8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8" descr="C:\Users\p2admin\Documents\website\impressionist\analysis\Curvature\LEE\az379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4" t="32292" r="30729" b="34375"/>
          <a:stretch/>
        </p:blipFill>
        <p:spPr bwMode="auto">
          <a:xfrm>
            <a:off x="2431872" y="2120446"/>
            <a:ext cx="1088541" cy="76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9" descr="C:\Users\p2admin\Documents\website\impressionist\analysis\Curvature\LEE\az381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0903" r="29687" b="34375"/>
          <a:stretch/>
        </p:blipFill>
        <p:spPr bwMode="auto">
          <a:xfrm>
            <a:off x="3594401" y="2035736"/>
            <a:ext cx="1152573" cy="8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0" descr="C:\Users\p2admin\Documents\website\impressionist\analysis\Curvature\LEE\az382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3" t="28125" r="35938" b="32986"/>
          <a:stretch/>
        </p:blipFill>
        <p:spPr bwMode="auto">
          <a:xfrm rot="16200000">
            <a:off x="4943296" y="1996948"/>
            <a:ext cx="768382" cy="89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1" descr="C:\Users\p2admin\Documents\website\impressionist\analysis\Curvature\LEE\az383.pn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6736" r="39063" b="31597"/>
          <a:stretch/>
        </p:blipFill>
        <p:spPr bwMode="auto">
          <a:xfrm rot="5400000">
            <a:off x="6265056" y="1975746"/>
            <a:ext cx="576287" cy="9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2" descr="C:\Users\p2admin\Documents\website\impressionist\analysis\Curvature\LEE\az384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8125" r="38021" b="31597"/>
          <a:stretch/>
        </p:blipFill>
        <p:spPr bwMode="auto">
          <a:xfrm rot="16200000">
            <a:off x="7584993" y="2005296"/>
            <a:ext cx="608302" cy="92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3" descr="C:\Users\p2admin\Documents\website\impressionist\analysis\Curvature\LEE\az386.pn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0" t="26736" r="31770" b="30209"/>
          <a:stretch/>
        </p:blipFill>
        <p:spPr bwMode="auto">
          <a:xfrm rot="11700000">
            <a:off x="1502402" y="3012073"/>
            <a:ext cx="960477" cy="99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4" descr="C:\Users\p2admin\Documents\website\impressionist\analysis\Curvature\LEE\az390.pn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8125" r="39063" b="30208"/>
          <a:stretch/>
        </p:blipFill>
        <p:spPr bwMode="auto">
          <a:xfrm>
            <a:off x="2687998" y="2954255"/>
            <a:ext cx="576287" cy="9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5" descr="C:\Users\p2admin\Documents\website\impressionist\analysis\Curvature\LEE\az391.pn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3681" r="28645" b="35764"/>
          <a:stretch/>
        </p:blipFill>
        <p:spPr bwMode="auto">
          <a:xfrm>
            <a:off x="3533113" y="3210383"/>
            <a:ext cx="1184589" cy="70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6" descr="C:\Users\p2admin\Documents\website\impressionist\analysis\Curvature\LEE\az392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0" t="31771" r="28385" b="36459"/>
          <a:stretch/>
        </p:blipFill>
        <p:spPr bwMode="auto">
          <a:xfrm>
            <a:off x="5027664" y="3243517"/>
            <a:ext cx="1170839" cy="73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7" descr="C:\Users\p2admin\Documents\website\impressionist\analysis\Curvature\LEE\az393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4" t="27778" r="34579" b="31250"/>
          <a:stretch/>
        </p:blipFill>
        <p:spPr bwMode="auto">
          <a:xfrm>
            <a:off x="6400800" y="2970264"/>
            <a:ext cx="786134" cy="9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1663843" y="2738440"/>
            <a:ext cx="5631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LEE05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9749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515923" y="914400"/>
            <a:ext cx="8527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Chen09</a:t>
            </a:r>
            <a:endParaRPr lang="en-US" sz="7200" dirty="0"/>
          </a:p>
        </p:txBody>
      </p:sp>
      <p:pic>
        <p:nvPicPr>
          <p:cNvPr id="1072" name="Picture 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69702" y="2090331"/>
            <a:ext cx="694092" cy="56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3" name="Picture 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86914" y="2052877"/>
            <a:ext cx="785317" cy="49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" name="Picture 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24600" y="4266686"/>
            <a:ext cx="838199" cy="79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" name="Picture 5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87915" y="3428486"/>
            <a:ext cx="1044443" cy="63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6" name="Picture 5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2600" y="4040250"/>
            <a:ext cx="624022" cy="83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7" name="Picture 5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" y="2776244"/>
            <a:ext cx="899014" cy="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95849" y="2713759"/>
            <a:ext cx="520899" cy="80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9" name="Picture 5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76637" y="1634213"/>
            <a:ext cx="629311" cy="91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0" name="Picture 5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5200" y="3372959"/>
            <a:ext cx="676904" cy="74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1" name="Picture 5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6765" y="5690231"/>
            <a:ext cx="1033867" cy="7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2" name="Picture 5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14568" y="5064408"/>
            <a:ext cx="1012714" cy="63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3" name="Picture 5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2192" y="4803003"/>
            <a:ext cx="885794" cy="71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4" name="Picture 6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00626" y="3465121"/>
            <a:ext cx="787960" cy="72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" name="Picture 6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33373" y="2941049"/>
            <a:ext cx="780027" cy="71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6" name="Picture 6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2892588"/>
            <a:ext cx="891081" cy="61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" name="Picture 6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70117" y="1447800"/>
            <a:ext cx="777384" cy="128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8" name="Picture 6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79392" y="1871726"/>
            <a:ext cx="817046" cy="80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9" name="Picture 65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26862" y="3911941"/>
            <a:ext cx="624022" cy="90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0" name="Picture 66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" y="3922518"/>
            <a:ext cx="1076173" cy="88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1" name="Picture 6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76400" y="3813213"/>
            <a:ext cx="838199" cy="85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2" name="Picture 6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56551" y="5257800"/>
            <a:ext cx="753585" cy="52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3" name="Picture 69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88830" y="4889051"/>
            <a:ext cx="899014" cy="80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4" name="Picture 70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10799" y="4026679"/>
            <a:ext cx="613445" cy="81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02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:\Users\p2admin\Documents\website\impressionist\analysis\Curvature\LEE\az39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0903" r="29687" b="32986"/>
          <a:stretch/>
        </p:blipFill>
        <p:spPr bwMode="auto">
          <a:xfrm>
            <a:off x="495501" y="4049602"/>
            <a:ext cx="826194" cy="59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C:\Users\p2admin\Documents\website\impressionist\analysis\Curvature\LEE\az1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8125" r="38021" b="30208"/>
          <a:stretch/>
        </p:blipFill>
        <p:spPr bwMode="auto">
          <a:xfrm>
            <a:off x="5472471" y="3167179"/>
            <a:ext cx="590777" cy="93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9" descr="C:\Users\p2admin\Documents\website\impressionist\analysis\Curvature\LEE\az26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t="28125" r="32812" b="32986"/>
          <a:stretch/>
        </p:blipFill>
        <p:spPr bwMode="auto">
          <a:xfrm>
            <a:off x="5338907" y="2532022"/>
            <a:ext cx="528050" cy="50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 descr="C:\Users\p2admin\Documents\website\impressionist\analysis\Curvature\LEE\az57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t="32292" r="32812" b="37153"/>
          <a:stretch/>
        </p:blipFill>
        <p:spPr bwMode="auto">
          <a:xfrm rot="10800000">
            <a:off x="4438091" y="2647037"/>
            <a:ext cx="665544" cy="50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1" descr="C:\Users\p2admin\Documents\website\impressionist\analysis\Curvature\LEE\az68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2" t="26736" r="34896" b="30209"/>
          <a:stretch/>
        </p:blipFill>
        <p:spPr bwMode="auto">
          <a:xfrm>
            <a:off x="3784394" y="2499670"/>
            <a:ext cx="573746" cy="7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2" descr="C:\Users\p2admin\Documents\website\impressionist\analysis\Curvature\LEE\az75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8" t="28125" r="31771" b="31597"/>
          <a:stretch/>
        </p:blipFill>
        <p:spPr bwMode="auto">
          <a:xfrm>
            <a:off x="2912370" y="2509071"/>
            <a:ext cx="711445" cy="66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3" descr="C:\Users\p2admin\Documents\website\impressionist\analysis\Curvature\LEE\az111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6389" r="39323" b="27778"/>
          <a:stretch/>
        </p:blipFill>
        <p:spPr bwMode="auto">
          <a:xfrm>
            <a:off x="2303192" y="2440931"/>
            <a:ext cx="407360" cy="7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4" descr="C:\Users\p2admin\Documents\website\impressionist\analysis\Curvature\LEE\az170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7" t="27778" r="34579" b="31250"/>
          <a:stretch/>
        </p:blipFill>
        <p:spPr bwMode="auto">
          <a:xfrm>
            <a:off x="1413924" y="2499670"/>
            <a:ext cx="608170" cy="67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5" descr="C:\Users\p2admin\Documents\website\impressionist\analysis\Curvature\LEE\az198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5" t="26389" r="23437" b="32638"/>
          <a:stretch/>
        </p:blipFill>
        <p:spPr bwMode="auto">
          <a:xfrm>
            <a:off x="319688" y="2466538"/>
            <a:ext cx="1061429" cy="67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6" descr="C:\Users\p2admin\Documents\website\impressionist\analysis\Curvature\LEE\az260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t="35069" r="35938" b="32986"/>
          <a:stretch/>
        </p:blipFill>
        <p:spPr bwMode="auto">
          <a:xfrm>
            <a:off x="495501" y="3319413"/>
            <a:ext cx="596696" cy="52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7" descr="C:\Users\p2admin\Documents\website\impressionist\analysis\Curvature\LEE\az378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8" t="32292" r="32813" b="32985"/>
          <a:stretch/>
        </p:blipFill>
        <p:spPr bwMode="auto">
          <a:xfrm>
            <a:off x="1342713" y="3296463"/>
            <a:ext cx="688493" cy="5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8" descr="C:\Users\p2admin\Documents\website\impressionist\analysis\Curvature\LEE\az379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4" t="32292" r="30729" b="34375"/>
          <a:stretch/>
        </p:blipFill>
        <p:spPr bwMode="auto">
          <a:xfrm>
            <a:off x="2180269" y="3369657"/>
            <a:ext cx="780295" cy="55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9" descr="C:\Users\p2admin\Documents\website\impressionist\analysis\Curvature\LEE\az381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0903" r="29687" b="34375"/>
          <a:stretch/>
        </p:blipFill>
        <p:spPr bwMode="auto">
          <a:xfrm>
            <a:off x="2992580" y="3346709"/>
            <a:ext cx="826193" cy="5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0" descr="C:\Users\p2admin\Documents\website\impressionist\analysis\Curvature\LEE\az382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3" t="28125" r="35938" b="32986"/>
          <a:stretch/>
        </p:blipFill>
        <p:spPr bwMode="auto">
          <a:xfrm rot="16200000">
            <a:off x="3917360" y="3277622"/>
            <a:ext cx="550798" cy="6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1" descr="C:\Users\p2admin\Documents\website\impressionist\analysis\Curvature\LEE\az383.pn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6736" r="39063" b="31597"/>
          <a:stretch/>
        </p:blipFill>
        <p:spPr bwMode="auto">
          <a:xfrm rot="5400000">
            <a:off x="4762494" y="3296461"/>
            <a:ext cx="413099" cy="68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2" descr="C:\Users\p2admin\Documents\website\impressionist\analysis\Curvature\LEE\az384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8125" r="38021" b="31597"/>
          <a:stretch/>
        </p:blipFill>
        <p:spPr bwMode="auto">
          <a:xfrm rot="16200000">
            <a:off x="5839263" y="4125294"/>
            <a:ext cx="436047" cy="66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3" descr="C:\Users\p2admin\Documents\website\impressionist\analysis\Curvature\LEE\az386.pn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0" t="26736" r="31770" b="30209"/>
          <a:stretch/>
        </p:blipFill>
        <p:spPr bwMode="auto">
          <a:xfrm rot="12967405">
            <a:off x="1351917" y="4008875"/>
            <a:ext cx="688494" cy="7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4" descr="C:\Users\p2admin\Documents\website\impressionist\analysis\Curvature\LEE\az390.pn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8125" r="39063" b="30208"/>
          <a:stretch/>
        </p:blipFill>
        <p:spPr bwMode="auto">
          <a:xfrm>
            <a:off x="2353102" y="4020349"/>
            <a:ext cx="413098" cy="68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5" descr="C:\Users\p2admin\Documents\website\impressionist\analysis\Curvature\LEE\az391.pn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3681" r="28645" b="35764"/>
          <a:stretch/>
        </p:blipFill>
        <p:spPr bwMode="auto">
          <a:xfrm>
            <a:off x="2995298" y="4205619"/>
            <a:ext cx="849144" cy="50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6" descr="C:\Users\p2admin\Documents\website\impressionist\analysis\Curvature\LEE\az392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0" t="31771" r="28385" b="36459"/>
          <a:stretch/>
        </p:blipFill>
        <p:spPr bwMode="auto">
          <a:xfrm>
            <a:off x="3974924" y="4102108"/>
            <a:ext cx="839287" cy="5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7" descr="C:\Users\p2admin\Documents\website\impressionist\analysis\Curvature\LEE\az393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4" t="27778" r="34579" b="31250"/>
          <a:stretch/>
        </p:blipFill>
        <p:spPr bwMode="auto">
          <a:xfrm>
            <a:off x="4984283" y="4102108"/>
            <a:ext cx="563521" cy="6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Users\p2admin\Documents\website\impressionist\analysis\Curvature\az398.pn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9" t="29687" r="31445" b="34549"/>
          <a:stretch/>
        </p:blipFill>
        <p:spPr bwMode="auto">
          <a:xfrm flipH="1">
            <a:off x="420356" y="1531178"/>
            <a:ext cx="652772" cy="5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p2admin\Documents\website\impressionist\analysis\Curvature\az17.pn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8" t="27257" r="37890" b="30035"/>
          <a:stretch/>
        </p:blipFill>
        <p:spPr bwMode="auto">
          <a:xfrm flipH="1">
            <a:off x="5481187" y="747724"/>
            <a:ext cx="564220" cy="91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p2admin\Documents\website\impressionist\analysis\Curvature\az26.pn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1" t="26909" r="29036" b="28299"/>
          <a:stretch/>
        </p:blipFill>
        <p:spPr bwMode="auto">
          <a:xfrm flipH="1">
            <a:off x="5274030" y="279841"/>
            <a:ext cx="450484" cy="45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C:\Users\p2admin\Documents\website\impressionist\analysis\Curvature\az57.pn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9" t="38021" r="31445" b="41493"/>
          <a:stretch/>
        </p:blipFill>
        <p:spPr bwMode="auto">
          <a:xfrm rot="10800000" flipH="1">
            <a:off x="4521135" y="413704"/>
            <a:ext cx="652772" cy="3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C:\Users\p2admin\Documents\website\impressionist\analysis\Curvature\az68.png"/>
          <p:cNvPicPr>
            <a:picLocks noChangeAspect="1" noChangeArrowheads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2" t="28646" r="34245" b="30035"/>
          <a:stretch/>
        </p:blipFill>
        <p:spPr bwMode="auto">
          <a:xfrm flipH="1">
            <a:off x="3680734" y="259817"/>
            <a:ext cx="556816" cy="64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1" descr="C:\Users\p2admin\Documents\website\impressionist\analysis\Curvature\az75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9" t="28298" r="31575" b="31423"/>
          <a:stretch/>
        </p:blipFill>
        <p:spPr bwMode="auto">
          <a:xfrm flipH="1">
            <a:off x="2829694" y="189563"/>
            <a:ext cx="655474" cy="62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C:\Users\p2admin\Documents\website\impressionist\analysis\Curvature\az111.pn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7" t="24479" r="39193" b="27604"/>
          <a:stretch/>
        </p:blipFill>
        <p:spPr bwMode="auto">
          <a:xfrm flipH="1">
            <a:off x="2157947" y="70631"/>
            <a:ext cx="394637" cy="74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3" descr="C:\Users\p2admin\Documents\website\impressionist\analysis\Curvature\az170.png"/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1" t="30035" r="34245" b="33507"/>
          <a:stretch/>
        </p:blipFill>
        <p:spPr bwMode="auto">
          <a:xfrm flipH="1">
            <a:off x="1282251" y="297659"/>
            <a:ext cx="573034" cy="56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C:\Users\p2admin\Documents\website\impressionist\analysis\Curvature\az198.png"/>
          <p:cNvPicPr>
            <a:picLocks noChangeAspect="1" noChangeArrowheads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8" t="14410" r="39193" b="20660"/>
          <a:stretch/>
        </p:blipFill>
        <p:spPr bwMode="auto">
          <a:xfrm rot="16200000" flipV="1">
            <a:off x="444994" y="76017"/>
            <a:ext cx="378417" cy="101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C:\Users\p2admin\Documents\website\impressionist\analysis\Curvature\az260.png"/>
          <p:cNvPicPr>
            <a:picLocks noChangeAspect="1" noChangeArrowheads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8" t="30034" r="38673" b="33160"/>
          <a:stretch/>
        </p:blipFill>
        <p:spPr bwMode="auto">
          <a:xfrm flipH="1">
            <a:off x="391841" y="837702"/>
            <a:ext cx="513568" cy="57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7" descr="C:\Users\p2admin\Documents\website\impressionist\analysis\Curvature\az379.png"/>
          <p:cNvPicPr>
            <a:picLocks noChangeAspect="1"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35938" r="30339" b="35938"/>
          <a:stretch/>
        </p:blipFill>
        <p:spPr bwMode="auto">
          <a:xfrm flipH="1">
            <a:off x="2080276" y="959519"/>
            <a:ext cx="751431" cy="43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8" descr="C:\Users\p2admin\Documents\website\impressionist\analysis\Curvature\az381.png"/>
          <p:cNvPicPr>
            <a:picLocks noChangeAspect="1" noChangeArrowheads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33246" r="30339" b="33507"/>
          <a:stretch/>
        </p:blipFill>
        <p:spPr bwMode="auto">
          <a:xfrm flipH="1">
            <a:off x="2940494" y="1002112"/>
            <a:ext cx="751432" cy="5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" descr="C:\Users\p2admin\Documents\website\impressionist\analysis\Curvature\az382.png"/>
          <p:cNvPicPr>
            <a:picLocks noChangeAspect="1" noChangeArrowheads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3" t="27951" r="36328" b="33507"/>
          <a:stretch/>
        </p:blipFill>
        <p:spPr bwMode="auto">
          <a:xfrm rot="5400000" flipV="1">
            <a:off x="3879533" y="950755"/>
            <a:ext cx="497351" cy="60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0" descr="C:\Users\p2admin\Documents\website\impressionist\analysis\Curvature\az383.png"/>
          <p:cNvPicPr>
            <a:picLocks noChangeAspect="1" noChangeArrowheads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8" t="26215" r="39714" b="32292"/>
          <a:stretch/>
        </p:blipFill>
        <p:spPr bwMode="auto">
          <a:xfrm rot="16200000" flipV="1">
            <a:off x="4749157" y="968143"/>
            <a:ext cx="364903" cy="64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1" descr="C:\Users\p2admin\Documents\website\impressionist\analysis\Curvature\az384.png"/>
          <p:cNvPicPr>
            <a:picLocks noChangeAspect="1" noChangeArrowheads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7778" r="38542" b="31423"/>
          <a:stretch/>
        </p:blipFill>
        <p:spPr bwMode="auto">
          <a:xfrm rot="16200000" flipV="1">
            <a:off x="5652212" y="1615469"/>
            <a:ext cx="400041" cy="6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C:\Users\p2admin\Documents\website\impressionist\analysis\Curvature\az386.png"/>
          <p:cNvPicPr>
            <a:picLocks noChangeAspect="1" noChangeArrowheads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6" t="26735" r="32682" b="31772"/>
          <a:stretch/>
        </p:blipFill>
        <p:spPr bwMode="auto">
          <a:xfrm rot="12977399" flipH="1">
            <a:off x="1229544" y="1540508"/>
            <a:ext cx="678449" cy="64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3" descr="C:\Users\p2admin\Documents\website\impressionist\analysis\Curvature\az390.png"/>
          <p:cNvPicPr>
            <a:picLocks noChangeAspect="1" noChangeArrowheads="1"/>
          </p:cNvPicPr>
          <p:nvPr/>
        </p:nvPicPr>
        <p:blipFill rotWithShape="1"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7605" r="38542" b="30729"/>
          <a:stretch/>
        </p:blipFill>
        <p:spPr bwMode="auto">
          <a:xfrm flipH="1">
            <a:off x="2199532" y="1473601"/>
            <a:ext cx="400043" cy="64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4" descr="C:\Users\p2admin\Documents\website\impressionist\analysis\Curvature\az391.png"/>
          <p:cNvPicPr>
            <a:picLocks noChangeAspect="1" noChangeArrowheads="1"/>
          </p:cNvPicPr>
          <p:nvPr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1858" r="31250" b="36284"/>
          <a:stretch/>
        </p:blipFill>
        <p:spPr bwMode="auto">
          <a:xfrm flipH="1">
            <a:off x="2856904" y="1626320"/>
            <a:ext cx="729807" cy="4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5" descr="C:\Users\p2admin\Documents\website\impressionist\analysis\Curvature\az392.png"/>
          <p:cNvPicPr>
            <a:picLocks noChangeAspect="1" noChangeArrowheads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2" t="31771" r="29558" b="36459"/>
          <a:stretch/>
        </p:blipFill>
        <p:spPr bwMode="auto">
          <a:xfrm flipH="1">
            <a:off x="3771259" y="1627671"/>
            <a:ext cx="783869" cy="4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6" descr="C:\Users\p2admin\Documents\website\impressionist\analysis\Curvature\az393.png"/>
          <p:cNvPicPr>
            <a:picLocks noChangeAspect="1" noChangeArrowheads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1" t="35243" r="33594" b="36458"/>
          <a:stretch/>
        </p:blipFill>
        <p:spPr bwMode="auto">
          <a:xfrm flipH="1">
            <a:off x="4784966" y="1689352"/>
            <a:ext cx="583845" cy="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 descr="C:\Users\p2admin\Documents\website\impressionist\analysis\Curvature\az378.png"/>
          <p:cNvPicPr>
            <a:picLocks noChangeAspect="1" noChangeArrowheads="1"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6" t="30382" r="32682" b="33854"/>
          <a:stretch/>
        </p:blipFill>
        <p:spPr bwMode="auto">
          <a:xfrm flipH="1">
            <a:off x="1229543" y="890324"/>
            <a:ext cx="678449" cy="5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243084" y="778964"/>
            <a:ext cx="896575" cy="668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36532" y="1510906"/>
            <a:ext cx="896575" cy="668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262052" y="784431"/>
            <a:ext cx="1102916" cy="876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978862" y="790130"/>
            <a:ext cx="896575" cy="668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168523" y="168261"/>
            <a:ext cx="699011" cy="61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166061" y="1510115"/>
            <a:ext cx="896575" cy="668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8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62732" y="5676712"/>
            <a:ext cx="694092" cy="56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9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79944" y="5639258"/>
            <a:ext cx="785317" cy="49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50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17630" y="7853067"/>
            <a:ext cx="838199" cy="79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51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80945" y="7014867"/>
            <a:ext cx="1044443" cy="63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52"/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5630" y="7626631"/>
            <a:ext cx="624022" cy="83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53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230" y="6362625"/>
            <a:ext cx="899014" cy="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54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88879" y="6300140"/>
            <a:ext cx="520899" cy="80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55"/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69667" y="5220594"/>
            <a:ext cx="629311" cy="91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56"/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08230" y="6959340"/>
            <a:ext cx="676904" cy="74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57"/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19795" y="9276612"/>
            <a:ext cx="1033867" cy="7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58"/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7598" y="8650789"/>
            <a:ext cx="1012714" cy="63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59"/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5222" y="8389384"/>
            <a:ext cx="885794" cy="71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60"/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3656" y="7051502"/>
            <a:ext cx="787960" cy="72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61"/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6403" y="6527430"/>
            <a:ext cx="780027" cy="71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62"/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89030" y="6478969"/>
            <a:ext cx="891081" cy="61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63"/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329" y="4863316"/>
            <a:ext cx="777384" cy="128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64"/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7641" y="5203966"/>
            <a:ext cx="817046" cy="80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65"/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138" y="5153727"/>
            <a:ext cx="624022" cy="90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66"/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230" y="7508899"/>
            <a:ext cx="1076173" cy="88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7"/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69430" y="7399594"/>
            <a:ext cx="838199" cy="85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8"/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49581" y="8844181"/>
            <a:ext cx="753585" cy="52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69"/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81860" y="8475432"/>
            <a:ext cx="899014" cy="80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70"/>
          <p:cNvPicPr>
            <a:picLocks noChangeAspect="1" noChangeArrowheads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03829" y="7613060"/>
            <a:ext cx="613445" cy="81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35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66800" y="767665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338263"/>
            <a:ext cx="57340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22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6</Words>
  <Application>Microsoft Office PowerPoint</Application>
  <PresentationFormat>On-screen Show (4:3)</PresentationFormat>
  <Paragraphs>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Ren</dc:creator>
  <cp:lastModifiedBy>p2admin</cp:lastModifiedBy>
  <cp:revision>18</cp:revision>
  <dcterms:created xsi:type="dcterms:W3CDTF">2016-04-17T06:39:38Z</dcterms:created>
  <dcterms:modified xsi:type="dcterms:W3CDTF">2016-04-18T20:37:44Z</dcterms:modified>
</cp:coreProperties>
</file>