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938" y="-11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5D8A-ED4C-474E-8175-61638E4DE91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2admin\Documents\website\impressionist\analysis\Curvature\az39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29687" r="31445" b="34549"/>
          <a:stretch/>
        </p:blipFill>
        <p:spPr bwMode="auto">
          <a:xfrm>
            <a:off x="8957657" y="-5548311"/>
            <a:ext cx="2300287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2admin\Documents\website\impressionist\analysis\Curvature\az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8" t="27257" r="37890" b="30035"/>
          <a:stretch/>
        </p:blipFill>
        <p:spPr bwMode="auto">
          <a:xfrm>
            <a:off x="7471756" y="-6106403"/>
            <a:ext cx="1447801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2admin\Documents\website\impressionist\analysis\Curvature\az2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1" t="26909" r="29036" b="28299"/>
          <a:stretch/>
        </p:blipFill>
        <p:spPr bwMode="auto">
          <a:xfrm rot="20542112">
            <a:off x="5110770" y="-6529386"/>
            <a:ext cx="2419351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2admin\Documents\website\impressionist\analysis\Curvature\az5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38021" r="31445" b="41493"/>
          <a:stretch/>
        </p:blipFill>
        <p:spPr bwMode="auto">
          <a:xfrm rot="10800000">
            <a:off x="2854507" y="-5129211"/>
            <a:ext cx="2300287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2admin\Documents\website\impressionist\analysis\Curvature\az68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28646" r="34245" b="30035"/>
          <a:stretch/>
        </p:blipFill>
        <p:spPr bwMode="auto">
          <a:xfrm>
            <a:off x="999515" y="-6300786"/>
            <a:ext cx="19621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p2admin\Documents\website\impressionist\analysis\Curvature\az75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9" t="28298" r="31575" b="31423"/>
          <a:stretch/>
        </p:blipFill>
        <p:spPr bwMode="auto">
          <a:xfrm>
            <a:off x="-1310297" y="-6196011"/>
            <a:ext cx="23098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p2admin\Documents\website\impressionist\analysis\Curvature\az11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7" t="24479" r="39193" b="27604"/>
          <a:stretch/>
        </p:blipFill>
        <p:spPr bwMode="auto">
          <a:xfrm>
            <a:off x="-2948598" y="-6615111"/>
            <a:ext cx="139065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p2admin\Documents\website\impressionist\analysis\Curvature\az170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t="30035" r="34245" b="33507"/>
          <a:stretch/>
        </p:blipFill>
        <p:spPr bwMode="auto">
          <a:xfrm>
            <a:off x="-4967898" y="-6300786"/>
            <a:ext cx="20193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p2admin\Documents\website\impressionist\analysis\Curvature\az198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8" t="14410" r="39193" b="20660"/>
          <a:stretch/>
        </p:blipFill>
        <p:spPr bwMode="auto">
          <a:xfrm rot="16200000">
            <a:off x="-7949219" y="-7081836"/>
            <a:ext cx="1333501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p2admin\Documents\website\impressionist\analysis\Curvature\az260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0034" r="38673" b="33160"/>
          <a:stretch/>
        </p:blipFill>
        <p:spPr bwMode="auto">
          <a:xfrm>
            <a:off x="-9387499" y="-2643186"/>
            <a:ext cx="1809751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p2admin\Documents\website\impressionist\analysis\Curvature\az378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382" r="32682" b="33854"/>
          <a:stretch/>
        </p:blipFill>
        <p:spPr bwMode="auto">
          <a:xfrm>
            <a:off x="-7634898" y="-2595561"/>
            <a:ext cx="23907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p2admin\Documents\website\impressionist\analysis\Curvature\az379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5938" r="30339" b="35938"/>
          <a:stretch/>
        </p:blipFill>
        <p:spPr bwMode="auto">
          <a:xfrm>
            <a:off x="-5282223" y="-2176461"/>
            <a:ext cx="2647951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p2admin\Documents\website\impressionist\analysis\Curvature\az381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3246" r="30339" b="33507"/>
          <a:stretch/>
        </p:blipFill>
        <p:spPr bwMode="auto">
          <a:xfrm>
            <a:off x="-2634272" y="-2464596"/>
            <a:ext cx="2647951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p2admin\Documents\website\impressionist\analysis\Curvature\az382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3" t="27951" r="36328" b="33507"/>
          <a:stretch/>
        </p:blipFill>
        <p:spPr bwMode="auto">
          <a:xfrm rot="5400000">
            <a:off x="213704" y="-2724153"/>
            <a:ext cx="1752601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p2admin\Documents\website\impressionist\analysis\Curvature\az383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26215" r="39714" b="32292"/>
          <a:stretch/>
        </p:blipFill>
        <p:spPr bwMode="auto">
          <a:xfrm rot="16200000">
            <a:off x="2642580" y="-2571752"/>
            <a:ext cx="12858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p2admin\Documents\website\impressionist\analysis\Curvature\az384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778" r="38542" b="31423"/>
          <a:stretch/>
        </p:blipFill>
        <p:spPr bwMode="auto">
          <a:xfrm rot="16200000">
            <a:off x="4838093" y="-2576515"/>
            <a:ext cx="14097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p2admin\Documents\website\impressionist\analysis\Curvature\az386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26735" r="32682" b="31772"/>
          <a:stretch/>
        </p:blipFill>
        <p:spPr bwMode="auto">
          <a:xfrm rot="9000000">
            <a:off x="6729413" y="-2862263"/>
            <a:ext cx="2390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p2admin\Documents\website\impressionist\analysis\Curvature\az390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605" r="38542" b="30729"/>
          <a:stretch/>
        </p:blipFill>
        <p:spPr bwMode="auto">
          <a:xfrm>
            <a:off x="9148156" y="-2867025"/>
            <a:ext cx="1409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p2admin\Documents\website\impressionist\analysis\Curvature\az391.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1858" r="31250" b="36284"/>
          <a:stretch/>
        </p:blipFill>
        <p:spPr bwMode="auto">
          <a:xfrm>
            <a:off x="10595956" y="-2328863"/>
            <a:ext cx="2571750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p2admin\Documents\website\impressionist\analysis\Curvature\az392.pn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31771" r="29558" b="36459"/>
          <a:stretch/>
        </p:blipFill>
        <p:spPr bwMode="auto">
          <a:xfrm>
            <a:off x="13186756" y="-2376486"/>
            <a:ext cx="2762251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p2admin\Documents\website\impressionist\analysis\Curvature\az393.pn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5243" r="33594" b="36458"/>
          <a:stretch/>
        </p:blipFill>
        <p:spPr bwMode="auto">
          <a:xfrm>
            <a:off x="16006156" y="-2185986"/>
            <a:ext cx="20574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p2admin\Documents\website\impressionist\analysis\Curvature\LEE\az398.png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2986"/>
          <a:stretch/>
        </p:blipFill>
        <p:spPr bwMode="auto">
          <a:xfrm>
            <a:off x="7924800" y="2370137"/>
            <a:ext cx="2743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p2admin\Documents\website\impressionist\analysis\Curvature\LEE\az17.pn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0208"/>
          <a:stretch/>
        </p:blipFill>
        <p:spPr bwMode="auto">
          <a:xfrm>
            <a:off x="6262272" y="2370137"/>
            <a:ext cx="1447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p2admin\Documents\website\impressionist\analysis\Curvature\LEE\az26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28125" r="32812" b="32986"/>
          <a:stretch/>
        </p:blipFill>
        <p:spPr bwMode="auto">
          <a:xfrm>
            <a:off x="4071938" y="2636837"/>
            <a:ext cx="2209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p2admin\Documents\website\impressionist\analysis\Curvature\LEE\az57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2292" r="32812" b="37153"/>
          <a:stretch/>
        </p:blipFill>
        <p:spPr bwMode="auto">
          <a:xfrm rot="10800000">
            <a:off x="1749607" y="3124200"/>
            <a:ext cx="2209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p2admin\Documents\website\impressionist\analysis\Curvature\LEE\az68.png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2" t="26736" r="34896" b="30209"/>
          <a:stretch/>
        </p:blipFill>
        <p:spPr bwMode="auto">
          <a:xfrm>
            <a:off x="-44081" y="2362200"/>
            <a:ext cx="190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p2admin\Documents\website\impressionist\analysis\Curvature\LEE\az75.png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28125" r="31771" b="31597"/>
          <a:stretch/>
        </p:blipFill>
        <p:spPr bwMode="auto">
          <a:xfrm>
            <a:off x="-2443773" y="2560637"/>
            <a:ext cx="2362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p2admin\Documents\website\impressionist\analysis\Curvature\LEE\az111.png"/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389" r="39323" b="27778"/>
          <a:stretch/>
        </p:blipFill>
        <p:spPr bwMode="auto">
          <a:xfrm>
            <a:off x="-3796323" y="2255837"/>
            <a:ext cx="1352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p2admin\Documents\website\impressionist\analysis\Curvature\LEE\az170.png"/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27778" r="34579" b="31250"/>
          <a:stretch/>
        </p:blipFill>
        <p:spPr bwMode="auto">
          <a:xfrm>
            <a:off x="-5815623" y="2484437"/>
            <a:ext cx="20193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p2admin\Documents\website\impressionist\analysis\Curvature\LEE\az198.png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5" t="26389" r="23437" b="32638"/>
          <a:stretch/>
        </p:blipFill>
        <p:spPr bwMode="auto">
          <a:xfrm>
            <a:off x="-9339873" y="2484437"/>
            <a:ext cx="35242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p2admin\Documents\website\impressionist\analysis\Curvature\LEE\az260.png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5069" r="35938" b="32986"/>
          <a:stretch/>
        </p:blipFill>
        <p:spPr bwMode="auto">
          <a:xfrm>
            <a:off x="-9130038" y="4884737"/>
            <a:ext cx="1981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C:\Users\p2admin\Documents\website\impressionist\analysis\Curvature\LEE\az378.png"/>
          <p:cNvPicPr>
            <a:picLocks noChangeAspect="1" noChangeArrowheads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32292" r="32813" b="32985"/>
          <a:stretch/>
        </p:blipFill>
        <p:spPr bwMode="auto">
          <a:xfrm>
            <a:off x="-7148838" y="4808537"/>
            <a:ext cx="228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:\Users\p2admin\Documents\website\impressionist\analysis\Curvature\LEE\az379.png"/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32292" r="30729" b="34375"/>
          <a:stretch/>
        </p:blipFill>
        <p:spPr bwMode="auto">
          <a:xfrm>
            <a:off x="-4862838" y="4903787"/>
            <a:ext cx="2590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p2admin\Documents\website\impressionist\analysis\Curvature\LEE\az381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4375"/>
          <a:stretch/>
        </p:blipFill>
        <p:spPr bwMode="auto">
          <a:xfrm>
            <a:off x="-2272038" y="4903787"/>
            <a:ext cx="2743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p2admin\Documents\website\impressionist\analysis\Curvature\LEE\az382.png"/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3" t="28125" r="35938" b="32986"/>
          <a:stretch/>
        </p:blipFill>
        <p:spPr bwMode="auto">
          <a:xfrm rot="16200000">
            <a:off x="623562" y="4865687"/>
            <a:ext cx="1828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C:\Users\p2admin\Documents\website\impressionist\analysis\Curvature\LEE\az383.png"/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736" r="39063" b="31597"/>
          <a:stretch/>
        </p:blipFill>
        <p:spPr bwMode="auto">
          <a:xfrm rot="5400000">
            <a:off x="3061962" y="4865687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Users\p2admin\Documents\website\impressionist\analysis\Curvature\LEE\az384.png"/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1597"/>
          <a:stretch/>
        </p:blipFill>
        <p:spPr bwMode="auto">
          <a:xfrm rot="16200000">
            <a:off x="5399934" y="4751387"/>
            <a:ext cx="1447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Users\p2admin\Documents\website\impressionist\analysis\Curvature\LEE\az386.png"/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26736" r="31770" b="30209"/>
          <a:stretch/>
        </p:blipFill>
        <p:spPr bwMode="auto">
          <a:xfrm rot="11700000">
            <a:off x="7252917" y="4446586"/>
            <a:ext cx="228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Users\p2admin\Documents\website\impressionist\analysis\Curvature\LEE\az390.png"/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9063" b="30208"/>
          <a:stretch/>
        </p:blipFill>
        <p:spPr bwMode="auto">
          <a:xfrm>
            <a:off x="9500862" y="4408487"/>
            <a:ext cx="137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C:\Users\p2admin\Documents\website\impressionist\analysis\Curvature\LEE\az391.png"/>
          <p:cNvPicPr>
            <a:picLocks noChangeAspect="1" noChangeArrowheads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3681" r="28645" b="35764"/>
          <a:stretch/>
        </p:blipFill>
        <p:spPr bwMode="auto">
          <a:xfrm>
            <a:off x="10867092" y="5018087"/>
            <a:ext cx="2819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p2admin\Documents\website\impressionist\analysis\Curvature\LEE\az392.png"/>
          <p:cNvPicPr>
            <a:picLocks noChangeAspect="1" noChangeArrowheads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31771" r="28385" b="36459"/>
          <a:stretch/>
        </p:blipFill>
        <p:spPr bwMode="auto">
          <a:xfrm>
            <a:off x="13686492" y="4818062"/>
            <a:ext cx="2786674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p2admin\Documents\website\impressionist\analysis\Curvature\LEE\az393.png"/>
          <p:cNvPicPr>
            <a:picLocks noChangeAspect="1" noChangeArrowheads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4" t="27778" r="34579" b="31250"/>
          <a:stretch/>
        </p:blipFill>
        <p:spPr bwMode="auto">
          <a:xfrm>
            <a:off x="16435066" y="4465637"/>
            <a:ext cx="1871052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73000" y="-5548311"/>
            <a:ext cx="2302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OURS</a:t>
            </a:r>
            <a:endParaRPr lang="en-US" sz="7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663843" y="2738439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LEE05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00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Ren</dc:creator>
  <cp:lastModifiedBy>Yi Ren</cp:lastModifiedBy>
  <cp:revision>4</cp:revision>
  <dcterms:created xsi:type="dcterms:W3CDTF">2016-04-17T06:39:38Z</dcterms:created>
  <dcterms:modified xsi:type="dcterms:W3CDTF">2016-04-17T22:45:41Z</dcterms:modified>
</cp:coreProperties>
</file>