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03775-7A90-414E-8C98-A7C0FC39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753191-620F-4406-88ED-FD4187F79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5C1C4-58BE-4B56-BEEE-F61403D4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9030-EF20-4F17-9520-150618F28E4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BC835-3245-457F-A392-98FF85DC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1BC50-DC19-4519-A6DC-7BF6C5F3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02-12E2-48A9-9821-F763A9E92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7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961AC-2C0A-469F-98DD-885EB77E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435BE4-23F4-4E63-A7B2-21C871A27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F7477-2300-4F9B-8F58-DDFF2058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9030-EF20-4F17-9520-150618F28E4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49848-CF73-4B1D-8E3A-1DF0B642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277D4-4F57-4BB4-9289-007B3EAF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02-12E2-48A9-9821-F763A9E92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4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AD6A16-6047-455A-A0F1-4EA9B43D2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B2F83-563E-43A9-8A21-C5D5C8F4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863C7-C41F-431F-8D38-A31AF91B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9030-EF20-4F17-9520-150618F28E4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0EBA6-8C3F-4E1B-B803-ACD88590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87552-439C-4043-915B-AFA1A012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02-12E2-48A9-9821-F763A9E92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E8C39-D31E-48CA-B22E-460078C1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2AD0F-E0B9-428F-BE59-6CD11907E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9FDBF-6FA5-4E52-8ED4-0004F90E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9030-EF20-4F17-9520-150618F28E4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843DF-5233-43A2-92A5-AA5EEBC3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4643C-AC0C-4D4F-9C32-0257B59B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02-12E2-48A9-9821-F763A9E92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1A88B-CB1F-4B79-9908-22A9AC5E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97C457-4090-4650-9069-DF56E371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BD99B-1658-44E4-BB4C-0977D3B7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9030-EF20-4F17-9520-150618F28E4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3FF0F-FDBA-4CDB-A4F4-851F25F9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8E552-E2FF-4552-92FB-D98E7483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02-12E2-48A9-9821-F763A9E92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1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D9B4B-EC9E-4C3E-AEB7-F341E8C6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2FA7E-8A1A-4539-9DDB-792267E36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8E294C-D055-4EBE-9E16-12AD5968E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76661-5FA9-4ED5-8742-999A59E3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9030-EF20-4F17-9520-150618F28E4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28711-AA80-48D1-9E3C-D936E04E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C6E60C-A448-4BD5-A7FC-62FCE9D9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02-12E2-48A9-9821-F763A9E92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0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30BEF-D6AC-4B4A-9380-2881C820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FACA7-9CA0-4405-9647-88986E1AF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70C575-DE90-468F-8E2F-592066D42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D9F08-077F-4A96-8ED6-4D27390E5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549586-5EDD-4BAF-9763-E69E1B44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52522B-C47F-4C88-9FD0-C28E26A9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9030-EF20-4F17-9520-150618F28E4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C5F2D5-3D16-4679-97AD-1D3D36E3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D8C93B-C2C0-4A83-A1ED-705EA800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02-12E2-48A9-9821-F763A9E92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9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32105-954C-4E03-9641-695D7367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F0FB48-8170-4B6A-A674-753589C7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9030-EF20-4F17-9520-150618F28E4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E95C4F-E3E3-45BC-BB93-1F3A4389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1AA6B-6A79-4EFD-9703-9819B9C5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02-12E2-48A9-9821-F763A9E92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5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6910B1-0D57-4FBA-A482-AE0039A3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9030-EF20-4F17-9520-150618F28E4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5A431-5324-4EF0-B1C8-5243FF68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762519-5F34-47CC-8814-0E8F02BD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02-12E2-48A9-9821-F763A9E92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3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A2D2D-4A5D-4384-A5CC-6134ACC9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0DE1B-EC60-44A4-A10B-2FCF326E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F6DFDA-2E7F-4982-8E41-2FA7C906D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61F2D-9A90-466A-A648-31984CA3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9030-EF20-4F17-9520-150618F28E4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D2AA5B-EBF1-4454-AC9A-AA4EB329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84568-0B77-43D9-AA36-E159AFF5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02-12E2-48A9-9821-F763A9E92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7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0B0ED-A410-467D-ABAE-6227EE12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17187-FE7C-4043-A2DD-F743BC0E1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6756E-B524-48E0-A095-4C651CC3B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C2207-564E-489E-9CF9-75D58B1E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9030-EF20-4F17-9520-150618F28E4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3415C2-F554-457F-96E0-2B74F9A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050F2-6F84-4E48-A1D6-AD7323D0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02-12E2-48A9-9821-F763A9E92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9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1668D2-559D-498C-8214-A02CB9E7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965C8-8E5C-4DEB-BB4E-4DD0A8F83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3BB43-423D-43F0-B859-CB5C473BD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9030-EF20-4F17-9520-150618F28E4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1A80F-77C6-4C18-BD3B-5E903F359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7972E-5395-44D9-9CB5-71133FE5C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0302-12E2-48A9-9821-F763A9E92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82D2AE-A4B7-4611-8B4E-25003A666250}"/>
              </a:ext>
            </a:extLst>
          </p:cNvPr>
          <p:cNvSpPr/>
          <p:nvPr/>
        </p:nvSpPr>
        <p:spPr>
          <a:xfrm>
            <a:off x="1921397" y="1000367"/>
            <a:ext cx="5590572" cy="4930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769AA0-4D43-450D-A805-2DC8CB2435D1}"/>
              </a:ext>
            </a:extLst>
          </p:cNvPr>
          <p:cNvSpPr/>
          <p:nvPr/>
        </p:nvSpPr>
        <p:spPr>
          <a:xfrm>
            <a:off x="5289630" y="4295295"/>
            <a:ext cx="1807580" cy="1492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EB7580-F356-4439-9B31-5EDEB3F501B7}"/>
              </a:ext>
            </a:extLst>
          </p:cNvPr>
          <p:cNvSpPr/>
          <p:nvPr/>
        </p:nvSpPr>
        <p:spPr>
          <a:xfrm>
            <a:off x="5289630" y="1302007"/>
            <a:ext cx="1807580" cy="2622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C86C9F-7311-4C46-A725-19B41036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38" y="1468480"/>
            <a:ext cx="1738313" cy="1219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15004B-8E21-42EA-88EB-E3D72616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38" y="2682554"/>
            <a:ext cx="1738313" cy="1219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150091-301F-4141-89C2-93B841E3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38" y="4382226"/>
            <a:ext cx="1738313" cy="12192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06628B-A7D5-4754-897B-A95EEF8F307E}"/>
              </a:ext>
            </a:extLst>
          </p:cNvPr>
          <p:cNvSpPr/>
          <p:nvPr/>
        </p:nvSpPr>
        <p:spPr>
          <a:xfrm>
            <a:off x="5234986" y="1134139"/>
            <a:ext cx="1916868" cy="394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A01F3-88BE-4A15-8BFF-2999EF3A0A07}"/>
              </a:ext>
            </a:extLst>
          </p:cNvPr>
          <p:cNvSpPr txBox="1"/>
          <p:nvPr/>
        </p:nvSpPr>
        <p:spPr>
          <a:xfrm>
            <a:off x="5053649" y="1093252"/>
            <a:ext cx="230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rPr>
              <a:t>데이터베이스부</a:t>
            </a:r>
            <a:r>
              <a:rPr lang="en-US" altLang="ko-KR" b="1" dirty="0">
                <a:latin typeface="바탕체" panose="02030609000101010101" pitchFamily="17" charset="-127"/>
                <a:ea typeface="바탕체" panose="02030609000101010101" pitchFamily="17" charset="-127"/>
              </a:rPr>
              <a:t>(110)</a:t>
            </a:r>
            <a:endParaRPr lang="ko-KR" altLang="en-US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917DE8-4A8C-47AE-953A-E23A88352E6C}"/>
              </a:ext>
            </a:extLst>
          </p:cNvPr>
          <p:cNvSpPr/>
          <p:nvPr/>
        </p:nvSpPr>
        <p:spPr>
          <a:xfrm>
            <a:off x="5246559" y="4096035"/>
            <a:ext cx="1916868" cy="394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DE4B40-64ED-4804-9B48-D706944EEC08}"/>
              </a:ext>
            </a:extLst>
          </p:cNvPr>
          <p:cNvSpPr txBox="1"/>
          <p:nvPr/>
        </p:nvSpPr>
        <p:spPr>
          <a:xfrm>
            <a:off x="5053649" y="4092305"/>
            <a:ext cx="230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rPr>
              <a:t>데이터베이스부</a:t>
            </a:r>
            <a:r>
              <a:rPr lang="en-US" altLang="ko-KR" b="1" dirty="0">
                <a:latin typeface="바탕체" panose="02030609000101010101" pitchFamily="17" charset="-127"/>
                <a:ea typeface="바탕체" panose="02030609000101010101" pitchFamily="17" charset="-127"/>
              </a:rPr>
              <a:t>(210)</a:t>
            </a:r>
            <a:endParaRPr lang="ko-KR" altLang="en-US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D7AA9E-83D5-4184-B159-A8CE934D05AA}"/>
              </a:ext>
            </a:extLst>
          </p:cNvPr>
          <p:cNvSpPr/>
          <p:nvPr/>
        </p:nvSpPr>
        <p:spPr>
          <a:xfrm>
            <a:off x="5802481" y="3173513"/>
            <a:ext cx="783514" cy="49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A0529B-5AD4-459B-A0E0-43C38B509A9D}"/>
              </a:ext>
            </a:extLst>
          </p:cNvPr>
          <p:cNvSpPr/>
          <p:nvPr/>
        </p:nvSpPr>
        <p:spPr>
          <a:xfrm>
            <a:off x="5801663" y="4836045"/>
            <a:ext cx="783514" cy="49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4B3676-4D98-4F0C-ADFD-E82C0C82CB31}"/>
              </a:ext>
            </a:extLst>
          </p:cNvPr>
          <p:cNvSpPr/>
          <p:nvPr/>
        </p:nvSpPr>
        <p:spPr>
          <a:xfrm>
            <a:off x="5704243" y="1956759"/>
            <a:ext cx="783514" cy="49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ED924-6EF4-4436-A8EB-D8B9A3F895EA}"/>
              </a:ext>
            </a:extLst>
          </p:cNvPr>
          <p:cNvSpPr txBox="1"/>
          <p:nvPr/>
        </p:nvSpPr>
        <p:spPr>
          <a:xfrm>
            <a:off x="5171304" y="1905097"/>
            <a:ext cx="20442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바탕체" panose="02030609000101010101" pitchFamily="17" charset="-127"/>
                <a:ea typeface="바탕체" panose="02030609000101010101" pitchFamily="17" charset="-127"/>
              </a:rPr>
              <a:t>이용내역</a:t>
            </a:r>
            <a:endParaRPr lang="en-US" altLang="ko-KR" sz="25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25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1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1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ko-KR" altLang="en-US" sz="2500" dirty="0">
                <a:latin typeface="바탕체" panose="02030609000101010101" pitchFamily="17" charset="-127"/>
                <a:ea typeface="바탕체" panose="02030609000101010101" pitchFamily="17" charset="-127"/>
              </a:rPr>
              <a:t>사용자</a:t>
            </a:r>
            <a:endParaRPr lang="en-US" altLang="ko-KR" sz="25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ko-KR" altLang="en-US" sz="2500" dirty="0">
                <a:latin typeface="바탕체" panose="02030609000101010101" pitchFamily="17" charset="-127"/>
                <a:ea typeface="바탕체" panose="02030609000101010101" pitchFamily="17" charset="-127"/>
              </a:rPr>
              <a:t>정보</a:t>
            </a:r>
            <a:endParaRPr lang="en-US" altLang="ko-KR" sz="25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3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5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2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15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ko-KR" altLang="en-US" sz="2500" dirty="0">
                <a:latin typeface="바탕체" panose="02030609000101010101" pitchFamily="17" charset="-127"/>
                <a:ea typeface="바탕체" panose="02030609000101010101" pitchFamily="17" charset="-127"/>
              </a:rPr>
              <a:t>태그</a:t>
            </a:r>
            <a:endParaRPr lang="en-US" altLang="ko-KR" sz="25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FF25B2-EBCC-4699-AAEF-416CEDAAC413}"/>
              </a:ext>
            </a:extLst>
          </p:cNvPr>
          <p:cNvSpPr/>
          <p:nvPr/>
        </p:nvSpPr>
        <p:spPr>
          <a:xfrm>
            <a:off x="2173382" y="1231733"/>
            <a:ext cx="2701489" cy="1300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3228D2-9B4C-4B3F-973F-508AE7B08B5E}"/>
              </a:ext>
            </a:extLst>
          </p:cNvPr>
          <p:cNvSpPr/>
          <p:nvPr/>
        </p:nvSpPr>
        <p:spPr>
          <a:xfrm>
            <a:off x="2173382" y="2751013"/>
            <a:ext cx="2701489" cy="1300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A151A4-A018-4B0B-911B-EC6BEF08F1CA}"/>
              </a:ext>
            </a:extLst>
          </p:cNvPr>
          <p:cNvSpPr/>
          <p:nvPr/>
        </p:nvSpPr>
        <p:spPr>
          <a:xfrm>
            <a:off x="2174957" y="4270293"/>
            <a:ext cx="2701489" cy="1300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EDE48D-B4F9-4C4D-A873-76CF2C4D5A4E}"/>
              </a:ext>
            </a:extLst>
          </p:cNvPr>
          <p:cNvSpPr txBox="1"/>
          <p:nvPr/>
        </p:nvSpPr>
        <p:spPr>
          <a:xfrm>
            <a:off x="2372781" y="1486456"/>
            <a:ext cx="23026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바탕체" panose="02030609000101010101" pitchFamily="17" charset="-127"/>
                <a:ea typeface="바탕체" panose="02030609000101010101" pitchFamily="17" charset="-127"/>
              </a:rPr>
              <a:t>음악추천서버</a:t>
            </a:r>
            <a:endParaRPr lang="en-US" altLang="ko-KR" sz="25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en-US" altLang="ko-KR" sz="2500" dirty="0">
                <a:latin typeface="바탕체" panose="02030609000101010101" pitchFamily="17" charset="-127"/>
                <a:ea typeface="바탕체" panose="02030609000101010101" pitchFamily="17" charset="-127"/>
              </a:rPr>
              <a:t>(100)</a:t>
            </a:r>
          </a:p>
          <a:p>
            <a:pPr algn="ctr"/>
            <a:endParaRPr lang="en-US" altLang="ko-KR" sz="25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15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ko-KR" altLang="en-US" sz="2500" dirty="0">
                <a:latin typeface="바탕체" panose="02030609000101010101" pitchFamily="17" charset="-127"/>
                <a:ea typeface="바탕체" panose="02030609000101010101" pitchFamily="17" charset="-127"/>
              </a:rPr>
              <a:t>대화챗봇서버</a:t>
            </a:r>
            <a:endParaRPr lang="en-US" altLang="ko-KR" sz="25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en-US" altLang="ko-KR" sz="2500" dirty="0">
                <a:latin typeface="바탕체" panose="02030609000101010101" pitchFamily="17" charset="-127"/>
                <a:ea typeface="바탕체" panose="02030609000101010101" pitchFamily="17" charset="-127"/>
              </a:rPr>
              <a:t>(200)</a:t>
            </a:r>
          </a:p>
          <a:p>
            <a:pPr algn="ctr"/>
            <a:endParaRPr lang="en-US" altLang="ko-KR" sz="25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1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1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ko-KR" altLang="en-US" sz="2500" dirty="0">
                <a:latin typeface="바탕체" panose="02030609000101010101" pitchFamily="17" charset="-127"/>
                <a:ea typeface="바탕체" panose="02030609000101010101" pitchFamily="17" charset="-127"/>
              </a:rPr>
              <a:t>어플리케이션</a:t>
            </a:r>
            <a:endParaRPr lang="en-US" altLang="ko-KR" sz="25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ko-KR" altLang="en-US" sz="2500" dirty="0">
                <a:latin typeface="바탕체" panose="02030609000101010101" pitchFamily="17" charset="-127"/>
                <a:ea typeface="바탕체" panose="02030609000101010101" pitchFamily="17" charset="-127"/>
              </a:rPr>
              <a:t>서버</a:t>
            </a:r>
            <a:endParaRPr lang="en-US" altLang="ko-KR" sz="25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en-US" altLang="ko-KR" sz="2500" dirty="0">
                <a:latin typeface="바탕체" panose="02030609000101010101" pitchFamily="17" charset="-127"/>
                <a:ea typeface="바탕체" panose="02030609000101010101" pitchFamily="17" charset="-127"/>
              </a:rPr>
              <a:t>(300)</a:t>
            </a:r>
          </a:p>
        </p:txBody>
      </p:sp>
    </p:spTree>
    <p:extLst>
      <p:ext uri="{BB962C8B-B14F-4D97-AF65-F5344CB8AC3E}">
        <p14:creationId xmlns:p14="http://schemas.microsoft.com/office/powerpoint/2010/main" val="372089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바탕체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jihye</dc:creator>
  <cp:lastModifiedBy>shin jihye</cp:lastModifiedBy>
  <cp:revision>4</cp:revision>
  <dcterms:created xsi:type="dcterms:W3CDTF">2019-10-07T14:13:23Z</dcterms:created>
  <dcterms:modified xsi:type="dcterms:W3CDTF">2019-10-07T14:58:38Z</dcterms:modified>
</cp:coreProperties>
</file>