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94649-1F4D-451C-843A-4F916BF59A25}" v="262" dt="2021-06-21T16:08:00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전략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전략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어떤</a:t>
            </a:r>
            <a:r>
              <a:rPr lang="ko-KR" dirty="0">
                <a:ea typeface="+mn-lt"/>
                <a:cs typeface="+mn-lt"/>
              </a:rPr>
              <a:t> 목적을 달성하기 위해 일을 수행하는 방식, 비즈니스 규칙, 문제를 해결하는 알고리즘 등</a:t>
            </a:r>
            <a:endParaRPr lang="ko-KR">
              <a:ea typeface="맑은 고딕"/>
            </a:endParaRPr>
          </a:p>
          <a:p>
            <a:endParaRPr lang="ko-KR" dirty="0">
              <a:ea typeface="맑은 고딕"/>
            </a:endParaRPr>
          </a:p>
          <a:p>
            <a:r>
              <a:rPr lang="ko-KR" dirty="0">
                <a:ea typeface="맑은 고딕"/>
              </a:rPr>
              <a:t>같은</a:t>
            </a:r>
            <a:r>
              <a:rPr lang="ko-KR" altLang="en-US" dirty="0">
                <a:ea typeface="맑은 고딕"/>
              </a:rPr>
              <a:t> 기능이지만 서로 다른 전략을 가진 클래스들을 각각 </a:t>
            </a:r>
            <a:r>
              <a:rPr lang="ko-KR" altLang="en-US" dirty="0" err="1">
                <a:ea typeface="맑은 고딕"/>
              </a:rPr>
              <a:t>캡슐화하여</a:t>
            </a:r>
            <a:r>
              <a:rPr lang="ko-KR" altLang="en-US" dirty="0">
                <a:ea typeface="맑은 고딕"/>
              </a:rPr>
              <a:t> 상호 교환 </a:t>
            </a:r>
            <a:r>
              <a:rPr lang="ko-KR" altLang="en-US" dirty="0" err="1">
                <a:ea typeface="맑은 고딕"/>
              </a:rPr>
              <a:t>할수</a:t>
            </a:r>
            <a:r>
              <a:rPr lang="ko-KR" altLang="en-US" dirty="0">
                <a:ea typeface="맑은 고딕"/>
              </a:rPr>
              <a:t> 있도록 하는 패턴</a:t>
            </a: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>
            <a:extLst>
              <a:ext uri="{FF2B5EF4-FFF2-40B4-BE49-F238E27FC236}">
                <a16:creationId xmlns:a16="http://schemas.microsoft.com/office/drawing/2014/main" id="{8BBE3F39-266F-4424-9824-9A95DC3B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80" y="1710227"/>
            <a:ext cx="8058614" cy="32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71E4940-65E5-48EF-95E1-DCEF70BB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" y="1536564"/>
            <a:ext cx="5373029" cy="3775579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431DFA0-F423-4843-BCCD-EEFF7408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204" y="1941192"/>
            <a:ext cx="5958468" cy="29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A4AE-3308-4BFA-A9C5-51408128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30438-77B6-46A3-A484-207E770B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시스템의 구조 및 </a:t>
            </a:r>
            <a:r>
              <a:rPr lang="ko-KR" dirty="0" err="1">
                <a:ea typeface="+mn-lt"/>
                <a:cs typeface="+mn-lt"/>
              </a:rPr>
              <a:t>Context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Class를</a:t>
            </a:r>
            <a:r>
              <a:rPr lang="ko-KR" dirty="0">
                <a:ea typeface="+mn-lt"/>
                <a:cs typeface="+mn-lt"/>
              </a:rPr>
              <a:t> 변경하지 않고 요청에 맞는 로직을 추가 및 수정할 수 있다.</a:t>
            </a:r>
            <a:endParaRPr lang="ko-KR" altLang="en-US" dirty="0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같은 인터페이스 양식을 가진 알고리즘을 별도로 </a:t>
            </a:r>
            <a:r>
              <a:rPr lang="ko-KR" dirty="0" err="1">
                <a:ea typeface="+mn-lt"/>
                <a:cs typeface="+mn-lt"/>
              </a:rPr>
              <a:t>캡슐화하여</a:t>
            </a:r>
            <a:r>
              <a:rPr lang="ko-KR" dirty="0">
                <a:ea typeface="+mn-lt"/>
                <a:cs typeface="+mn-lt"/>
              </a:rPr>
              <a:t> 코드의 가독성이 높아지며, 생산성이 높아진다.</a:t>
            </a:r>
            <a:endParaRPr lang="ko-KR" dirty="0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요청에 맞는 로직을 실시간으로 변경할 수 있다.</a:t>
            </a:r>
            <a:endParaRPr lang="ko-KR"/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795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F21FA-D4F7-489F-965A-E980094A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1647D-3682-4BFD-977B-D497C983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9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서브클래스에서 구현할 알고리즘의 복잡함과는 상관없이 모든 </a:t>
            </a:r>
            <a:r>
              <a:rPr lang="en-US" altLang="ko-KR" dirty="0" err="1">
                <a:ea typeface="+mn-lt"/>
                <a:cs typeface="+mn-lt"/>
              </a:rPr>
              <a:t>ConcreteStrategy</a:t>
            </a:r>
            <a:r>
              <a:rPr lang="ko-KR" altLang="en-US" dirty="0">
                <a:ea typeface="+mn-lt"/>
                <a:cs typeface="+mn-lt"/>
              </a:rPr>
              <a:t> 클래스는 </a:t>
            </a:r>
            <a:r>
              <a:rPr lang="en-US" altLang="ko-KR" dirty="0">
                <a:ea typeface="+mn-lt"/>
                <a:cs typeface="+mn-lt"/>
              </a:rPr>
              <a:t>Strategy</a:t>
            </a:r>
            <a:r>
              <a:rPr lang="ko-KR" altLang="en-US" dirty="0">
                <a:ea typeface="+mn-lt"/>
                <a:cs typeface="+mn-lt"/>
              </a:rPr>
              <a:t> 인터페이스를 공유한다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altLang="en-US" dirty="0">
                <a:ea typeface="+mn-lt"/>
                <a:cs typeface="+mn-lt"/>
              </a:rPr>
              <a:t> 따라서 어떤 </a:t>
            </a:r>
            <a:r>
              <a:rPr lang="en-US" altLang="ko-KR" dirty="0" err="1">
                <a:ea typeface="+mn-lt"/>
                <a:cs typeface="+mn-lt"/>
              </a:rPr>
              <a:t>ConcreteStrategy</a:t>
            </a:r>
            <a:r>
              <a:rPr lang="ko-KR" altLang="en-US" dirty="0">
                <a:ea typeface="+mn-lt"/>
                <a:cs typeface="+mn-lt"/>
              </a:rPr>
              <a:t> 클래스는 이 인터페이스를 통해 들어온 모든 매개변수를 다 사용하지 않는데도 전달받아야 할 때가 생긴다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맑은 고딕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Strategy</a:t>
            </a:r>
            <a:r>
              <a:rPr lang="ko-KR" altLang="en-US" dirty="0">
                <a:ea typeface="+mn-lt"/>
                <a:cs typeface="+mn-lt"/>
              </a:rPr>
              <a:t>들로 생성하는 객체 수가 증가한다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/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468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전략 패턴</vt:lpstr>
      <vt:lpstr>PowerPoint 프레젠테이션</vt:lpstr>
      <vt:lpstr>PowerPoint 프레젠테이션</vt:lpstr>
      <vt:lpstr>장점</vt:lpstr>
      <vt:lpstr>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31</cp:revision>
  <dcterms:created xsi:type="dcterms:W3CDTF">2021-06-21T15:59:06Z</dcterms:created>
  <dcterms:modified xsi:type="dcterms:W3CDTF">2021-06-21T16:08:43Z</dcterms:modified>
</cp:coreProperties>
</file>