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C2B77-3896-4F5C-AFB3-C0CE2F7C8453}" v="106" dt="2021-05-24T14:16:10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7B315F-DEB1-48A5-B25F-35D2A9EC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책임연쇄 패턴</a:t>
            </a:r>
            <a:r>
              <a:rPr lang="ko-KR">
                <a:latin typeface="Malgun Gothic"/>
                <a:ea typeface="Malgun Gothic"/>
              </a:rPr>
              <a:t>(Chain of responsibility)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48AB9A-F6E4-4B20-8A3A-9C58402D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+mn-lt"/>
                <a:cs typeface="+mn-lt"/>
              </a:rPr>
              <a:t>책임들이</a:t>
            </a:r>
            <a:r>
              <a:rPr lang="ko-KR" dirty="0">
                <a:ea typeface="+mn-lt"/>
                <a:cs typeface="+mn-lt"/>
              </a:rPr>
              <a:t> 연결되어 있어 내가 책임을 못 질 것 같으면 다음 책임자에게 자동으로 넘어가는 구조이다.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endParaRPr lang="ko-KR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+mn-lt"/>
                <a:cs typeface="+mn-lt"/>
              </a:rPr>
              <a:t>요청을 처리할 수 있는 객체가 여러 개일 때 그 중 하나에 요청을 보내려는 경우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endParaRPr lang="ko-KR" dirty="0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코드에서 처리객체</a:t>
            </a:r>
            <a:r>
              <a:rPr lang="en-US" altLang="ko-KR" dirty="0">
                <a:ea typeface="+mn-lt"/>
                <a:cs typeface="+mn-lt"/>
              </a:rPr>
              <a:t>(handler)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ko-KR" altLang="en-US" dirty="0">
                <a:ea typeface="+mn-lt"/>
                <a:cs typeface="+mn-lt"/>
              </a:rPr>
              <a:t> 명시적으로 지정하고 싶지 않은 경우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B52259BA-4A8E-4E9A-AD2A-624E44D4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668" y="555730"/>
            <a:ext cx="6813395" cy="521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9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FB21A3-D336-4905-BD8E-1B202F74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25" y="1326972"/>
            <a:ext cx="5270809" cy="4213349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C92F045-BCF2-4911-9A1D-F0734F8D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65" y="486894"/>
            <a:ext cx="4322956" cy="57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8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CA628-2786-43AE-9146-DE452324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1AC38-5C66-4AAE-8BB4-8105D9AF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결합도를 낮추며, 요청의 발신자와 수신자를 분리시킬 수 있다.</a:t>
            </a:r>
            <a:endParaRPr lang="ko-KR" altLang="en-US" dirty="0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클라이언트는 처리객체의 집합 내부의 구조를 알 필요가 없다.</a:t>
            </a:r>
            <a:endParaRPr lang="ko-KR" dirty="0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집합 내의 처리 순서를 변경하거나 처리객체를 추가 또는 삭제할 수 있어 유연성이 향상된다.</a:t>
            </a:r>
            <a:endParaRPr lang="ko-KR" dirty="0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새로운 요청에 대한 처리객체 생성이 매우 편리하다.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591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01BA-1181-47EA-9765-47CFA4B5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9C6C7-94E4-4C70-94E0-E7A80058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충분한 디버깅을 거치지 않았을 경우 집합 내부에서 사이클이 발생할 수 있다.</a:t>
            </a:r>
            <a:endParaRPr lang="ko-KR" altLang="en-US" dirty="0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디버깅 및 테스트가 쉽지 않다.</a:t>
            </a:r>
            <a:endParaRPr lang="ko-KR" dirty="0"/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567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책임연쇄 패턴(Chain of responsibility)</vt:lpstr>
      <vt:lpstr>PowerPoint 프레젠테이션</vt:lpstr>
      <vt:lpstr>PowerPoint 프레젠테이션</vt:lpstr>
      <vt:lpstr>장점</vt:lpstr>
      <vt:lpstr>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27</cp:revision>
  <dcterms:created xsi:type="dcterms:W3CDTF">2021-05-24T14:10:44Z</dcterms:created>
  <dcterms:modified xsi:type="dcterms:W3CDTF">2021-05-24T14:17:05Z</dcterms:modified>
</cp:coreProperties>
</file>