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D9071-AF17-4402-88C4-5D36E9721E3F}" v="245" dt="2021-06-07T07:30:51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중재자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객체들 간의 상호작용 행위를 정리하여 모은 중재자 객체를 따로 두어 관리하는 디자인 패턴이다.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모든 </a:t>
            </a:r>
            <a:r>
              <a:rPr lang="ko-KR" dirty="0" err="1">
                <a:ea typeface="+mn-lt"/>
                <a:cs typeface="+mn-lt"/>
              </a:rPr>
              <a:t>클래스간의</a:t>
            </a:r>
            <a:r>
              <a:rPr lang="ko-KR" dirty="0">
                <a:ea typeface="+mn-lt"/>
                <a:cs typeface="+mn-lt"/>
              </a:rPr>
              <a:t> 복잡한 로직(상호작용)을 </a:t>
            </a:r>
            <a:r>
              <a:rPr lang="ko-KR" dirty="0" err="1">
                <a:ea typeface="+mn-lt"/>
                <a:cs typeface="+mn-lt"/>
              </a:rPr>
              <a:t>캡슐화하여</a:t>
            </a:r>
            <a:r>
              <a:rPr lang="ko-KR" dirty="0">
                <a:ea typeface="+mn-lt"/>
                <a:cs typeface="+mn-lt"/>
              </a:rPr>
              <a:t> 하나의 클래스에 위임하여 처리하는 패턴이다.</a:t>
            </a:r>
          </a:p>
          <a:p>
            <a:endParaRPr lang="ko-KR" dirty="0">
              <a:ea typeface="맑은 고딕"/>
            </a:endParaRPr>
          </a:p>
          <a:p>
            <a:r>
              <a:rPr lang="ko-KR" altLang="en-US" dirty="0" err="1">
                <a:ea typeface="+mn-lt"/>
                <a:cs typeface="+mn-lt"/>
              </a:rPr>
              <a:t>객체들간의</a:t>
            </a:r>
            <a:r>
              <a:rPr lang="ko-KR" altLang="en-US" dirty="0">
                <a:ea typeface="+mn-lt"/>
                <a:cs typeface="+mn-lt"/>
              </a:rPr>
              <a:t> 관계가 매우 복잡하여 객체의 재사용에 부담이 갈 경우 사용한다.</a:t>
            </a:r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AC63974-2685-4275-BF92-E6CCC31C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83" y="988645"/>
            <a:ext cx="7770541" cy="43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2828A2-BA73-413E-8A31-36895733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3" y="1766900"/>
            <a:ext cx="5335858" cy="321268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F6063B3-1972-4455-82A6-772A14FE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" y="1610809"/>
            <a:ext cx="5205760" cy="35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371D-9612-419F-AAEE-A11942C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7D74E-7F08-4A91-83E3-03D6E84D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객체들 간 수정을 </a:t>
            </a:r>
            <a:r>
              <a:rPr lang="ko-KR" altLang="en-US" dirty="0">
                <a:ea typeface="+mn-lt"/>
                <a:cs typeface="+mn-lt"/>
              </a:rPr>
              <a:t>하지 않고</a:t>
            </a:r>
            <a:r>
              <a:rPr lang="ko-KR" dirty="0">
                <a:ea typeface="+mn-lt"/>
                <a:cs typeface="+mn-lt"/>
              </a:rPr>
              <a:t> 관계를 수정할 수 있다.</a:t>
            </a:r>
            <a:endParaRPr lang="ko-KR" altLang="en-US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객체들간의</a:t>
            </a:r>
            <a:r>
              <a:rPr lang="ko-KR" dirty="0">
                <a:ea typeface="+mn-lt"/>
                <a:cs typeface="+mn-lt"/>
              </a:rPr>
              <a:t> 관계의 복잡도, 의존성 및 결합도를 감소시킨다.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536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8137-C8A4-42AA-AD75-F365ECB3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BC67-C6FD-4B0D-B866-F4D0E814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중재자 객체에 권한이 </a:t>
            </a:r>
            <a:r>
              <a:rPr lang="ko-KR" altLang="en-US" dirty="0">
                <a:ea typeface="+mn-lt"/>
                <a:cs typeface="+mn-lt"/>
              </a:rPr>
              <a:t>집중화 되어</a:t>
            </a:r>
            <a:r>
              <a:rPr lang="ko-KR" dirty="0">
                <a:ea typeface="+mn-lt"/>
                <a:cs typeface="+mn-lt"/>
              </a:rPr>
              <a:t> 굉장히 크며 </a:t>
            </a:r>
            <a:r>
              <a:rPr lang="ko-KR" dirty="0" err="1">
                <a:ea typeface="+mn-lt"/>
                <a:cs typeface="+mn-lt"/>
              </a:rPr>
              <a:t>복잡해지므로</a:t>
            </a:r>
            <a:r>
              <a:rPr lang="ko-KR" dirty="0">
                <a:ea typeface="+mn-lt"/>
                <a:cs typeface="+mn-lt"/>
              </a:rPr>
              <a:t>, 설계 및 중재자 객체 수정이 쉽지 않다.</a:t>
            </a:r>
          </a:p>
        </p:txBody>
      </p:sp>
    </p:spTree>
    <p:extLst>
      <p:ext uri="{BB962C8B-B14F-4D97-AF65-F5344CB8AC3E}">
        <p14:creationId xmlns:p14="http://schemas.microsoft.com/office/powerpoint/2010/main" val="133474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중재자 패턴</vt:lpstr>
      <vt:lpstr>PowerPoint 프레젠테이션</vt:lpstr>
      <vt:lpstr>PowerPoint 프레젠테이션</vt:lpstr>
      <vt:lpstr>장점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34</cp:revision>
  <dcterms:created xsi:type="dcterms:W3CDTF">2021-06-07T07:23:31Z</dcterms:created>
  <dcterms:modified xsi:type="dcterms:W3CDTF">2021-06-07T07:31:04Z</dcterms:modified>
</cp:coreProperties>
</file>