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C5782-536E-44F0-9B5D-3F6660371388}" v="740" dt="2021-04-03T05:06:4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44FBEF-780B-4841-BD08-414321F4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추상 팩토리 패턴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C8E8A9-996B-4363-9E65-88164126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다양한 구성 요소 별로 '</a:t>
            </a:r>
            <a:r>
              <a:rPr lang="ko-KR" altLang="en-US">
                <a:ea typeface="+mn-lt"/>
                <a:cs typeface="+mn-lt"/>
              </a:rPr>
              <a:t>객체의</a:t>
            </a:r>
            <a:r>
              <a:rPr lang="ko-KR">
                <a:ea typeface="+mn-lt"/>
                <a:cs typeface="+mn-lt"/>
              </a:rPr>
              <a:t> 집합'을 생성해야 할 때 유용하다. 이 패턴을 사용하여 상황에 알맞은 객체를 생성할 수 있다.</a:t>
            </a:r>
            <a:endParaRPr lang="ko-KR" altLang="en-US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r>
              <a:rPr lang="ko-KR" altLang="en-US">
                <a:ea typeface="맑은 고딕"/>
              </a:rPr>
              <a:t>팩토리 메서드 패턴과 혼동하기 쉽다.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FEC0E5F3-149C-4CED-9F7C-5897D283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6" y="1238301"/>
            <a:ext cx="9350296" cy="41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2B1D873-76CA-4E91-8531-1E4E4118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0" y="1212212"/>
            <a:ext cx="3914078" cy="465659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86D8307-29BF-43DA-9FCB-C5BD8186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595" y="955342"/>
            <a:ext cx="4137102" cy="50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63136-702B-4B42-A783-D00A4637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장점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36EA9-8E5F-46CB-8B34-1FAA9CDA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+mn-lt"/>
                <a:cs typeface="+mn-lt"/>
              </a:rPr>
              <a:t>사용자는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생산되는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인터페이스에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대해서만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숙지하고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있어도</a:t>
            </a:r>
            <a:r>
              <a:rPr lang="en-US" altLang="ko-KR">
                <a:ea typeface="+mn-lt"/>
                <a:cs typeface="+mn-lt"/>
              </a:rPr>
              <a:t> 된다.</a:t>
            </a:r>
            <a:endParaRPr lang="ko-KR" altLang="ko-KR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비슷한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속성의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객체</a:t>
            </a:r>
            <a:r>
              <a:rPr lang="en-US" altLang="ko-KR">
                <a:ea typeface="+mn-lt"/>
                <a:cs typeface="+mn-lt"/>
              </a:rPr>
              <a:t>(</a:t>
            </a:r>
            <a:r>
              <a:rPr lang="ko-KR" altLang="en-US">
                <a:ea typeface="+mn-lt"/>
                <a:cs typeface="+mn-lt"/>
              </a:rPr>
              <a:t>같은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추상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제품을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상속받은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객체</a:t>
            </a:r>
            <a:r>
              <a:rPr lang="en-US">
                <a:ea typeface="+mn-lt"/>
                <a:cs typeface="+mn-lt"/>
              </a:rPr>
              <a:t>)</a:t>
            </a:r>
            <a:r>
              <a:rPr lang="ko-KR" altLang="en-US">
                <a:ea typeface="+mn-lt"/>
                <a:cs typeface="+mn-lt"/>
              </a:rPr>
              <a:t>들을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쉽게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대체하거나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교체할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있다.</a:t>
            </a:r>
            <a:endParaRPr lang="ko-KR" alt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객체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과정에서의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일관성이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높아진다.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88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63136-702B-4B42-A783-D00A4637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단점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36EA9-8E5F-46CB-8B34-1FAA9CDA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새로운 </a:t>
            </a:r>
            <a:r>
              <a:rPr lang="ko-KR" altLang="en-US">
                <a:ea typeface="+mn-lt"/>
                <a:cs typeface="+mn-lt"/>
              </a:rPr>
              <a:t>제품 클래스를 추가하게 된다면</a:t>
            </a:r>
            <a:r>
              <a:rPr lang="en-US" altLang="ko-KR">
                <a:ea typeface="+mn-lt"/>
                <a:cs typeface="+mn-lt"/>
              </a:rPr>
              <a:t>,</a:t>
            </a:r>
            <a:r>
              <a:rPr lang="ko-KR">
                <a:ea typeface="+mn-lt"/>
                <a:cs typeface="+mn-lt"/>
              </a:rPr>
              <a:t> 기존 추상 팩토리를 확장하기가 쉽지 않다. </a:t>
            </a:r>
            <a:r>
              <a:rPr lang="en-US" altLang="ko-KR">
                <a:ea typeface="+mn-lt"/>
                <a:cs typeface="+mn-lt"/>
              </a:rPr>
              <a:t>=&gt;</a:t>
            </a:r>
            <a:r>
              <a:rPr lang="ko-KR">
                <a:ea typeface="+mn-lt"/>
                <a:cs typeface="+mn-lt"/>
              </a:rPr>
              <a:t> 추상팩토리와 서브클래스들의 대폭 수정을 야기한다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92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추상 팩토리 패턴</vt:lpstr>
      <vt:lpstr>PowerPoint 프레젠테이션</vt:lpstr>
      <vt:lpstr>PowerPoint 프레젠테이션</vt:lpstr>
      <vt:lpstr>장점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90</cp:revision>
  <dcterms:created xsi:type="dcterms:W3CDTF">2021-04-03T02:47:19Z</dcterms:created>
  <dcterms:modified xsi:type="dcterms:W3CDTF">2021-04-03T13:46:24Z</dcterms:modified>
</cp:coreProperties>
</file>