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7BEF3-D43F-49AF-8AE7-9C50EC7A0420}" v="261" dt="2021-04-03T05:57:50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4408A31-C5CE-4CC4-9EB0-7C4B13A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빌더</a:t>
            </a:r>
            <a:r>
              <a:rPr lang="ko-KR" altLang="en-US" dirty="0">
                <a:ea typeface="맑은 고딕"/>
              </a:rPr>
              <a:t> 패턴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2F03363-6339-4C04-A073-73F77C3E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클래스 설계에서 생성 부분을 분리하여, 객체를 깔끔하고 유연하게 생성 부분만 담당하는 </a:t>
            </a:r>
            <a:r>
              <a:rPr lang="ko-KR" dirty="0" err="1">
                <a:ea typeface="+mn-lt"/>
                <a:cs typeface="+mn-lt"/>
              </a:rPr>
              <a:t>빌더를</a:t>
            </a:r>
            <a:r>
              <a:rPr lang="ko-KR" dirty="0">
                <a:ea typeface="+mn-lt"/>
                <a:cs typeface="+mn-lt"/>
              </a:rPr>
              <a:t> 고안한 패턴이다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D83B4D0-1DCB-49FC-BD1F-5CBAA9F9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76" y="936509"/>
            <a:ext cx="6915614" cy="1500227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41B925-0B41-4736-B046-AAF2BA2A0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05" y="3268334"/>
            <a:ext cx="6051395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2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B5D2-594E-4EFB-BC74-F663F839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4B806-2CF9-448A-93ED-63F38710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가독성이 매우 좋아진다.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복잡하게 여러 개의 생성자를 만들지 않아도 된다.</a:t>
            </a:r>
            <a:endParaRPr lang="ko-KR" altLang="en-US" dirty="0">
              <a:ea typeface="맑은 고딕"/>
            </a:endParaRPr>
          </a:p>
          <a:p>
            <a:endParaRPr lang="ko-KR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각 인자가 어떤 의미인지 알기 쉽다.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3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BFD74-63A8-4BE8-A64B-A37336EB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7247C-208C-4CE9-A297-95C191D26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객체를 생성하려면 </a:t>
            </a:r>
            <a:r>
              <a:rPr lang="ko-KR" err="1">
                <a:ea typeface="+mn-lt"/>
                <a:cs typeface="+mn-lt"/>
              </a:rPr>
              <a:t>빌더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객체를 생성해야 </a:t>
            </a:r>
            <a:r>
              <a:rPr lang="ko-KR" dirty="0">
                <a:ea typeface="+mn-lt"/>
                <a:cs typeface="+mn-lt"/>
              </a:rPr>
              <a:t>한다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altLang="en-US" dirty="0">
                <a:ea typeface="+mn-lt"/>
                <a:cs typeface="+mn-lt"/>
              </a:rPr>
              <a:t> 실무에서 </a:t>
            </a:r>
            <a:r>
              <a:rPr lang="ko-KR" altLang="en-US" err="1">
                <a:ea typeface="+mn-lt"/>
                <a:cs typeface="+mn-lt"/>
              </a:rPr>
              <a:t>빌더</a:t>
            </a:r>
            <a:r>
              <a:rPr lang="ko-KR" altLang="en-US" dirty="0">
                <a:ea typeface="+mn-lt"/>
                <a:cs typeface="+mn-lt"/>
              </a:rPr>
              <a:t> 객체를 만드는 오버헤드가 문제가 될 소지는 없을 수 있으나, 성</a:t>
            </a:r>
            <a:r>
              <a:rPr lang="ko-KR" altLang="en-US">
                <a:ea typeface="+mn-lt"/>
                <a:cs typeface="+mn-lt"/>
              </a:rPr>
              <a:t>능이 중요한 상황에선 그렇지 않을 수도 있다</a:t>
            </a:r>
            <a:r>
              <a:rPr lang="ko-KR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81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빌더 패턴</vt:lpstr>
      <vt:lpstr>PowerPoint 프레젠테이션</vt:lpstr>
      <vt:lpstr>장점</vt:lpstr>
      <vt:lpstr>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44</cp:revision>
  <dcterms:created xsi:type="dcterms:W3CDTF">2021-04-03T05:07:47Z</dcterms:created>
  <dcterms:modified xsi:type="dcterms:W3CDTF">2021-04-03T13:46:31Z</dcterms:modified>
</cp:coreProperties>
</file>