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2F07-757F-4759-B117-902AEEC03C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7B5B-77A5-455F-B40D-33FE35C88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Effective Site Response Analysis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 descr="C:\Users\pedro\Dropbox\OpenSees-work\siteResponse\Examples\Effective\schemati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284797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5379" y="2320528"/>
            <a:ext cx="53134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Problem description:</a:t>
            </a:r>
            <a:endParaRPr lang="en-US" sz="2800" b="1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ite </a:t>
            </a:r>
            <a:r>
              <a:rPr lang="en-US" sz="2800" dirty="0" smtClean="0"/>
              <a:t>response analysis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Workflow:</a:t>
            </a:r>
            <a:endParaRPr lang="en-US" sz="2800" dirty="0"/>
          </a:p>
          <a:p>
            <a:pPr marL="342900" indent="-342900">
              <a:buAutoNum type="alphaLcParenR"/>
            </a:pPr>
            <a:r>
              <a:rPr lang="en-US" sz="2800" dirty="0" smtClean="0"/>
              <a:t>Run </a:t>
            </a:r>
            <a:r>
              <a:rPr lang="en-US" sz="2800" dirty="0" err="1" smtClean="0"/>
              <a:t>OpenSees</a:t>
            </a:r>
            <a:endParaRPr lang="en-US" sz="2800" dirty="0" smtClean="0"/>
          </a:p>
          <a:p>
            <a:pPr marL="342900" indent="-342900">
              <a:buAutoNum type="alphaLcParenR"/>
            </a:pPr>
            <a:r>
              <a:rPr lang="en-US" sz="2800" dirty="0" err="1" smtClean="0"/>
              <a:t>Postprocess</a:t>
            </a:r>
            <a:r>
              <a:rPr lang="en-US" sz="2800" dirty="0" smtClean="0"/>
              <a:t> results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Create </a:t>
            </a:r>
            <a:r>
              <a:rPr lang="en-US" sz="2800" dirty="0" smtClean="0"/>
              <a:t>report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Explore use of  interactive plots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342900" indent="-342900">
              <a:buAutoNum type="alphaLcParenR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334868"/>
            <a:ext cx="7467599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Demonstrate the benefits of </a:t>
            </a:r>
            <a:r>
              <a:rPr lang="en-US" dirty="0" err="1" smtClean="0"/>
              <a:t>Jupyter</a:t>
            </a:r>
            <a:r>
              <a:rPr lang="en-US" dirty="0" smtClean="0"/>
              <a:t> notebooks to run simulations  using DesignSafe infrastructure and tools. </a:t>
            </a:r>
            <a:endParaRPr lang="en-US" dirty="0"/>
          </a:p>
        </p:txBody>
      </p:sp>
      <p:pic>
        <p:nvPicPr>
          <p:cNvPr id="6" name="Picture 10" descr="Image result for Jupyter notebook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39723"/>
            <a:ext cx="1257300" cy="5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6629400" y="2286000"/>
            <a:ext cx="514150" cy="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5422763"/>
            <a:ext cx="17145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76400"/>
            <a:ext cx="1714500" cy="914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839150" y="3293442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Effective Site Response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9</cp:revision>
  <dcterms:created xsi:type="dcterms:W3CDTF">2017-05-19T00:40:39Z</dcterms:created>
  <dcterms:modified xsi:type="dcterms:W3CDTF">2017-05-19T01:35:45Z</dcterms:modified>
</cp:coreProperties>
</file>