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gif" ContentType="image/gi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9847" autoAdjust="0"/>
  </p:normalViewPr>
  <p:slideViewPr>
    <p:cSldViewPr snapToGrid="0" snapToObjects="1" showGuides="1">
      <p:cViewPr>
        <p:scale>
          <a:sx n="150" d="100"/>
          <a:sy n="150" d="100"/>
        </p:scale>
        <p:origin x="-125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14.03.2012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14.03.2012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14.03.2012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14.03.2012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14.03.2012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14.03.2012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14.03.2012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14.03.2012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14.03.2012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14.03.2012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6118-738F-1C4E-8D54-680CFAF96838}" type="datetimeFigureOut">
              <a:rPr lang="de-DE" smtClean="0"/>
              <a:pPr/>
              <a:t>14.03.2012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06118-738F-1C4E-8D54-680CFAF96838}" type="datetimeFigureOut">
              <a:rPr lang="de-DE" smtClean="0"/>
              <a:pPr/>
              <a:t>14.03.2012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995C-F835-5D47-B032-9EC6400CD50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ung 29"/>
          <p:cNvGrpSpPr/>
          <p:nvPr/>
        </p:nvGrpSpPr>
        <p:grpSpPr>
          <a:xfrm>
            <a:off x="2981354" y="549464"/>
            <a:ext cx="4073522" cy="5690470"/>
            <a:chOff x="2981354" y="549464"/>
            <a:chExt cx="4073522" cy="5690470"/>
          </a:xfrm>
        </p:grpSpPr>
        <p:cxnSp>
          <p:nvCxnSpPr>
            <p:cNvPr id="136" name="Gewinkelte Verbindung 135"/>
            <p:cNvCxnSpPr>
              <a:stCxn id="120" idx="4"/>
              <a:endCxn id="41" idx="0"/>
            </p:cNvCxnSpPr>
            <p:nvPr/>
          </p:nvCxnSpPr>
          <p:spPr>
            <a:xfrm rot="16200000" flipH="1">
              <a:off x="4689991" y="4618926"/>
              <a:ext cx="1181479" cy="15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winkelte Verbindung 132"/>
            <p:cNvCxnSpPr>
              <a:endCxn id="120" idx="0"/>
            </p:cNvCxnSpPr>
            <p:nvPr/>
          </p:nvCxnSpPr>
          <p:spPr>
            <a:xfrm rot="5400000">
              <a:off x="4981746" y="2829383"/>
              <a:ext cx="596466" cy="6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/>
            <p:cNvSpPr/>
            <p:nvPr/>
          </p:nvSpPr>
          <p:spPr>
            <a:xfrm>
              <a:off x="4258958" y="2246541"/>
              <a:ext cx="2036257" cy="279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Setup Template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4849680" y="5210453"/>
              <a:ext cx="863674" cy="5567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Check Design Goals</a:t>
              </a:r>
            </a:p>
          </p:txBody>
        </p:sp>
        <p:sp>
          <p:nvSpPr>
            <p:cNvPr id="65" name="Rechteck 64"/>
            <p:cNvSpPr/>
            <p:nvPr/>
          </p:nvSpPr>
          <p:spPr>
            <a:xfrm>
              <a:off x="2981354" y="549464"/>
              <a:ext cx="3314655" cy="3941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Design Idea / Reference Software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5073164" y="1476657"/>
              <a:ext cx="1243153" cy="46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Dev. custom components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Gewinkelte Verbindung 66"/>
            <p:cNvCxnSpPr/>
            <p:nvPr/>
          </p:nvCxnSpPr>
          <p:spPr>
            <a:xfrm rot="5400000">
              <a:off x="5752116" y="2092237"/>
              <a:ext cx="308608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ylinder 79"/>
            <p:cNvSpPr/>
            <p:nvPr/>
          </p:nvSpPr>
          <p:spPr>
            <a:xfrm>
              <a:off x="4281648" y="1348725"/>
              <a:ext cx="627301" cy="656943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SoCR IP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Gerade Verbindung mit Pfeil 83"/>
            <p:cNvCxnSpPr>
              <a:stCxn id="80" idx="3"/>
            </p:cNvCxnSpPr>
            <p:nvPr/>
          </p:nvCxnSpPr>
          <p:spPr>
            <a:xfrm rot="16200000" flipH="1">
              <a:off x="4474861" y="2126105"/>
              <a:ext cx="2408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Gefaltete Ecke 85"/>
            <p:cNvSpPr/>
            <p:nvPr/>
          </p:nvSpPr>
          <p:spPr>
            <a:xfrm>
              <a:off x="3006755" y="1468190"/>
              <a:ext cx="1101517" cy="461275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Application Software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Form 87"/>
            <p:cNvCxnSpPr>
              <a:stCxn id="86" idx="2"/>
              <a:endCxn id="128" idx="1"/>
            </p:cNvCxnSpPr>
            <p:nvPr/>
          </p:nvCxnSpPr>
          <p:spPr>
            <a:xfrm rot="16200000" flipH="1">
              <a:off x="2677246" y="2809733"/>
              <a:ext cx="2461980" cy="70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Pfeil nach unten 89"/>
            <p:cNvSpPr/>
            <p:nvPr/>
          </p:nvSpPr>
          <p:spPr>
            <a:xfrm>
              <a:off x="4506198" y="1036754"/>
              <a:ext cx="169333" cy="24010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1" name="Pfeil nach unten 90"/>
            <p:cNvSpPr/>
            <p:nvPr/>
          </p:nvSpPr>
          <p:spPr>
            <a:xfrm>
              <a:off x="5610077" y="1036754"/>
              <a:ext cx="169333" cy="24010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Pfeil nach unten 91"/>
            <p:cNvSpPr/>
            <p:nvPr/>
          </p:nvSpPr>
          <p:spPr>
            <a:xfrm>
              <a:off x="3447446" y="1036754"/>
              <a:ext cx="169333" cy="24010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4258958" y="2645052"/>
              <a:ext cx="2036257" cy="279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Configure Template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Ring 119"/>
            <p:cNvSpPr/>
            <p:nvPr/>
          </p:nvSpPr>
          <p:spPr>
            <a:xfrm>
              <a:off x="4788945" y="3127650"/>
              <a:ext cx="981998" cy="901324"/>
            </a:xfrm>
            <a:prstGeom prst="donut">
              <a:avLst>
                <a:gd name="adj" fmla="val 94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4258958" y="4251452"/>
              <a:ext cx="2036257" cy="279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Map Application SW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4258958" y="4693802"/>
              <a:ext cx="2036257" cy="279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Simulate &amp; Extract results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4388608" y="3836643"/>
              <a:ext cx="1797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Generate Virtual Prototyp</a:t>
              </a:r>
              <a:endParaRPr lang="en-US" sz="1200" dirty="0"/>
            </a:p>
          </p:txBody>
        </p:sp>
        <p:cxnSp>
          <p:nvCxnSpPr>
            <p:cNvPr id="139" name="Form 138"/>
            <p:cNvCxnSpPr>
              <a:stCxn id="41" idx="3"/>
              <a:endCxn id="118" idx="3"/>
            </p:cNvCxnSpPr>
            <p:nvPr/>
          </p:nvCxnSpPr>
          <p:spPr>
            <a:xfrm flipV="1">
              <a:off x="5713354" y="2785045"/>
              <a:ext cx="581861" cy="2703763"/>
            </a:xfrm>
            <a:prstGeom prst="bentConnector3">
              <a:avLst>
                <a:gd name="adj1" fmla="val 2280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Bild 145" descr="SoCRocket_trans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9747" y="3246189"/>
              <a:ext cx="1028700" cy="720090"/>
            </a:xfrm>
            <a:prstGeom prst="rect">
              <a:avLst/>
            </a:prstGeom>
          </p:spPr>
        </p:pic>
        <p:cxnSp>
          <p:nvCxnSpPr>
            <p:cNvPr id="160" name="Form 159"/>
            <p:cNvCxnSpPr>
              <a:endCxn id="65" idx="3"/>
            </p:cNvCxnSpPr>
            <p:nvPr/>
          </p:nvCxnSpPr>
          <p:spPr>
            <a:xfrm rot="16200000" flipV="1">
              <a:off x="5647175" y="1395375"/>
              <a:ext cx="2038506" cy="7408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/>
            <p:cNvCxnSpPr>
              <a:stCxn id="41" idx="2"/>
            </p:cNvCxnSpPr>
            <p:nvPr/>
          </p:nvCxnSpPr>
          <p:spPr>
            <a:xfrm rot="16200000" flipH="1">
              <a:off x="5145673" y="5903005"/>
              <a:ext cx="27168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/>
            <p:cNvSpPr txBox="1"/>
            <p:nvPr/>
          </p:nvSpPr>
          <p:spPr>
            <a:xfrm>
              <a:off x="6265515" y="749519"/>
              <a:ext cx="7893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Optimize</a:t>
              </a:r>
              <a:br>
                <a:rPr lang="en-US" sz="1000" dirty="0" smtClean="0"/>
              </a:br>
              <a:r>
                <a:rPr lang="en-US" sz="1000" dirty="0" smtClean="0"/>
                <a:t>Partitioning</a:t>
              </a:r>
              <a:endParaRPr lang="en-US" sz="1000" dirty="0"/>
            </a:p>
          </p:txBody>
        </p:sp>
        <p:sp>
          <p:nvSpPr>
            <p:cNvPr id="175" name="Textfeld 174"/>
            <p:cNvSpPr txBox="1"/>
            <p:nvPr/>
          </p:nvSpPr>
          <p:spPr>
            <a:xfrm>
              <a:off x="6252880" y="2391117"/>
              <a:ext cx="6518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Optimize </a:t>
              </a:r>
              <a:br>
                <a:rPr lang="en-US" sz="1000" dirty="0" smtClean="0"/>
              </a:br>
              <a:r>
                <a:rPr lang="en-US" sz="1000" dirty="0" smtClean="0"/>
                <a:t>Configur.</a:t>
              </a:r>
              <a:endParaRPr lang="en-US" sz="1000" dirty="0"/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5690594" y="5251054"/>
              <a:ext cx="600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not met</a:t>
              </a:r>
              <a:endParaRPr lang="en-US" sz="1000" dirty="0"/>
            </a:p>
          </p:txBody>
        </p:sp>
        <p:sp>
          <p:nvSpPr>
            <p:cNvPr id="179" name="Textfeld 178"/>
            <p:cNvSpPr txBox="1"/>
            <p:nvPr/>
          </p:nvSpPr>
          <p:spPr>
            <a:xfrm>
              <a:off x="4870272" y="5784162"/>
              <a:ext cx="3931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met</a:t>
              </a:r>
              <a:endParaRPr lang="en-US" sz="1000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5170317" y="6047317"/>
              <a:ext cx="222946" cy="1926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>TU-BS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Schuster</dc:creator>
  <cp:lastModifiedBy>Thomas Schuster</cp:lastModifiedBy>
  <cp:revision>6</cp:revision>
  <dcterms:created xsi:type="dcterms:W3CDTF">2012-03-14T10:19:52Z</dcterms:created>
  <dcterms:modified xsi:type="dcterms:W3CDTF">2012-03-14T10:21:37Z</dcterms:modified>
</cp:coreProperties>
</file>