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5" r:id="rId10"/>
    <p:sldId id="266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Пользователь Windows" initials="ПW" lastIdx="1" clrIdx="0">
    <p:extLst>
      <p:ext uri="{19B8F6BF-5375-455C-9EA6-DF929625EA0E}">
        <p15:presenceInfo xmlns:p15="http://schemas.microsoft.com/office/powerpoint/2012/main" userId="d3c62506dc1884b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A7E5"/>
    <a:srgbClr val="632E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5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0994606-A47A-4DED-AAC4-D89988AE1175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659A5F0-7574-45B9-A398-021FD8622B18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691951896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94606-A47A-4DED-AAC4-D89988AE1175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9A5F0-7574-45B9-A398-021FD8622B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0556317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94606-A47A-4DED-AAC4-D89988AE1175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9A5F0-7574-45B9-A398-021FD8622B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4819525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94606-A47A-4DED-AAC4-D89988AE1175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9A5F0-7574-45B9-A398-021FD8622B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2509788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0994606-A47A-4DED-AAC4-D89988AE1175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659A5F0-7574-45B9-A398-021FD8622B18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68654884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94606-A47A-4DED-AAC4-D89988AE1175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9A5F0-7574-45B9-A398-021FD8622B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573331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94606-A47A-4DED-AAC4-D89988AE1175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9A5F0-7574-45B9-A398-021FD8622B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8513249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94606-A47A-4DED-AAC4-D89988AE1175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9A5F0-7574-45B9-A398-021FD8622B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7538927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94606-A47A-4DED-AAC4-D89988AE1175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9A5F0-7574-45B9-A398-021FD8622B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3132537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0994606-A47A-4DED-AAC4-D89988AE1175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659A5F0-7574-45B9-A398-021FD8622B18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67629817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0994606-A47A-4DED-AAC4-D89988AE1175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659A5F0-7574-45B9-A398-021FD8622B18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62023001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00994606-A47A-4DED-AAC4-D89988AE1175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F659A5F0-7574-45B9-A398-021FD8622B18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95536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013995" y="1715457"/>
            <a:ext cx="8262362" cy="2098226"/>
          </a:xfrm>
        </p:spPr>
        <p:txBody>
          <a:bodyPr anchor="ctr"/>
          <a:lstStyle/>
          <a:p>
            <a:r>
              <a:rPr lang="ru-RU" sz="3600" dirty="0" smtClean="0">
                <a:solidFill>
                  <a:schemeClr val="tx2">
                    <a:lumMod val="50000"/>
                  </a:schemeClr>
                </a:solidFill>
                <a:latin typeface="Jura SemiBold" pitchFamily="2" charset="0"/>
                <a:ea typeface="Jura SemiBold" pitchFamily="2" charset="0"/>
              </a:rPr>
              <a:t>Разработка мобильного приложения «Калькулятор сна»</a:t>
            </a:r>
            <a:endParaRPr lang="ru-RU" sz="3600" dirty="0">
              <a:solidFill>
                <a:schemeClr val="tx2">
                  <a:lumMod val="50000"/>
                </a:schemeClr>
              </a:solidFill>
              <a:latin typeface="Jura SemiBold" pitchFamily="2" charset="0"/>
              <a:ea typeface="Jura SemiBold" pitchFamily="2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7596451" cy="1086237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ru-RU" dirty="0" smtClean="0">
                <a:solidFill>
                  <a:schemeClr val="tx2">
                    <a:lumMod val="50000"/>
                  </a:schemeClr>
                </a:solidFill>
                <a:latin typeface="Jura Medium" pitchFamily="2" charset="0"/>
                <a:ea typeface="Jura Medium" pitchFamily="2" charset="0"/>
              </a:rPr>
              <a:t>Разработал студент</a:t>
            </a:r>
          </a:p>
          <a:p>
            <a:pPr algn="r"/>
            <a:r>
              <a:rPr lang="ru-RU" dirty="0" smtClean="0">
                <a:solidFill>
                  <a:schemeClr val="tx2">
                    <a:lumMod val="50000"/>
                  </a:schemeClr>
                </a:solidFill>
                <a:latin typeface="Jura Medium" pitchFamily="2" charset="0"/>
                <a:ea typeface="Jura Medium" pitchFamily="2" charset="0"/>
              </a:rPr>
              <a:t> 3 курса группы ПР-315</a:t>
            </a:r>
          </a:p>
          <a:p>
            <a:pPr algn="r"/>
            <a:r>
              <a:rPr lang="ru-RU" dirty="0" smtClean="0">
                <a:solidFill>
                  <a:schemeClr val="tx2">
                    <a:lumMod val="50000"/>
                  </a:schemeClr>
                </a:solidFill>
                <a:latin typeface="Jura Medium" pitchFamily="2" charset="0"/>
                <a:ea typeface="Jura Medium" pitchFamily="2" charset="0"/>
              </a:rPr>
              <a:t>Архипов К.С.</a:t>
            </a:r>
            <a:endParaRPr lang="ru-RU" dirty="0">
              <a:solidFill>
                <a:schemeClr val="tx2">
                  <a:lumMod val="50000"/>
                </a:schemeClr>
              </a:solidFill>
              <a:latin typeface="Jura Medium" pitchFamily="2" charset="0"/>
              <a:ea typeface="Jura Medium" pitchFamily="2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78155" y="6160770"/>
            <a:ext cx="226695" cy="697230"/>
          </a:xfrm>
          <a:prstGeom prst="rect">
            <a:avLst/>
          </a:prstGeom>
          <a:solidFill>
            <a:srgbClr val="632E62"/>
          </a:solidFill>
          <a:ln>
            <a:solidFill>
              <a:srgbClr val="632E6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38473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06120"/>
          </a:xfrm>
        </p:spPr>
        <p:txBody>
          <a:bodyPr/>
          <a:lstStyle/>
          <a:p>
            <a:r>
              <a:rPr lang="ru-RU" dirty="0" smtClean="0"/>
              <a:t>Дополнительные экраны</a:t>
            </a:r>
            <a:endParaRPr lang="ru-RU" dirty="0"/>
          </a:p>
        </p:txBody>
      </p:sp>
      <p:grpSp>
        <p:nvGrpSpPr>
          <p:cNvPr id="6" name="Группа 5"/>
          <p:cNvGrpSpPr/>
          <p:nvPr/>
        </p:nvGrpSpPr>
        <p:grpSpPr>
          <a:xfrm>
            <a:off x="9959239" y="-604841"/>
            <a:ext cx="1017917" cy="1992702"/>
            <a:chOff x="9959239" y="-604841"/>
            <a:chExt cx="1017917" cy="1992702"/>
          </a:xfrm>
        </p:grpSpPr>
        <p:sp>
          <p:nvSpPr>
            <p:cNvPr id="7" name="Скругленный прямоугольник 6"/>
            <p:cNvSpPr/>
            <p:nvPr/>
          </p:nvSpPr>
          <p:spPr>
            <a:xfrm>
              <a:off x="9959239" y="-604841"/>
              <a:ext cx="1017917" cy="1992702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26520" y="404845"/>
              <a:ext cx="841443" cy="841443"/>
            </a:xfrm>
            <a:prstGeom prst="rect">
              <a:avLst/>
            </a:prstGeom>
          </p:spPr>
        </p:pic>
      </p:grpSp>
      <p:grpSp>
        <p:nvGrpSpPr>
          <p:cNvPr id="9" name="Группа 8"/>
          <p:cNvGrpSpPr/>
          <p:nvPr/>
        </p:nvGrpSpPr>
        <p:grpSpPr>
          <a:xfrm>
            <a:off x="9959239" y="6320379"/>
            <a:ext cx="1017917" cy="1992702"/>
            <a:chOff x="9959239" y="-604841"/>
            <a:chExt cx="1017917" cy="1992702"/>
          </a:xfrm>
        </p:grpSpPr>
        <p:sp>
          <p:nvSpPr>
            <p:cNvPr id="10" name="Скругленный прямоугольник 9"/>
            <p:cNvSpPr/>
            <p:nvPr/>
          </p:nvSpPr>
          <p:spPr>
            <a:xfrm>
              <a:off x="9959239" y="-604841"/>
              <a:ext cx="1017917" cy="1992702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1" name="Рисунок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26520" y="404845"/>
              <a:ext cx="841443" cy="841443"/>
            </a:xfrm>
            <a:prstGeom prst="rect">
              <a:avLst/>
            </a:prstGeom>
          </p:spPr>
        </p:pic>
      </p:grpSp>
      <p:sp>
        <p:nvSpPr>
          <p:cNvPr id="12" name="Скругленный прямоугольник 11"/>
          <p:cNvSpPr/>
          <p:nvPr/>
        </p:nvSpPr>
        <p:spPr>
          <a:xfrm>
            <a:off x="1729256" y="3245523"/>
            <a:ext cx="1945061" cy="854747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Информация о будильнике</a:t>
            </a:r>
            <a:endParaRPr lang="ru-RU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5563" y="1672875"/>
            <a:ext cx="2953273" cy="4854791"/>
          </a:xfrm>
          <a:prstGeom prst="rect">
            <a:avLst/>
          </a:prstGeom>
          <a:effectLst>
            <a:outerShdw blurRad="457200" dist="38100" dir="2880000" sx="102000" sy="102000" algn="ctr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585020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1522" y="5451676"/>
            <a:ext cx="3800477" cy="1510011"/>
          </a:xfrm>
        </p:spPr>
      </p:pic>
      <p:grpSp>
        <p:nvGrpSpPr>
          <p:cNvPr id="5" name="Группа 4"/>
          <p:cNvGrpSpPr/>
          <p:nvPr/>
        </p:nvGrpSpPr>
        <p:grpSpPr>
          <a:xfrm>
            <a:off x="9959239" y="-604841"/>
            <a:ext cx="1017917" cy="1992702"/>
            <a:chOff x="9959239" y="-604841"/>
            <a:chExt cx="1017917" cy="1992702"/>
          </a:xfrm>
        </p:grpSpPr>
        <p:sp>
          <p:nvSpPr>
            <p:cNvPr id="6" name="Скругленный прямоугольник 5"/>
            <p:cNvSpPr/>
            <p:nvPr/>
          </p:nvSpPr>
          <p:spPr>
            <a:xfrm>
              <a:off x="9959239" y="-604841"/>
              <a:ext cx="1017917" cy="1992702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7" name="Рисунок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26520" y="404845"/>
              <a:ext cx="841443" cy="8414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81924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>
                <a:solidFill>
                  <a:schemeClr val="tx2">
                    <a:lumMod val="50000"/>
                  </a:schemeClr>
                </a:solidFill>
              </a:rPr>
              <a:t>Разработать мобильное приложение – «Калькулятор сна»</a:t>
            </a:r>
          </a:p>
        </p:txBody>
      </p:sp>
      <p:grpSp>
        <p:nvGrpSpPr>
          <p:cNvPr id="7" name="Группа 6"/>
          <p:cNvGrpSpPr/>
          <p:nvPr/>
        </p:nvGrpSpPr>
        <p:grpSpPr>
          <a:xfrm>
            <a:off x="9959239" y="-604841"/>
            <a:ext cx="1017917" cy="1992702"/>
            <a:chOff x="9959239" y="-604841"/>
            <a:chExt cx="1017917" cy="1992702"/>
          </a:xfrm>
        </p:grpSpPr>
        <p:sp>
          <p:nvSpPr>
            <p:cNvPr id="6" name="Скругленный прямоугольник 5"/>
            <p:cNvSpPr/>
            <p:nvPr/>
          </p:nvSpPr>
          <p:spPr>
            <a:xfrm>
              <a:off x="9959239" y="-604841"/>
              <a:ext cx="1017917" cy="1992702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4" name="Рисунок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26520" y="404845"/>
              <a:ext cx="841443" cy="841443"/>
            </a:xfrm>
            <a:prstGeom prst="rect">
              <a:avLst/>
            </a:prstGeom>
          </p:spPr>
        </p:pic>
      </p:grpSp>
      <p:grpSp>
        <p:nvGrpSpPr>
          <p:cNvPr id="11" name="Группа 10"/>
          <p:cNvGrpSpPr/>
          <p:nvPr/>
        </p:nvGrpSpPr>
        <p:grpSpPr>
          <a:xfrm>
            <a:off x="9959239" y="6320379"/>
            <a:ext cx="1017917" cy="1992702"/>
            <a:chOff x="9959239" y="-604841"/>
            <a:chExt cx="1017917" cy="1992702"/>
          </a:xfrm>
        </p:grpSpPr>
        <p:sp>
          <p:nvSpPr>
            <p:cNvPr id="12" name="Скругленный прямоугольник 11"/>
            <p:cNvSpPr/>
            <p:nvPr/>
          </p:nvSpPr>
          <p:spPr>
            <a:xfrm>
              <a:off x="9959239" y="-604841"/>
              <a:ext cx="1017917" cy="1992702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3" name="Рисунок 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26520" y="404845"/>
              <a:ext cx="841443" cy="8414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130713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Разработанный функционал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>
                <a:solidFill>
                  <a:schemeClr val="tx2">
                    <a:lumMod val="50000"/>
                  </a:schemeClr>
                </a:solidFill>
              </a:rPr>
              <a:t>Расчет оптимального времени для засыпания и пробуждения</a:t>
            </a:r>
          </a:p>
          <a:p>
            <a:r>
              <a:rPr lang="ru-RU" sz="2400" dirty="0" smtClean="0">
                <a:solidFill>
                  <a:schemeClr val="tx2">
                    <a:lumMod val="50000"/>
                  </a:schemeClr>
                </a:solidFill>
              </a:rPr>
              <a:t>Установка / отмена будильника</a:t>
            </a:r>
          </a:p>
          <a:p>
            <a:r>
              <a:rPr lang="ru-RU" sz="2400" dirty="0" smtClean="0">
                <a:solidFill>
                  <a:schemeClr val="tx2">
                    <a:lumMod val="50000"/>
                  </a:schemeClr>
                </a:solidFill>
              </a:rPr>
              <a:t>Настройки приложения</a:t>
            </a:r>
          </a:p>
        </p:txBody>
      </p:sp>
      <p:grpSp>
        <p:nvGrpSpPr>
          <p:cNvPr id="5" name="Группа 4"/>
          <p:cNvGrpSpPr/>
          <p:nvPr/>
        </p:nvGrpSpPr>
        <p:grpSpPr>
          <a:xfrm>
            <a:off x="9959239" y="-604841"/>
            <a:ext cx="1017917" cy="1992702"/>
            <a:chOff x="9959239" y="-604841"/>
            <a:chExt cx="1017917" cy="1992702"/>
          </a:xfrm>
        </p:grpSpPr>
        <p:sp>
          <p:nvSpPr>
            <p:cNvPr id="6" name="Скругленный прямоугольник 5"/>
            <p:cNvSpPr/>
            <p:nvPr/>
          </p:nvSpPr>
          <p:spPr>
            <a:xfrm>
              <a:off x="9959239" y="-604841"/>
              <a:ext cx="1017917" cy="1992702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7" name="Рисунок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26520" y="404845"/>
              <a:ext cx="841443" cy="841443"/>
            </a:xfrm>
            <a:prstGeom prst="rect">
              <a:avLst/>
            </a:prstGeom>
          </p:spPr>
        </p:pic>
      </p:grpSp>
      <p:grpSp>
        <p:nvGrpSpPr>
          <p:cNvPr id="11" name="Группа 10"/>
          <p:cNvGrpSpPr/>
          <p:nvPr/>
        </p:nvGrpSpPr>
        <p:grpSpPr>
          <a:xfrm>
            <a:off x="9959239" y="6320379"/>
            <a:ext cx="1017917" cy="1992702"/>
            <a:chOff x="9959239" y="-604841"/>
            <a:chExt cx="1017917" cy="1992702"/>
          </a:xfrm>
        </p:grpSpPr>
        <p:sp>
          <p:nvSpPr>
            <p:cNvPr id="12" name="Скругленный прямоугольник 11"/>
            <p:cNvSpPr/>
            <p:nvPr/>
          </p:nvSpPr>
          <p:spPr>
            <a:xfrm>
              <a:off x="9959239" y="-604841"/>
              <a:ext cx="1017917" cy="1992702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3" name="Рисунок 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26520" y="404845"/>
              <a:ext cx="841443" cy="8414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12192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устроен сон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8645" y="1880558"/>
            <a:ext cx="8727110" cy="4439821"/>
          </a:xfrm>
          <a:prstGeom prst="rect">
            <a:avLst/>
          </a:prstGeom>
        </p:spPr>
      </p:pic>
      <p:grpSp>
        <p:nvGrpSpPr>
          <p:cNvPr id="6" name="Группа 5"/>
          <p:cNvGrpSpPr/>
          <p:nvPr/>
        </p:nvGrpSpPr>
        <p:grpSpPr>
          <a:xfrm>
            <a:off x="9959239" y="-604841"/>
            <a:ext cx="1017917" cy="1992702"/>
            <a:chOff x="9959239" y="-604841"/>
            <a:chExt cx="1017917" cy="1992702"/>
          </a:xfrm>
        </p:grpSpPr>
        <p:sp>
          <p:nvSpPr>
            <p:cNvPr id="7" name="Скругленный прямоугольник 6"/>
            <p:cNvSpPr/>
            <p:nvPr/>
          </p:nvSpPr>
          <p:spPr>
            <a:xfrm>
              <a:off x="9959239" y="-604841"/>
              <a:ext cx="1017917" cy="1992702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26520" y="404845"/>
              <a:ext cx="841443" cy="841443"/>
            </a:xfrm>
            <a:prstGeom prst="rect">
              <a:avLst/>
            </a:prstGeom>
          </p:spPr>
        </p:pic>
      </p:grpSp>
      <p:grpSp>
        <p:nvGrpSpPr>
          <p:cNvPr id="9" name="Группа 8"/>
          <p:cNvGrpSpPr/>
          <p:nvPr/>
        </p:nvGrpSpPr>
        <p:grpSpPr>
          <a:xfrm>
            <a:off x="9959239" y="6320379"/>
            <a:ext cx="1017917" cy="1992702"/>
            <a:chOff x="9959239" y="-604841"/>
            <a:chExt cx="1017917" cy="1992702"/>
          </a:xfrm>
        </p:grpSpPr>
        <p:sp>
          <p:nvSpPr>
            <p:cNvPr id="10" name="Скругленный прямоугольник 9"/>
            <p:cNvSpPr/>
            <p:nvPr/>
          </p:nvSpPr>
          <p:spPr>
            <a:xfrm>
              <a:off x="9959239" y="-604841"/>
              <a:ext cx="1017917" cy="1992702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1" name="Рисунок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26520" y="404845"/>
              <a:ext cx="841443" cy="8414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500313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06120"/>
          </a:xfrm>
        </p:spPr>
        <p:txBody>
          <a:bodyPr/>
          <a:lstStyle/>
          <a:p>
            <a:r>
              <a:rPr lang="ru-RU" dirty="0" smtClean="0"/>
              <a:t>Макет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3949285" y="1038860"/>
            <a:ext cx="97536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3800" dirty="0" smtClean="0">
                <a:solidFill>
                  <a:srgbClr val="E7A7E5"/>
                </a:solidFill>
              </a:rPr>
              <a:t>1</a:t>
            </a:r>
            <a:endParaRPr lang="ru-RU" sz="13800" dirty="0">
              <a:solidFill>
                <a:srgbClr val="E7A7E5"/>
              </a:solidFill>
            </a:endParaRPr>
          </a:p>
        </p:txBody>
      </p:sp>
      <p:grpSp>
        <p:nvGrpSpPr>
          <p:cNvPr id="10" name="Группа 9"/>
          <p:cNvGrpSpPr/>
          <p:nvPr/>
        </p:nvGrpSpPr>
        <p:grpSpPr>
          <a:xfrm>
            <a:off x="9959239" y="-604841"/>
            <a:ext cx="1017917" cy="1992702"/>
            <a:chOff x="9959239" y="-604841"/>
            <a:chExt cx="1017917" cy="1992702"/>
          </a:xfrm>
        </p:grpSpPr>
        <p:sp>
          <p:nvSpPr>
            <p:cNvPr id="11" name="Скругленный прямоугольник 10"/>
            <p:cNvSpPr/>
            <p:nvPr/>
          </p:nvSpPr>
          <p:spPr>
            <a:xfrm>
              <a:off x="9959239" y="-604841"/>
              <a:ext cx="1017917" cy="1992702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2" name="Рисунок 1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26520" y="404845"/>
              <a:ext cx="841443" cy="841443"/>
            </a:xfrm>
            <a:prstGeom prst="rect">
              <a:avLst/>
            </a:prstGeom>
          </p:spPr>
        </p:pic>
      </p:grpSp>
      <p:grpSp>
        <p:nvGrpSpPr>
          <p:cNvPr id="13" name="Группа 12"/>
          <p:cNvGrpSpPr/>
          <p:nvPr/>
        </p:nvGrpSpPr>
        <p:grpSpPr>
          <a:xfrm>
            <a:off x="9959239" y="6320379"/>
            <a:ext cx="1017917" cy="1992702"/>
            <a:chOff x="9959239" y="-604841"/>
            <a:chExt cx="1017917" cy="1992702"/>
          </a:xfrm>
        </p:grpSpPr>
        <p:sp>
          <p:nvSpPr>
            <p:cNvPr id="14" name="Скругленный прямоугольник 13"/>
            <p:cNvSpPr/>
            <p:nvPr/>
          </p:nvSpPr>
          <p:spPr>
            <a:xfrm>
              <a:off x="9959239" y="-604841"/>
              <a:ext cx="1017917" cy="1992702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5" name="Рисунок 1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26520" y="404845"/>
              <a:ext cx="841443" cy="841443"/>
            </a:xfrm>
            <a:prstGeom prst="rect">
              <a:avLst/>
            </a:prstGeom>
          </p:spPr>
        </p:pic>
      </p:grpSp>
      <p:sp>
        <p:nvSpPr>
          <p:cNvPr id="16" name="Скругленный прямоугольник 15"/>
          <p:cNvSpPr/>
          <p:nvPr/>
        </p:nvSpPr>
        <p:spPr>
          <a:xfrm>
            <a:off x="1717681" y="3555797"/>
            <a:ext cx="1945061" cy="854747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Загрузочный экран</a:t>
            </a:r>
            <a:endParaRPr lang="ru-RU" dirty="0"/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8974" y="1246288"/>
            <a:ext cx="3166451" cy="537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5917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114684" y="1144223"/>
            <a:ext cx="97536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3800" dirty="0">
                <a:solidFill>
                  <a:srgbClr val="E7A7E5"/>
                </a:solidFill>
              </a:rPr>
              <a:t>3</a:t>
            </a:r>
            <a:endParaRPr lang="ru-RU" sz="13800" dirty="0">
              <a:solidFill>
                <a:srgbClr val="E7A7E5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15364" y="1123904"/>
            <a:ext cx="97536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3800" dirty="0">
                <a:solidFill>
                  <a:srgbClr val="E7A7E5"/>
                </a:solidFill>
              </a:rPr>
              <a:t>2</a:t>
            </a:r>
            <a:endParaRPr lang="ru-RU" sz="13800" dirty="0">
              <a:solidFill>
                <a:srgbClr val="E7A7E5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06120"/>
          </a:xfrm>
        </p:spPr>
        <p:txBody>
          <a:bodyPr/>
          <a:lstStyle/>
          <a:p>
            <a:r>
              <a:rPr lang="ru-RU" dirty="0" smtClean="0"/>
              <a:t>Макет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0720" y="1391920"/>
            <a:ext cx="2706840" cy="515112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0728" y="1391920"/>
            <a:ext cx="2687272" cy="5151121"/>
          </a:xfrm>
          <a:prstGeom prst="rect">
            <a:avLst/>
          </a:prstGeom>
        </p:spPr>
      </p:pic>
      <p:grpSp>
        <p:nvGrpSpPr>
          <p:cNvPr id="15" name="Группа 14"/>
          <p:cNvGrpSpPr/>
          <p:nvPr/>
        </p:nvGrpSpPr>
        <p:grpSpPr>
          <a:xfrm>
            <a:off x="9959239" y="-604841"/>
            <a:ext cx="1017917" cy="1992702"/>
            <a:chOff x="9959239" y="-604841"/>
            <a:chExt cx="1017917" cy="1992702"/>
          </a:xfrm>
        </p:grpSpPr>
        <p:sp>
          <p:nvSpPr>
            <p:cNvPr id="16" name="Скругленный прямоугольник 15"/>
            <p:cNvSpPr/>
            <p:nvPr/>
          </p:nvSpPr>
          <p:spPr>
            <a:xfrm>
              <a:off x="9959239" y="-604841"/>
              <a:ext cx="1017917" cy="1992702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7" name="Рисунок 1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26520" y="404845"/>
              <a:ext cx="841443" cy="841443"/>
            </a:xfrm>
            <a:prstGeom prst="rect">
              <a:avLst/>
            </a:prstGeom>
          </p:spPr>
        </p:pic>
      </p:grpSp>
      <p:grpSp>
        <p:nvGrpSpPr>
          <p:cNvPr id="18" name="Группа 17"/>
          <p:cNvGrpSpPr/>
          <p:nvPr/>
        </p:nvGrpSpPr>
        <p:grpSpPr>
          <a:xfrm>
            <a:off x="9959239" y="6320379"/>
            <a:ext cx="1017917" cy="1992702"/>
            <a:chOff x="9959239" y="-604841"/>
            <a:chExt cx="1017917" cy="1992702"/>
          </a:xfrm>
        </p:grpSpPr>
        <p:sp>
          <p:nvSpPr>
            <p:cNvPr id="19" name="Скругленный прямоугольник 18"/>
            <p:cNvSpPr/>
            <p:nvPr/>
          </p:nvSpPr>
          <p:spPr>
            <a:xfrm>
              <a:off x="9959239" y="-604841"/>
              <a:ext cx="1017917" cy="1992702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20" name="Рисунок 1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26520" y="404845"/>
              <a:ext cx="841443" cy="841443"/>
            </a:xfrm>
            <a:prstGeom prst="rect">
              <a:avLst/>
            </a:prstGeom>
          </p:spPr>
        </p:pic>
      </p:grpSp>
      <p:sp>
        <p:nvSpPr>
          <p:cNvPr id="21" name="Скругленный прямоугольник 20"/>
          <p:cNvSpPr/>
          <p:nvPr/>
        </p:nvSpPr>
        <p:spPr>
          <a:xfrm>
            <a:off x="953752" y="3243579"/>
            <a:ext cx="1945061" cy="854747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Экран «Когда проснуться»</a:t>
            </a:r>
            <a:endParaRPr lang="ru-RU" dirty="0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9805171" y="3243580"/>
            <a:ext cx="1945061" cy="854747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Экран «Когда уснуть»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04899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06120"/>
          </a:xfrm>
        </p:spPr>
        <p:txBody>
          <a:bodyPr/>
          <a:lstStyle/>
          <a:p>
            <a:r>
              <a:rPr lang="ru-RU" dirty="0" smtClean="0"/>
              <a:t>Макет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3915327" y="1101387"/>
            <a:ext cx="97536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3800" dirty="0" smtClean="0">
                <a:solidFill>
                  <a:srgbClr val="E7A7E5"/>
                </a:solidFill>
              </a:rPr>
              <a:t>4</a:t>
            </a:r>
            <a:endParaRPr lang="ru-RU" sz="13800" dirty="0">
              <a:solidFill>
                <a:srgbClr val="E7A7E5"/>
              </a:solidFill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9880" y="1387861"/>
            <a:ext cx="2967149" cy="5186560"/>
          </a:xfrm>
          <a:prstGeom prst="rect">
            <a:avLst/>
          </a:prstGeom>
        </p:spPr>
      </p:pic>
      <p:grpSp>
        <p:nvGrpSpPr>
          <p:cNvPr id="9" name="Группа 8"/>
          <p:cNvGrpSpPr/>
          <p:nvPr/>
        </p:nvGrpSpPr>
        <p:grpSpPr>
          <a:xfrm>
            <a:off x="9959239" y="-604841"/>
            <a:ext cx="1017917" cy="1992702"/>
            <a:chOff x="9959239" y="-604841"/>
            <a:chExt cx="1017917" cy="1992702"/>
          </a:xfrm>
        </p:grpSpPr>
        <p:sp>
          <p:nvSpPr>
            <p:cNvPr id="10" name="Скругленный прямоугольник 9"/>
            <p:cNvSpPr/>
            <p:nvPr/>
          </p:nvSpPr>
          <p:spPr>
            <a:xfrm>
              <a:off x="9959239" y="-604841"/>
              <a:ext cx="1017917" cy="1992702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1" name="Рисунок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26520" y="404845"/>
              <a:ext cx="841443" cy="841443"/>
            </a:xfrm>
            <a:prstGeom prst="rect">
              <a:avLst/>
            </a:prstGeom>
          </p:spPr>
        </p:pic>
      </p:grpSp>
      <p:grpSp>
        <p:nvGrpSpPr>
          <p:cNvPr id="12" name="Группа 11"/>
          <p:cNvGrpSpPr/>
          <p:nvPr/>
        </p:nvGrpSpPr>
        <p:grpSpPr>
          <a:xfrm>
            <a:off x="9959239" y="6320379"/>
            <a:ext cx="1017917" cy="1992702"/>
            <a:chOff x="9959239" y="-604841"/>
            <a:chExt cx="1017917" cy="1992702"/>
          </a:xfrm>
        </p:grpSpPr>
        <p:sp>
          <p:nvSpPr>
            <p:cNvPr id="13" name="Скругленный прямоугольник 12"/>
            <p:cNvSpPr/>
            <p:nvPr/>
          </p:nvSpPr>
          <p:spPr>
            <a:xfrm>
              <a:off x="9959239" y="-604841"/>
              <a:ext cx="1017917" cy="1992702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4" name="Рисунок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26520" y="404845"/>
              <a:ext cx="841443" cy="841443"/>
            </a:xfrm>
            <a:prstGeom prst="rect">
              <a:avLst/>
            </a:prstGeom>
          </p:spPr>
        </p:pic>
      </p:grpSp>
      <p:sp>
        <p:nvSpPr>
          <p:cNvPr id="15" name="Скругленный прямоугольник 14"/>
          <p:cNvSpPr/>
          <p:nvPr/>
        </p:nvSpPr>
        <p:spPr>
          <a:xfrm>
            <a:off x="1717681" y="3555797"/>
            <a:ext cx="1945061" cy="854747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Экран «Будильник»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50226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2231928" y="1144223"/>
            <a:ext cx="97536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3800" dirty="0" smtClean="0">
                <a:solidFill>
                  <a:srgbClr val="E7A7E5"/>
                </a:solidFill>
              </a:rPr>
              <a:t>5</a:t>
            </a:r>
            <a:endParaRPr lang="ru-RU" sz="13800" dirty="0">
              <a:solidFill>
                <a:srgbClr val="E7A7E5"/>
              </a:solidFill>
            </a:endParaRPr>
          </a:p>
        </p:txBody>
      </p:sp>
      <p:sp>
        <p:nvSpPr>
          <p:cNvPr id="41" name="Заголовок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06120"/>
          </a:xfrm>
        </p:spPr>
        <p:txBody>
          <a:bodyPr/>
          <a:lstStyle/>
          <a:p>
            <a:r>
              <a:rPr lang="ru-RU" dirty="0" smtClean="0"/>
              <a:t>Макет</a:t>
            </a:r>
            <a:endParaRPr lang="ru-RU" dirty="0"/>
          </a:p>
        </p:txBody>
      </p:sp>
      <p:grpSp>
        <p:nvGrpSpPr>
          <p:cNvPr id="44" name="Группа 43"/>
          <p:cNvGrpSpPr/>
          <p:nvPr/>
        </p:nvGrpSpPr>
        <p:grpSpPr>
          <a:xfrm>
            <a:off x="9959239" y="-604841"/>
            <a:ext cx="1017917" cy="1992702"/>
            <a:chOff x="9959239" y="-604841"/>
            <a:chExt cx="1017917" cy="1992702"/>
          </a:xfrm>
        </p:grpSpPr>
        <p:sp>
          <p:nvSpPr>
            <p:cNvPr id="45" name="Скругленный прямоугольник 44"/>
            <p:cNvSpPr/>
            <p:nvPr/>
          </p:nvSpPr>
          <p:spPr>
            <a:xfrm>
              <a:off x="9959239" y="-604841"/>
              <a:ext cx="1017917" cy="1992702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46" name="Рисунок 4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26520" y="404845"/>
              <a:ext cx="841443" cy="841443"/>
            </a:xfrm>
            <a:prstGeom prst="rect">
              <a:avLst/>
            </a:prstGeom>
          </p:spPr>
        </p:pic>
      </p:grpSp>
      <p:grpSp>
        <p:nvGrpSpPr>
          <p:cNvPr id="47" name="Группа 46"/>
          <p:cNvGrpSpPr/>
          <p:nvPr/>
        </p:nvGrpSpPr>
        <p:grpSpPr>
          <a:xfrm>
            <a:off x="9959239" y="6320379"/>
            <a:ext cx="1017917" cy="1992702"/>
            <a:chOff x="9959239" y="-604841"/>
            <a:chExt cx="1017917" cy="1992702"/>
          </a:xfrm>
        </p:grpSpPr>
        <p:sp>
          <p:nvSpPr>
            <p:cNvPr id="48" name="Скругленный прямоугольник 47"/>
            <p:cNvSpPr/>
            <p:nvPr/>
          </p:nvSpPr>
          <p:spPr>
            <a:xfrm>
              <a:off x="9959239" y="-604841"/>
              <a:ext cx="1017917" cy="1992702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49" name="Рисунок 4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26520" y="404845"/>
              <a:ext cx="841443" cy="841443"/>
            </a:xfrm>
            <a:prstGeom prst="rect">
              <a:avLst/>
            </a:prstGeom>
          </p:spPr>
        </p:pic>
      </p:grpSp>
      <p:sp>
        <p:nvSpPr>
          <p:cNvPr id="50" name="Скругленный прямоугольник 49"/>
          <p:cNvSpPr/>
          <p:nvPr/>
        </p:nvSpPr>
        <p:spPr>
          <a:xfrm>
            <a:off x="953752" y="3243579"/>
            <a:ext cx="1945061" cy="854747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Экран «Настройки»</a:t>
            </a:r>
            <a:endParaRPr lang="ru-RU" dirty="0"/>
          </a:p>
        </p:txBody>
      </p:sp>
      <p:pic>
        <p:nvPicPr>
          <p:cNvPr id="52" name="Рисунок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7288" y="1387861"/>
            <a:ext cx="2941570" cy="5174985"/>
          </a:xfrm>
          <a:prstGeom prst="rect">
            <a:avLst/>
          </a:prstGeom>
          <a:effectLst>
            <a:softEdge rad="12700"/>
          </a:effectLst>
        </p:spPr>
      </p:pic>
      <p:pic>
        <p:nvPicPr>
          <p:cNvPr id="53" name="Рисунок 5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9194" y="1387861"/>
            <a:ext cx="2941570" cy="3533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2002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411133" y="1302352"/>
            <a:ext cx="97536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3800" dirty="0">
                <a:solidFill>
                  <a:srgbClr val="E7A7E5"/>
                </a:solidFill>
              </a:rPr>
              <a:t>6</a:t>
            </a:r>
            <a:endParaRPr lang="ru-RU" sz="13800" dirty="0">
              <a:solidFill>
                <a:srgbClr val="E7A7E5"/>
              </a:solidFill>
            </a:endParaRPr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06120"/>
          </a:xfrm>
        </p:spPr>
        <p:txBody>
          <a:bodyPr/>
          <a:lstStyle/>
          <a:p>
            <a:r>
              <a:rPr lang="ru-RU" dirty="0" smtClean="0"/>
              <a:t>Дополнительные экраны</a:t>
            </a:r>
            <a:endParaRPr lang="ru-RU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953752" y="3243579"/>
            <a:ext cx="1945061" cy="854747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Обучающий экран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0204" y="1689904"/>
            <a:ext cx="2504050" cy="4869686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1689904"/>
            <a:ext cx="2452071" cy="4869686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9038" y="1689904"/>
            <a:ext cx="2458032" cy="4869686"/>
          </a:xfrm>
          <a:prstGeom prst="rect">
            <a:avLst/>
          </a:prstGeom>
        </p:spPr>
      </p:pic>
      <p:grpSp>
        <p:nvGrpSpPr>
          <p:cNvPr id="11" name="Группа 10"/>
          <p:cNvGrpSpPr/>
          <p:nvPr/>
        </p:nvGrpSpPr>
        <p:grpSpPr>
          <a:xfrm>
            <a:off x="9959239" y="-604841"/>
            <a:ext cx="1017917" cy="1992702"/>
            <a:chOff x="9959239" y="-604841"/>
            <a:chExt cx="1017917" cy="1992702"/>
          </a:xfrm>
        </p:grpSpPr>
        <p:sp>
          <p:nvSpPr>
            <p:cNvPr id="12" name="Скругленный прямоугольник 11"/>
            <p:cNvSpPr/>
            <p:nvPr/>
          </p:nvSpPr>
          <p:spPr>
            <a:xfrm>
              <a:off x="9959239" y="-604841"/>
              <a:ext cx="1017917" cy="1992702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3" name="Рисунок 1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26520" y="404845"/>
              <a:ext cx="841443" cy="8414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744264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Другая 2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Другая 1">
      <a:majorFont>
        <a:latin typeface="Jura SemiBold"/>
        <a:ea typeface=""/>
        <a:cs typeface=""/>
      </a:majorFont>
      <a:minorFont>
        <a:latin typeface="Jura Medium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Уголки</Template>
  <TotalTime>209</TotalTime>
  <Words>87</Words>
  <Application>Microsoft Office PowerPoint</Application>
  <PresentationFormat>Широкоэкранный</PresentationFormat>
  <Paragraphs>31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Franklin Gothic Book</vt:lpstr>
      <vt:lpstr>Jura Medium</vt:lpstr>
      <vt:lpstr>Jura SemiBold</vt:lpstr>
      <vt:lpstr>Crop</vt:lpstr>
      <vt:lpstr>Разработка мобильного приложения «Калькулятор сна»</vt:lpstr>
      <vt:lpstr>Цель проекта</vt:lpstr>
      <vt:lpstr>Разработанный функционал</vt:lpstr>
      <vt:lpstr>Как устроен сон</vt:lpstr>
      <vt:lpstr>Макет</vt:lpstr>
      <vt:lpstr>Макет</vt:lpstr>
      <vt:lpstr>Макет</vt:lpstr>
      <vt:lpstr>Макет</vt:lpstr>
      <vt:lpstr>Дополнительные экраны</vt:lpstr>
      <vt:lpstr>Дополнительные экраны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ё</dc:title>
  <dc:creator>Пользователь Windows</dc:creator>
  <cp:lastModifiedBy>Пользователь Windows</cp:lastModifiedBy>
  <cp:revision>15</cp:revision>
  <dcterms:created xsi:type="dcterms:W3CDTF">2022-05-25T12:21:36Z</dcterms:created>
  <dcterms:modified xsi:type="dcterms:W3CDTF">2022-05-25T15:51:43Z</dcterms:modified>
</cp:coreProperties>
</file>