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5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2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9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1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9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1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5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2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1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8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5198-1C68-4FE9-AC5A-65925E472930}" type="datetimeFigureOut">
              <a:rPr lang="zh-CN" altLang="en-US" smtClean="0"/>
              <a:t>2013/3/15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527D-6193-4DAB-9F57-FA31C490F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0.gstatic.com/images?q=tbn:ANd9GcREKM54ho1eLic4PZkR9_HyYtUtbBw1HGI_y55j6_WeZY01p4T9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832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618776" y="1426418"/>
            <a:ext cx="102523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900" b="1" dirty="0">
                <a:solidFill>
                  <a:srgbClr val="FF0000"/>
                </a:solidFill>
                <a:latin typeface="MS UI Gothic" pitchFamily="34" charset="-128"/>
                <a:ea typeface="MS UI Gothic" pitchFamily="34" charset="-128"/>
              </a:rPr>
              <a:t>X</a:t>
            </a:r>
            <a:endParaRPr lang="zh-CN" altLang="en-US" sz="199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372" y="6309320"/>
            <a:ext cx="886313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700" dirty="0" smtClean="0"/>
              <a:t>DEASIGNED BY HUMMING GROUP  MIKAEL LEHTONEN, LU ZENG, LI HUANG, ANDERS BROTHERUS </a:t>
            </a:r>
            <a:endParaRPr lang="zh-CN" altLang="en-US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380737" cy="63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25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:\私人\学习资料\open innovation\poster of Humming 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8640"/>
            <a:ext cx="9144000" cy="64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私人\学习资料\open innovation\system map motificated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487"/>
            <a:ext cx="9143999" cy="646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1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私人\学习资料\open innovation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64" y="332656"/>
            <a:ext cx="8089900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2" r="29257" b="77017"/>
          <a:stretch/>
        </p:blipFill>
        <p:spPr bwMode="auto">
          <a:xfrm>
            <a:off x="3205371" y="1317972"/>
            <a:ext cx="2876115" cy="104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1" t="37024" r="25260" b="43924"/>
          <a:stretch/>
        </p:blipFill>
        <p:spPr bwMode="auto">
          <a:xfrm>
            <a:off x="3372787" y="3028782"/>
            <a:ext cx="3028013" cy="8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24" b="85508"/>
          <a:stretch/>
        </p:blipFill>
        <p:spPr bwMode="auto">
          <a:xfrm>
            <a:off x="323528" y="1317972"/>
            <a:ext cx="2689495" cy="66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27972" r="75219" b="57891"/>
          <a:stretch/>
        </p:blipFill>
        <p:spPr bwMode="auto">
          <a:xfrm>
            <a:off x="959371" y="2593298"/>
            <a:ext cx="1379096" cy="64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8275" r="43879" b="-1289"/>
          <a:stretch/>
        </p:blipFill>
        <p:spPr bwMode="auto">
          <a:xfrm>
            <a:off x="323529" y="4886793"/>
            <a:ext cx="4563264" cy="10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:\私人\学习资料\open innovation\未标题-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1" t="78276"/>
          <a:stretch/>
        </p:blipFill>
        <p:spPr bwMode="auto">
          <a:xfrm>
            <a:off x="5231567" y="4886792"/>
            <a:ext cx="3223136" cy="99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1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5607E-7 C 0.00364 -0.01318 -0.00052 -0.00509 0.01146 -0.01318 C 0.02378 -0.0222 0.02986 -0.02867 0.0434 -0.03353 C 0.05885 -0.05064 0.05087 -0.04694 0.06389 -0.0511 C 0.06927 -0.06012 0.07673 -0.06751 0.08455 -0.07399 C 0.08871 -0.07792 0.09479 -0.07954 0.09826 -0.08439 C 0.10937 -0.10104 0.10191 -0.09225 0.12344 -0.10705 L 0.12344 -0.10682 C 0.13229 -0.11699 0.14253 -0.12509 0.15312 -0.13249 C 0.16128 -0.14705 0.1526 -0.13526 0.16458 -0.14243 C 0.16944 -0.14566 0.17812 -0.15283 0.17812 -0.1526 C 0.19149 -0.1748 0.17274 -0.14636 0.18976 -0.16555 C 0.2 -0.17734 0.18715 -0.17087 0.20104 -0.17572 C 0.2092 -0.18243 0.21232 -0.19006 0.22153 -0.19329 C 0.23489 -0.21549 0.22691 -0.20439 0.2467 -0.22659 C 0.24878 -0.22844 0.24948 -0.23214 0.25121 -0.23376 C 0.25555 -0.23815 0.26094 -0.23977 0.26476 -0.24416 C 0.27257 -0.25272 0.28316 -0.26728 0.29236 -0.27468 C 0.30017 -0.28046 0.29722 -0.27746 0.30399 -0.28185 " pathEditMode="relative" rAng="0" ptsTypes="ffffffFfffffffffffA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74" y="-141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77556E-17 C 0.01476 0.00023 0.02986 0.00023 0.04479 0.00139 C 0.05104 0.00162 0.05764 0.00486 0.06372 0.00601 C 0.07795 0.00902 0.09236 0.01249 0.10712 0.01434 C 0.12952 0.02104 0.16302 0.01942 0.18785 0.02104 C 0.2132 0.02867 0.26893 0.02428 0.29375 0.02428 " pathEditMode="relative" rAng="0" ptsTypes="fffff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14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3 -0.00393 C -0.01632 0.01156 -0.0165 0.01641 -0.01823 0.02959 C -0.01962 0.04948 -0.01858 0.04092 -0.02084 0.05572 C -0.0224 0.07722 -0.02361 0.07722 -0.02361 0.1015 " pathEditMode="relative" rAng="0" ptsTypes="fffA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52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9711E-6 C -0.00573 -0.00532 -0.00972 -0.01133 -0.01632 -0.01388 C -0.02222 -0.0192 -0.02586 -0.02544 -0.03263 -0.02798 C -0.03784 -0.03492 -0.04184 -0.03885 -0.04878 -0.04209 C -0.05659 -0.05249 -0.06632 -0.05989 -0.07586 -0.06752 C -0.09149 -0.08047 -0.07204 -0.07099 -0.08645 -0.077 C -0.09079 -0.08602 -0.09843 -0.09018 -0.10625 -0.09342 C -0.1118 -0.10428 -0.12083 -0.11237 -0.12777 -0.12162 C -0.14184 -0.13989 -0.15573 -0.15862 -0.171 -0.17527 C -0.17604 -0.18081 -0.18125 -0.18891 -0.18698 -0.19376 C -0.18854 -0.19515 -0.19079 -0.19492 -0.19236 -0.19631 C -0.19635 -0.19885 -0.20329 -0.20555 -0.20329 -0.20532 C -0.20833 -0.21503 -0.21579 -0.22243 -0.22291 -0.22891 C -0.2243 -0.23099 -0.225 -0.23399 -0.22673 -0.23584 C -0.22812 -0.23723 -0.23073 -0.23654 -0.23194 -0.23816 C -0.23333 -0.24 -0.23263 -0.24324 -0.23385 -0.24509 C -0.23524 -0.2474 -0.23767 -0.24787 -0.23923 -0.24995 C -0.25382 -0.26659 -0.24427 -0.26151 -0.25538 -0.26613 C -0.26145 -0.27399 -0.25816 -0.27307 -0.26406 -0.27307 " pathEditMode="relative" rAng="0" ptsTypes="ffffffffffffffffffA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2" y="-137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-6.93642E-6 C -0.00417 0.01595 -0.00572 0.03745 -0.01146 0.05248 C -0.01389 0.05919 -0.01701 0.06543 -0.01962 0.07213 C -0.02187 0.07838 -0.02205 0.08577 -0.02465 0.09179 C -0.02969 0.10381 -0.03004 0.10335 -0.03611 0.11144 C -0.03889 0.123 -0.03681 0.11606 -0.04427 0.13109 C -0.04948 0.14173 -0.04913 0.13364 -0.04913 0.13988 " pathEditMode="relative" ptsTypes="ffffffA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50867E-6 C 0.02257 -0.00462 0.04288 -0.01919 0.06562 -0.02404 C 0.07726 -0.03468 0.09305 -0.03722 0.1066 -0.04162 C 0.12604 -0.04809 0.14358 -0.05248 0.16389 -0.05457 C 0.18003 -0.06196 0.19236 -0.06104 0.21146 -0.06335 C 0.21805 -0.06636 0.22465 -0.06913 0.23108 -0.07214 C 0.23472 -0.0793 0.23246 -0.07861 0.23611 -0.07861 " pathEditMode="relative" ptsTypes="ffffff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756917"/>
            <a:ext cx="2987024" cy="9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</Words>
  <Application>Microsoft Office PowerPoint</Application>
  <PresentationFormat>全屏显示(4:3)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12</cp:revision>
  <dcterms:created xsi:type="dcterms:W3CDTF">2013-03-14T21:22:44Z</dcterms:created>
  <dcterms:modified xsi:type="dcterms:W3CDTF">2013-03-15T09:21:01Z</dcterms:modified>
</cp:coreProperties>
</file>