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35" r:id="rId2"/>
    <p:sldId id="363" r:id="rId3"/>
    <p:sldId id="399" r:id="rId4"/>
    <p:sldId id="362" r:id="rId5"/>
    <p:sldId id="400" r:id="rId6"/>
    <p:sldId id="397" r:id="rId7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291" autoAdjust="0"/>
  </p:normalViewPr>
  <p:slideViewPr>
    <p:cSldViewPr>
      <p:cViewPr varScale="1">
        <p:scale>
          <a:sx n="62" d="100"/>
          <a:sy n="62" d="100"/>
        </p:scale>
        <p:origin x="72" y="11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9B23E-9C2C-4A4D-A819-A8F1B9E028D2}" type="datetimeFigureOut">
              <a:rPr lang="es-CO" smtClean="0"/>
              <a:t>15/11/2024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78242-D747-4231-8947-0320C8840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98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78242-D747-4231-8947-0320C8840032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76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1357" y="462788"/>
            <a:ext cx="62092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25879"/>
            <a:ext cx="5099685" cy="420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2832" y="1267713"/>
            <a:ext cx="4873625" cy="349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60"/>
            <a:ext cx="12192000" cy="6856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1357" y="462788"/>
            <a:ext cx="620928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376" y="1415237"/>
            <a:ext cx="11763247" cy="365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blob:https://web.whatsapp.com/8edd1db0-d552-492a-8070-8ebbef166c6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AA38CA-8210-4894-B777-687BBB7247B9}"/>
              </a:ext>
            </a:extLst>
          </p:cNvPr>
          <p:cNvSpPr txBox="1"/>
          <p:nvPr/>
        </p:nvSpPr>
        <p:spPr>
          <a:xfrm>
            <a:off x="3276600" y="5109252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Presentado Por:</a:t>
            </a:r>
          </a:p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Jeisson Javier Cortes Lozano</a:t>
            </a:r>
          </a:p>
          <a:p>
            <a:pPr algn="ctr"/>
            <a:r>
              <a:rPr lang="es-E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Alex Orlando Triana Hernandez</a:t>
            </a:r>
            <a:endParaRPr lang="es-CO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D0DA0B-A1F3-45B5-9AD8-2DBC59B3F4DC}"/>
              </a:ext>
            </a:extLst>
          </p:cNvPr>
          <p:cNvSpPr txBox="1"/>
          <p:nvPr/>
        </p:nvSpPr>
        <p:spPr>
          <a:xfrm>
            <a:off x="2400300" y="1490008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 De </a:t>
            </a:r>
            <a:r>
              <a:rPr lang="es-E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Accesso</a:t>
            </a:r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Universitario</a:t>
            </a:r>
            <a:endParaRPr lang="es-CO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6ACEDD0-70ED-926A-75A6-A6A150A01AD9}"/>
              </a:ext>
            </a:extLst>
          </p:cNvPr>
          <p:cNvSpPr txBox="1"/>
          <p:nvPr/>
        </p:nvSpPr>
        <p:spPr>
          <a:xfrm>
            <a:off x="2424839" y="3442036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FET ACCESS</a:t>
            </a:r>
            <a:endParaRPr lang="es-CO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blob:https://web.whatsapp.com/dbbe9da0-9130-4ccb-90e3-9d750a8b410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EE18E0-6882-48F9-B834-DDD45F07CB3B}"/>
              </a:ext>
            </a:extLst>
          </p:cNvPr>
          <p:cNvSpPr txBox="1"/>
          <p:nvPr/>
        </p:nvSpPr>
        <p:spPr>
          <a:xfrm>
            <a:off x="7696200" y="160338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CO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834317-2EDE-44A1-8C07-699531AAE609}"/>
              </a:ext>
            </a:extLst>
          </p:cNvPr>
          <p:cNvSpPr txBox="1"/>
          <p:nvPr/>
        </p:nvSpPr>
        <p:spPr>
          <a:xfrm>
            <a:off x="612775" y="2238504"/>
            <a:ext cx="5483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 ACCESS propone una plataforma móvil para gestionar el acceso y la información personal en la universidad, permitiendo a usuarios registrarse, acceder a sus perfiles y usar un código QR único para autorizar su ingreso.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EA1E34-6EBA-6DBF-03EF-791E2C4F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658" y="2034607"/>
            <a:ext cx="2852879" cy="35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C0F8030-938F-450E-AFF2-AC63C0E7E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1ED7152-5EC7-4956-BFAA-45FAFD1E0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60473F50-1EC4-4F80-8CF1-2AE239638C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3" name="AutoShape 2" descr="blob:https://web.whatsapp.com/dbbe9da0-9130-4ccb-90e3-9d750a8b410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7A02381-2656-42C1-BC6B-34E56A4DB1E7}"/>
              </a:ext>
            </a:extLst>
          </p:cNvPr>
          <p:cNvSpPr txBox="1"/>
          <p:nvPr/>
        </p:nvSpPr>
        <p:spPr>
          <a:xfrm>
            <a:off x="5943600" y="160338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Objetivos del Proyecto</a:t>
            </a:r>
            <a:endParaRPr lang="es-CO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3BF23A-83EA-4C75-B2B3-1B0C1AA62EDA}"/>
              </a:ext>
            </a:extLst>
          </p:cNvPr>
          <p:cNvSpPr txBox="1"/>
          <p:nvPr/>
        </p:nvSpPr>
        <p:spPr>
          <a:xfrm>
            <a:off x="7391399" y="3193701"/>
            <a:ext cx="47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de autenticación con QR para verificar en tiempo real la autorización de ingreso.</a:t>
            </a:r>
            <a:endParaRPr lang="es-ES" sz="20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B9304E-B059-4403-A0F5-A976EF71DB18}"/>
              </a:ext>
            </a:extLst>
          </p:cNvPr>
          <p:cNvSpPr txBox="1"/>
          <p:nvPr/>
        </p:nvSpPr>
        <p:spPr>
          <a:xfrm>
            <a:off x="1866899" y="1553532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app móvil para gestionar el acceso a la universidad mediante códigos QR, mejorando la seguridad y eficiencia en la verificación de ingreso.</a:t>
            </a:r>
            <a:endParaRPr lang="es-ES" sz="20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99B307-831D-429F-9D2F-3A6ED6EA5426}"/>
              </a:ext>
            </a:extLst>
          </p:cNvPr>
          <p:cNvSpPr txBox="1"/>
          <p:nvPr/>
        </p:nvSpPr>
        <p:spPr>
          <a:xfrm>
            <a:off x="7391399" y="49530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una base de datos segura para almacenar la información de estudiantes y personal autorizado.</a:t>
            </a:r>
            <a:endParaRPr lang="es-ES" sz="20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07BFE49-815E-4BD9-A096-124BFEFF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21" y="2756621"/>
            <a:ext cx="1954357" cy="195435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80DF593-679D-DE3F-E961-76E8D3389BFF}"/>
              </a:ext>
            </a:extLst>
          </p:cNvPr>
          <p:cNvSpPr txBox="1"/>
          <p:nvPr/>
        </p:nvSpPr>
        <p:spPr>
          <a:xfrm>
            <a:off x="306387" y="4952999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Optimizar el control de acceso al campus, reduciendo tiempos de espera y mejorando la precisión en la verificación.</a:t>
            </a:r>
            <a:endParaRPr lang="es-ES" sz="20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6FA166D-5CE6-92BA-F06F-DB38C4D3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1" y="3239867"/>
            <a:ext cx="46033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interfaz intuitiva para facilitar el uso de la app por celadores y estudiantes.</a:t>
            </a:r>
          </a:p>
        </p:txBody>
      </p:sp>
    </p:spTree>
    <p:extLst>
      <p:ext uri="{BB962C8B-B14F-4D97-AF65-F5344CB8AC3E}">
        <p14:creationId xmlns:p14="http://schemas.microsoft.com/office/powerpoint/2010/main" val="9627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C0F8030-938F-450E-AFF2-AC63C0E7E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1ED7152-5EC7-4956-BFAA-45FAFD1E0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60473F50-1EC4-4F80-8CF1-2AE239638C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3" name="AutoShape 2" descr="blob:https://web.whatsapp.com/dbbe9da0-9130-4ccb-90e3-9d750a8b410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FFBAA1-5DB3-4C16-8ED1-9B1E6D1BD290}"/>
              </a:ext>
            </a:extLst>
          </p:cNvPr>
          <p:cNvSpPr txBox="1"/>
          <p:nvPr/>
        </p:nvSpPr>
        <p:spPr>
          <a:xfrm>
            <a:off x="6096000" y="7937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9F1DD4-6397-4A31-BE0F-69B3CAB50ACE}"/>
              </a:ext>
            </a:extLst>
          </p:cNvPr>
          <p:cNvSpPr txBox="1"/>
          <p:nvPr/>
        </p:nvSpPr>
        <p:spPr>
          <a:xfrm>
            <a:off x="1299370" y="1688945"/>
            <a:ext cx="395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Seguridad: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controla ingresos, evitando accesos no autorizados y mejorando la seguridad.</a:t>
            </a:r>
            <a:endParaRPr lang="es-ES" sz="24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A494FA-31C3-726D-A5DE-88ADED2C3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" y="4038600"/>
            <a:ext cx="5181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Eficiencia: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Los códigos QR aceleran la verificación, reduciendo filas.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FBBAE1A-23C5-CF80-E211-0E3EB516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41391"/>
            <a:ext cx="495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Precisión: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 sistema digital reduce errores como falsificaciones y desactualización de autorizaciones.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B0E8588-36C6-9E83-C6DB-E41E65517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669268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Trazabilidad: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Registra accesos en tiempo real para mejorar la supervisión.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770F8AA-B02B-7620-CC9C-B640A661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78463"/>
            <a:ext cx="495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Facilidad de uso: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tecnología móvil ofrece un sistema intuitivo y accesible.</a:t>
            </a:r>
          </a:p>
        </p:txBody>
      </p:sp>
    </p:spTree>
    <p:extLst>
      <p:ext uri="{BB962C8B-B14F-4D97-AF65-F5344CB8AC3E}">
        <p14:creationId xmlns:p14="http://schemas.microsoft.com/office/powerpoint/2010/main" val="59878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C0F8030-938F-450E-AFF2-AC63C0E7EE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1ED7152-5EC7-4956-BFAA-45FAFD1E0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60473F50-1EC4-4F80-8CF1-2AE239638C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3" name="AutoShape 2" descr="blob:https://web.whatsapp.com/dbbe9da0-9130-4ccb-90e3-9d750a8b410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519E89-9C94-4BE3-AC32-2B21F75783CF}"/>
              </a:ext>
            </a:extLst>
          </p:cNvPr>
          <p:cNvSpPr txBox="1"/>
          <p:nvPr/>
        </p:nvSpPr>
        <p:spPr>
          <a:xfrm>
            <a:off x="6248400" y="175836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Aspectos Técnicos</a:t>
            </a:r>
            <a:endParaRPr lang="es-CO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BA1469-B048-43CA-A0B6-23A8C3C01C2E}"/>
              </a:ext>
            </a:extLst>
          </p:cNvPr>
          <p:cNvSpPr txBox="1"/>
          <p:nvPr/>
        </p:nvSpPr>
        <p:spPr>
          <a:xfrm>
            <a:off x="307975" y="2150239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ACFFBF-EADB-4288-BCD3-87C619AAE602}"/>
              </a:ext>
            </a:extLst>
          </p:cNvPr>
          <p:cNvSpPr txBox="1"/>
          <p:nvPr/>
        </p:nvSpPr>
        <p:spPr>
          <a:xfrm>
            <a:off x="5589233" y="2161712"/>
            <a:ext cx="101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Ionic</a:t>
            </a:r>
            <a:endParaRPr lang="es-ES" sz="2800" b="0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2CF818-B5F6-4474-88A8-D334801DA762}"/>
              </a:ext>
            </a:extLst>
          </p:cNvPr>
          <p:cNvSpPr txBox="1"/>
          <p:nvPr/>
        </p:nvSpPr>
        <p:spPr>
          <a:xfrm>
            <a:off x="10134600" y="2150239"/>
            <a:ext cx="14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pic>
        <p:nvPicPr>
          <p:cNvPr id="3074" name="Picture 2" descr="Como empezar a usar Laravel 10 a semanas de su lanzamiento - Latirus">
            <a:extLst>
              <a:ext uri="{FF2B5EF4-FFF2-40B4-BE49-F238E27FC236}">
                <a16:creationId xmlns:a16="http://schemas.microsoft.com/office/drawing/2014/main" id="{B4012C89-3ED9-1E51-E89F-63AC090D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58" y="3276600"/>
            <a:ext cx="3052520" cy="152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onic 4: Características, Novedades y Proyectos">
            <a:extLst>
              <a:ext uri="{FF2B5EF4-FFF2-40B4-BE49-F238E27FC236}">
                <a16:creationId xmlns:a16="http://schemas.microsoft.com/office/drawing/2014/main" id="{9DE4F25C-8118-E004-C255-02B6AA40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02" y="3280475"/>
            <a:ext cx="2097195" cy="15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é es MySQL? :: Consultora tecnológica y de desarrollo">
            <a:extLst>
              <a:ext uri="{FF2B5EF4-FFF2-40B4-BE49-F238E27FC236}">
                <a16:creationId xmlns:a16="http://schemas.microsoft.com/office/drawing/2014/main" id="{E7443E3A-3F29-935A-CB15-7B82E6ED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3276600"/>
            <a:ext cx="1526261" cy="152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1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3CDBB4F-52AA-4C05-87AF-8B7FC392F181}"/>
              </a:ext>
            </a:extLst>
          </p:cNvPr>
          <p:cNvSpPr txBox="1"/>
          <p:nvPr/>
        </p:nvSpPr>
        <p:spPr>
          <a:xfrm>
            <a:off x="3124200" y="2274838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 POR SU ATENCIÓN PRESTADA</a:t>
            </a:r>
            <a:endParaRPr lang="es-CO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3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12294</TotalTime>
  <Words>237</Words>
  <Application>Microsoft Office PowerPoint</Application>
  <PresentationFormat>Panorámica</PresentationFormat>
  <Paragraphs>25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Segoe UI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Agosto-2019</dc:title>
  <dc:creator>daniel alberto aponte torres</dc:creator>
  <cp:lastModifiedBy>ALEX ORLANDO TRIANA HERNANDEZ</cp:lastModifiedBy>
  <cp:revision>160</cp:revision>
  <dcterms:created xsi:type="dcterms:W3CDTF">2020-04-02T21:59:03Z</dcterms:created>
  <dcterms:modified xsi:type="dcterms:W3CDTF">2024-11-15T06:31:35Z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2020-04-02T00:00:00Z</vt:filetime>
  </property>
</Properties>
</file>