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81662b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81662b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81662b3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81662b3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81662b3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81662b3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81662b3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81662b3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81662b3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81662b3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81662b3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81662b3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CMST 315: Design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Bryan, Gannon, Matthew, Morgan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ISP address: 206.12.0.0/17 (11001110.00001100.00000000.00000000)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00" y="0"/>
            <a:ext cx="65929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59900" y="64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Sheet #1: Large Company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00" y="1285250"/>
            <a:ext cx="6582775" cy="3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Summary Sheet #2 : Medium-Large Company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00" y="1996775"/>
            <a:ext cx="408898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Summary Sheet #3: Medium Company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50" y="1853850"/>
            <a:ext cx="5510001" cy="32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Summary Sheet #4: Small Company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50" y="1853850"/>
            <a:ext cx="5682075" cy="31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