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DESIKA P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312216919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 GENERAL</a:t>
            </a:r>
          </a:p>
          <a:p>
            <a:r>
              <a:rPr lang="en-IN" sz="2400" dirty="0"/>
              <a:t>COLLEGE:SHRI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ANALAYSIS THROUGH THE EXCEL DATA MODELLING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V="1">
            <a:off x="1750220" y="2053828"/>
            <a:ext cx="4720748" cy="216455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F5F5-73F0-4441-F5BC-3BD3F67F8241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918939002469</cp:lastModifiedBy>
  <cp:revision>13</cp:revision>
  <dcterms:created xsi:type="dcterms:W3CDTF">2024-03-29T15:07:22Z</dcterms:created>
  <dcterms:modified xsi:type="dcterms:W3CDTF">2024-08-31T09:32:08Z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