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embeddedFontLst>
    <p:embeddedFont>
      <p:font typeface="Roboto Mono" panose="00000009000000000000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OUNE7JMitT/UOXtaKoonbwfSx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02b0d17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f02b0d17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2e2e5b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f02e2e5b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02e2e5b9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f02e2e5b9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02e2e5b9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f02e2e5b9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382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02e2e5b9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f02e2e5b9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15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02e2e5b9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f02e2e5b9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435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02e2e5b9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f02e2e5b9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9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096000" y="0"/>
            <a:ext cx="6130500" cy="6858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6689034" y="1033670"/>
            <a:ext cx="5129315" cy="314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fr-BE" sz="3600" b="1" dirty="0"/>
              <a:t>Alex SINGIRANKABO</a:t>
            </a:r>
            <a:br>
              <a:rPr lang="fr-BE" sz="2800" dirty="0"/>
            </a:br>
            <a:r>
              <a:rPr lang="fr-BE" sz="2400" b="1" dirty="0"/>
              <a:t>HR STRATEGIST et Expert judiciaire</a:t>
            </a:r>
            <a:br>
              <a:rPr lang="fr-BE" sz="2400" dirty="0"/>
            </a:br>
            <a:endParaRPr sz="2400" i="1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432114" y="-83825"/>
            <a:ext cx="5305999" cy="160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BE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DE PROJETS</a:t>
            </a:r>
            <a:endParaRPr lang="fr-BE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355300" y="6077275"/>
            <a:ext cx="36465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May </a:t>
            </a:r>
            <a:r>
              <a:rPr lang="en-US" sz="2000" b="1" i="0" u="none" strike="noStrike" cap="none" dirty="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15, 2024</a:t>
            </a:r>
            <a:endParaRPr sz="2000" b="1" i="0" u="none" strike="noStrike" cap="none" dirty="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AF8C41-6023-174F-887D-142F9A2B2E04}"/>
              </a:ext>
            </a:extLst>
          </p:cNvPr>
          <p:cNvSpPr txBox="1"/>
          <p:nvPr/>
        </p:nvSpPr>
        <p:spPr>
          <a:xfrm>
            <a:off x="167149" y="324465"/>
            <a:ext cx="57765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 1 : D’INTERET SOCIAL ET PUBLIQUE</a:t>
            </a:r>
          </a:p>
          <a:p>
            <a:endParaRPr lang="fr-B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BE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CIFOME Asbl </a:t>
            </a: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B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Centre Innovateur de Formation et de Mise à l’emploi</a:t>
            </a:r>
            <a:endParaRPr lang="fr-BE" sz="1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ECD3B6-372E-B133-B3CB-F6AACB2DA598}"/>
              </a:ext>
            </a:extLst>
          </p:cNvPr>
          <p:cNvSpPr txBox="1"/>
          <p:nvPr/>
        </p:nvSpPr>
        <p:spPr>
          <a:xfrm>
            <a:off x="167149" y="3429000"/>
            <a:ext cx="57765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 2: CONSULTANCES</a:t>
            </a:r>
          </a:p>
          <a:p>
            <a:endParaRPr lang="fr-BE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BE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Rise up &amp; Be </a:t>
            </a:r>
            <a:r>
              <a:rPr lang="fr-BE" sz="2000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</a:t>
            </a:r>
            <a:r>
              <a:rPr lang="fr-BE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Consulting</a:t>
            </a:r>
            <a:r>
              <a:rPr lang="fr-BE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RH et Conseils juridiques</a:t>
            </a:r>
            <a:endParaRPr lang="fr-B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02b0d177d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96" name="Google Shape;96;gf02b0d177d_0_5"/>
          <p:cNvSpPr txBox="1">
            <a:spLocks noGrp="1"/>
          </p:cNvSpPr>
          <p:nvPr>
            <p:ph type="body" idx="1"/>
          </p:nvPr>
        </p:nvSpPr>
        <p:spPr>
          <a:xfrm>
            <a:off x="7560425" y="2352125"/>
            <a:ext cx="3793500" cy="3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gf02b0d177d_0_5"/>
          <p:cNvSpPr/>
          <p:nvPr/>
        </p:nvSpPr>
        <p:spPr>
          <a:xfrm>
            <a:off x="-129400" y="0"/>
            <a:ext cx="12339900" cy="1825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f02b0d177d_0_5"/>
          <p:cNvSpPr txBox="1"/>
          <p:nvPr/>
        </p:nvSpPr>
        <p:spPr>
          <a:xfrm>
            <a:off x="838150" y="462125"/>
            <a:ext cx="105156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lt1"/>
              </a:buClr>
              <a:buSzPts val="4900"/>
            </a:pPr>
            <a:r>
              <a:rPr lang="fr-B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 1 CIFOME Asbl : </a:t>
            </a:r>
            <a:r>
              <a:rPr lang="fr-BE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Centre Innovateur de Formation et de Mise à l’emploi</a:t>
            </a:r>
            <a:endParaRPr lang="fr-BE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</a:pPr>
            <a:endParaRPr sz="4000" b="1" i="0" u="none" strike="noStrike" cap="none" dirty="0">
              <a:solidFill>
                <a:schemeClr val="bg1"/>
              </a:solidFill>
              <a:latin typeface="Roboto Mono" panose="020B0604020202020204" charset="0"/>
              <a:ea typeface="Roboto Mono" panose="020B0604020202020204" charset="0"/>
              <a:cs typeface="Roboto Mono"/>
              <a:sym typeface="Roboto Mono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47E2FD-708A-5F3D-875D-38E0F4AFDBDE}"/>
              </a:ext>
            </a:extLst>
          </p:cNvPr>
          <p:cNvSpPr txBox="1"/>
          <p:nvPr/>
        </p:nvSpPr>
        <p:spPr>
          <a:xfrm>
            <a:off x="422787" y="2845144"/>
            <a:ext cx="8704007" cy="379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40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1er volet</a:t>
            </a:r>
            <a:endParaRPr lang="fr-BE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BE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Insertion professionnelle des jeunes chômeurs, couplée aux activités et Bien-être des Seniors actifs, reposée sur le transfert des connaissances de ces derniers vers les jeunes » </a:t>
            </a:r>
            <a:endParaRPr lang="fr-B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02e2e5b96_0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05" name="Google Shape;105;gf02e2e5b96_0_10"/>
          <p:cNvSpPr txBox="1">
            <a:spLocks noGrp="1"/>
          </p:cNvSpPr>
          <p:nvPr>
            <p:ph type="body" idx="1"/>
          </p:nvPr>
        </p:nvSpPr>
        <p:spPr>
          <a:xfrm>
            <a:off x="7560250" y="2278175"/>
            <a:ext cx="3793500" cy="3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gf02e2e5b96_0_10"/>
          <p:cNvSpPr/>
          <p:nvPr/>
        </p:nvSpPr>
        <p:spPr>
          <a:xfrm>
            <a:off x="-129400" y="0"/>
            <a:ext cx="12339900" cy="1825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02e2e5b96_0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14" name="Google Shape;114;gf02e2e5b96_0_19"/>
          <p:cNvSpPr txBox="1">
            <a:spLocks noGrp="1"/>
          </p:cNvSpPr>
          <p:nvPr>
            <p:ph type="body" idx="1"/>
          </p:nvPr>
        </p:nvSpPr>
        <p:spPr>
          <a:xfrm>
            <a:off x="7560300" y="2137498"/>
            <a:ext cx="3793500" cy="3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gf02e2e5b96_0_19"/>
          <p:cNvSpPr/>
          <p:nvPr/>
        </p:nvSpPr>
        <p:spPr>
          <a:xfrm>
            <a:off x="-129400" y="0"/>
            <a:ext cx="12339900" cy="1825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02e2e5b96_0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14" name="Google Shape;114;gf02e2e5b96_0_19"/>
          <p:cNvSpPr txBox="1">
            <a:spLocks noGrp="1"/>
          </p:cNvSpPr>
          <p:nvPr>
            <p:ph type="body" idx="1"/>
          </p:nvPr>
        </p:nvSpPr>
        <p:spPr>
          <a:xfrm>
            <a:off x="7560300" y="2137498"/>
            <a:ext cx="3793500" cy="3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gf02e2e5b96_0_19"/>
          <p:cNvSpPr/>
          <p:nvPr/>
        </p:nvSpPr>
        <p:spPr>
          <a:xfrm>
            <a:off x="-129400" y="0"/>
            <a:ext cx="12339900" cy="1825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79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02e2e5b96_0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14" name="Google Shape;114;gf02e2e5b96_0_19"/>
          <p:cNvSpPr txBox="1">
            <a:spLocks noGrp="1"/>
          </p:cNvSpPr>
          <p:nvPr>
            <p:ph type="body" idx="1"/>
          </p:nvPr>
        </p:nvSpPr>
        <p:spPr>
          <a:xfrm>
            <a:off x="7560300" y="2137498"/>
            <a:ext cx="3793500" cy="3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gf02e2e5b96_0_19"/>
          <p:cNvSpPr/>
          <p:nvPr/>
        </p:nvSpPr>
        <p:spPr>
          <a:xfrm>
            <a:off x="-129400" y="0"/>
            <a:ext cx="12339900" cy="1825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04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02e2e5b96_0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14" name="Google Shape;114;gf02e2e5b96_0_19"/>
          <p:cNvSpPr txBox="1">
            <a:spLocks noGrp="1"/>
          </p:cNvSpPr>
          <p:nvPr>
            <p:ph type="body" idx="1"/>
          </p:nvPr>
        </p:nvSpPr>
        <p:spPr>
          <a:xfrm>
            <a:off x="7560300" y="2137498"/>
            <a:ext cx="3793500" cy="3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gf02e2e5b96_0_19"/>
          <p:cNvSpPr/>
          <p:nvPr/>
        </p:nvSpPr>
        <p:spPr>
          <a:xfrm>
            <a:off x="-129400" y="0"/>
            <a:ext cx="12339900" cy="1825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40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02e2e5b96_0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  </a:t>
            </a:r>
            <a:endParaRPr dirty="0"/>
          </a:p>
        </p:txBody>
      </p:sp>
      <p:sp>
        <p:nvSpPr>
          <p:cNvPr id="114" name="Google Shape;114;gf02e2e5b96_0_19"/>
          <p:cNvSpPr txBox="1">
            <a:spLocks noGrp="1"/>
          </p:cNvSpPr>
          <p:nvPr>
            <p:ph type="body" idx="1"/>
          </p:nvPr>
        </p:nvSpPr>
        <p:spPr>
          <a:xfrm>
            <a:off x="7560300" y="2137498"/>
            <a:ext cx="3793500" cy="3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gf02e2e5b96_0_19"/>
          <p:cNvSpPr/>
          <p:nvPr/>
        </p:nvSpPr>
        <p:spPr>
          <a:xfrm>
            <a:off x="-129400" y="0"/>
            <a:ext cx="12339900" cy="1825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3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97</Words>
  <Application>Microsoft Office PowerPoint</Application>
  <PresentationFormat>Grand écran</PresentationFormat>
  <Paragraphs>13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Roboto Mono</vt:lpstr>
      <vt:lpstr>Arial</vt:lpstr>
      <vt:lpstr>Calibri</vt:lpstr>
      <vt:lpstr>Office Theme</vt:lpstr>
      <vt:lpstr>Alex SINGIRANKABO HR STRATEGIST et Expert judiciaire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E-LEARNING MODULE :  METHODOLOGICAL TOOL</dc:title>
  <dc:creator>João Amaral</dc:creator>
  <cp:lastModifiedBy>Alex SINGIRANKABO</cp:lastModifiedBy>
  <cp:revision>13</cp:revision>
  <dcterms:created xsi:type="dcterms:W3CDTF">2021-09-11T14:42:30Z</dcterms:created>
  <dcterms:modified xsi:type="dcterms:W3CDTF">2024-04-10T17:13:42Z</dcterms:modified>
</cp:coreProperties>
</file>