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heme/theme3.xml" ContentType="application/vnd.openxmlformats-officedocument.them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1"/>
  </p:notesMasterIdLst>
  <p:sldIdLst>
    <p:sldId id="256" r:id="rId3"/>
    <p:sldId id="259" r:id="rId4"/>
    <p:sldId id="257" r:id="rId5"/>
    <p:sldId id="277" r:id="rId6"/>
    <p:sldId id="280" r:id="rId7"/>
    <p:sldId id="278" r:id="rId8"/>
    <p:sldId id="258" r:id="rId9"/>
    <p:sldId id="279" r:id="rId10"/>
    <p:sldId id="260" r:id="rId11"/>
    <p:sldId id="266" r:id="rId12"/>
    <p:sldId id="267" r:id="rId13"/>
    <p:sldId id="281" r:id="rId14"/>
    <p:sldId id="261" r:id="rId15"/>
    <p:sldId id="268" r:id="rId16"/>
    <p:sldId id="271" r:id="rId17"/>
    <p:sldId id="272" r:id="rId18"/>
    <p:sldId id="282" r:id="rId19"/>
    <p:sldId id="26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0.xml"/><Relationship Id="rId7"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2.xml"/><Relationship Id="rId5" Type="http://schemas.openxmlformats.org/officeDocument/2006/relationships/tags" Target="../tags/tag18.xml"/><Relationship Id="rId4" Type="http://schemas.openxmlformats.org/officeDocument/2006/relationships/tags" Target="../tags/tag17.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image" Target="../media/image2.png"/><Relationship Id="rId5" Type="http://schemas.openxmlformats.org/officeDocument/2006/relationships/tags" Target="../tags/tag23.xml"/><Relationship Id="rId10" Type="http://schemas.openxmlformats.org/officeDocument/2006/relationships/slideMaster" Target="../slideMasters/slideMaster2.xml"/><Relationship Id="rId4" Type="http://schemas.openxmlformats.org/officeDocument/2006/relationships/tags" Target="../tags/tag22.xml"/><Relationship Id="rId9" Type="http://schemas.openxmlformats.org/officeDocument/2006/relationships/tags" Target="../tags/tag27.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slideMaster" Target="../slideMasters/slideMaster2.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slideMaster" Target="../slideMasters/slideMaster2.xml"/><Relationship Id="rId4" Type="http://schemas.openxmlformats.org/officeDocument/2006/relationships/tags" Target="../tags/tag45.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slideMaster" Target="../slideMasters/slideMaster2.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Master" Target="../slideMasters/slideMaster2.xml"/><Relationship Id="rId5" Type="http://schemas.openxmlformats.org/officeDocument/2006/relationships/tags" Target="../tags/tag59.xml"/><Relationship Id="rId4" Type="http://schemas.openxmlformats.org/officeDocument/2006/relationships/tags" Target="../tags/tag58.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slideMaster" Target="../slideMasters/slideMaster2.xml"/><Relationship Id="rId4" Type="http://schemas.openxmlformats.org/officeDocument/2006/relationships/tags" Target="../tags/tag63.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slideMaster" Target="../slideMasters/slideMaster2.xml"/><Relationship Id="rId4" Type="http://schemas.openxmlformats.org/officeDocument/2006/relationships/tags" Target="../tags/tag6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image" Target="../media/image3.png"/><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slideMaster" Target="../slideMasters/slideMaster2.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5" Type="http://schemas.openxmlformats.org/officeDocument/2006/relationships/tags" Target="../tags/tag72.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slideMaster" Target="../slideMasters/slideMaster2.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tags" Target="../tags/tag90.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tags" Target="../tags/tag103.xm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tags" Target="../tags/tag102.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5" Type="http://schemas.openxmlformats.org/officeDocument/2006/relationships/tags" Target="../tags/tag95.xml"/><Relationship Id="rId15" Type="http://schemas.openxmlformats.org/officeDocument/2006/relationships/image" Target="../media/image1.jpeg"/><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image" Target="../media/image1.jpeg"/><Relationship Id="rId10" Type="http://schemas.openxmlformats.org/officeDocument/2006/relationships/tags" Target="../tags/tag113.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24.xml"/><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image" Target="../media/image1.jpeg"/><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slideMaster" Target="../slideMasters/slideMaster2.xml"/><Relationship Id="rId5" Type="http://schemas.openxmlformats.org/officeDocument/2006/relationships/tags" Target="../tags/tag121.xml"/><Relationship Id="rId10" Type="http://schemas.openxmlformats.org/officeDocument/2006/relationships/tags" Target="../tags/tag126.xml"/><Relationship Id="rId4" Type="http://schemas.openxmlformats.org/officeDocument/2006/relationships/tags" Target="../tags/tag120.xml"/><Relationship Id="rId9" Type="http://schemas.openxmlformats.org/officeDocument/2006/relationships/tags" Target="../tags/tag125.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image" Target="../media/image3.png"/><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image" Target="../media/image1.jpeg"/><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slideMaster" Target="../slideMasters/slideMaster2.xml"/><Relationship Id="rId5" Type="http://schemas.openxmlformats.org/officeDocument/2006/relationships/tags" Target="../tags/tag131.xml"/><Relationship Id="rId10" Type="http://schemas.openxmlformats.org/officeDocument/2006/relationships/tags" Target="../tags/tag136.xml"/><Relationship Id="rId4" Type="http://schemas.openxmlformats.org/officeDocument/2006/relationships/tags" Target="../tags/tag130.xml"/><Relationship Id="rId9" Type="http://schemas.openxmlformats.org/officeDocument/2006/relationships/tags" Target="../tags/tag135.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slideMaster" Target="../slideMasters/slideMaster2.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tags" Target="../tags/tag148.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0" Type="http://schemas.openxmlformats.org/officeDocument/2006/relationships/tags" Target="../tags/tag146.xml"/><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1DE317-D333-4937-837B-B486CD119AEE}" type="datetimeFigureOut">
              <a:rPr lang="zh-CN" altLang="en-US" smtClean="0"/>
              <a:t>2021/9/10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DBD4E2-E44B-4FD9-8FDF-64157316D70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11DE317-D333-4937-837B-B486CD119AEE}" type="datetimeFigureOut">
              <a:rPr lang="zh-CN" altLang="en-US" smtClean="0"/>
              <a:t>2021/9/10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DBD4E2-E44B-4FD9-8FDF-64157316D70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11DE317-D333-4937-837B-B486CD119AEE}" type="datetimeFigureOut">
              <a:rPr lang="zh-CN" altLang="en-US" smtClean="0"/>
              <a:t>2021/9/10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DBD4E2-E44B-4FD9-8FDF-64157316D70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8"/>
          <a:stretch>
            <a:fillRect/>
          </a:stretch>
        </p:blipFill>
        <p:spPr>
          <a:xfrm flipH="1">
            <a:off x="7243311" y="0"/>
            <a:ext cx="4846407" cy="6858000"/>
          </a:xfrm>
          <a:prstGeom prst="rect">
            <a:avLst/>
          </a:prstGeom>
        </p:spPr>
      </p:pic>
      <p:sp>
        <p:nvSpPr>
          <p:cNvPr id="3" name="标题 1"/>
          <p:cNvSpPr>
            <a:spLocks noGrp="1"/>
          </p:cNvSpPr>
          <p:nvPr>
            <p:ph type="ctrTitle" hasCustomPrompt="1"/>
            <p:custDataLst>
              <p:tags r:id="rId2"/>
            </p:custDataLst>
          </p:nvPr>
        </p:nvSpPr>
        <p:spPr>
          <a:xfrm>
            <a:off x="411229" y="2195285"/>
            <a:ext cx="6340342" cy="1009484"/>
          </a:xfrm>
        </p:spPr>
        <p:txBody>
          <a:bodyPr anchor="b">
            <a:normAutofit/>
          </a:bodyPr>
          <a:lstStyle>
            <a:lvl1pPr algn="ctr">
              <a:defRPr sz="4800"/>
            </a:lvl1pPr>
          </a:lstStyle>
          <a:p>
            <a:r>
              <a:rPr lang="zh-CN" altLang="en-US" dirty="0"/>
              <a:t>单击此处编辑标题</a:t>
            </a:r>
          </a:p>
        </p:txBody>
      </p:sp>
      <p:sp>
        <p:nvSpPr>
          <p:cNvPr id="4" name="副标题 2"/>
          <p:cNvSpPr>
            <a:spLocks noGrp="1"/>
          </p:cNvSpPr>
          <p:nvPr>
            <p:ph type="subTitle" idx="1"/>
            <p:custDataLst>
              <p:tags r:id="rId3"/>
            </p:custDataLst>
          </p:nvPr>
        </p:nvSpPr>
        <p:spPr>
          <a:xfrm>
            <a:off x="411229" y="3398444"/>
            <a:ext cx="6340342" cy="133684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5" name="日期占位符 3"/>
          <p:cNvSpPr>
            <a:spLocks noGrp="1"/>
          </p:cNvSpPr>
          <p:nvPr>
            <p:ph type="dt" sz="half" idx="10"/>
            <p:custDataLst>
              <p:tags r:id="rId4"/>
            </p:custDataLst>
          </p:nvPr>
        </p:nvSpPr>
        <p:spPr>
          <a:xfrm>
            <a:off x="838200" y="6356350"/>
            <a:ext cx="2743200" cy="365125"/>
          </a:xfrm>
        </p:spPr>
        <p:txBody>
          <a:bodyPr/>
          <a:lstStyle/>
          <a:p>
            <a:fld id="{D997B5FA-0921-464F-AAE1-844C04324D75}" type="datetimeFigureOut">
              <a:rPr lang="zh-CN" altLang="en-US" smtClean="0"/>
              <a:t>2021/9/10</a:t>
            </a:fld>
            <a:endParaRPr lang="zh-CN" altLang="en-US" dirty="0"/>
          </a:p>
        </p:txBody>
      </p:sp>
      <p:sp>
        <p:nvSpPr>
          <p:cNvPr id="6" name="页脚占位符 4"/>
          <p:cNvSpPr>
            <a:spLocks noGrp="1"/>
          </p:cNvSpPr>
          <p:nvPr>
            <p:ph type="ftr" sz="quarter" idx="11"/>
            <p:custDataLst>
              <p:tags r:id="rId5"/>
            </p:custDataLst>
          </p:nvPr>
        </p:nvSpPr>
        <p:spPr>
          <a:xfrm>
            <a:off x="4038600" y="6356350"/>
            <a:ext cx="4114800" cy="365125"/>
          </a:xfrm>
        </p:spPr>
        <p:txBody>
          <a:bodyPr/>
          <a:lstStyle/>
          <a:p>
            <a:endParaRPr lang="zh-CN" altLang="en-US"/>
          </a:p>
        </p:txBody>
      </p:sp>
      <p:sp>
        <p:nvSpPr>
          <p:cNvPr id="7" name="灯片编号占位符 5"/>
          <p:cNvSpPr>
            <a:spLocks noGrp="1"/>
          </p:cNvSpPr>
          <p:nvPr>
            <p:ph type="sldNum" sz="quarter" idx="12"/>
            <p:custDataLst>
              <p:tags r:id="rId6"/>
            </p:custDataLst>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chor="ctr" anchorCtr="0"/>
          <a:lstStyle/>
          <a:p>
            <a:r>
              <a:rPr lang="zh-CN" altLang="en-US" dirty="0"/>
              <a:t>单击此处编辑母版标题样式</a:t>
            </a:r>
          </a:p>
        </p:txBody>
      </p:sp>
      <p:sp>
        <p:nvSpPr>
          <p:cNvPr id="3" name="内容占位符 2"/>
          <p:cNvSpPr>
            <a:spLocks noGrp="1"/>
          </p:cNvSpPr>
          <p:nvPr>
            <p:ph idx="1"/>
            <p:custDataLst>
              <p:tags r:id="rId2"/>
            </p:custDataLst>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2021/9/10</a:t>
            </a:fld>
            <a:endParaRPr lang="zh-CN" altLang="en-US" dirty="0"/>
          </a:p>
        </p:txBody>
      </p:sp>
      <p:sp>
        <p:nvSpPr>
          <p:cNvPr id="5" name="页脚占位符 4"/>
          <p:cNvSpPr>
            <a:spLocks noGrp="1"/>
          </p:cNvSpPr>
          <p:nvPr>
            <p:ph type="ftr" sz="quarter" idx="11"/>
            <p:custDataLst>
              <p:tags r:id="rId4"/>
            </p:custDataLst>
          </p:nvPr>
        </p:nvSpPr>
        <p:spPr/>
        <p:txBody>
          <a:bodyPr/>
          <a:lstStyle/>
          <a:p>
            <a:endParaRPr lang="zh-CN" altLang="en-US" dirty="0"/>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Freeform: Shape 25"/>
          <p:cNvSpPr/>
          <p:nvPr>
            <p:custDataLst>
              <p:tags r:id="rId1"/>
            </p:custDataLst>
          </p:nvPr>
        </p:nvSpPr>
        <p:spPr>
          <a:xfrm>
            <a:off x="2036374" y="1051590"/>
            <a:ext cx="2807020" cy="312985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40000"/>
            </a:schemeClr>
          </a:solidFill>
          <a:ln w="22225" cap="flat" cmpd="sng" algn="ctr">
            <a:noFill/>
            <a:prstDash val="solid"/>
          </a:ln>
          <a:effectLst/>
        </p:spPr>
        <p:txBody>
          <a:bodyPr anchor="ctr"/>
          <a:lstStyle/>
          <a:p>
            <a:pPr marL="0" marR="0" lvl="0" indent="0" algn="ctr" defTabSz="1218565" eaLnBrk="1" fontAlgn="auto" latinLnBrk="0" hangingPunct="1">
              <a:lnSpc>
                <a:spcPct val="100000"/>
              </a:lnSpc>
              <a:spcBef>
                <a:spcPts val="0"/>
              </a:spcBef>
              <a:spcAft>
                <a:spcPts val="0"/>
              </a:spcAft>
              <a:buClrTx/>
              <a:buSzTx/>
              <a:buFontTx/>
              <a:buNone/>
            </a:pPr>
            <a:endParaRPr kumimoji="0" sz="32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8" name="Freeform: Shape 24"/>
          <p:cNvSpPr/>
          <p:nvPr>
            <p:custDataLst>
              <p:tags r:id="rId2"/>
            </p:custDataLst>
          </p:nvPr>
        </p:nvSpPr>
        <p:spPr>
          <a:xfrm>
            <a:off x="2424119" y="1485480"/>
            <a:ext cx="2028751" cy="2262078"/>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50000"/>
            </a:schemeClr>
          </a:solidFill>
          <a:ln w="22225" cap="flat" cmpd="sng" algn="ctr">
            <a:noFill/>
            <a:prstDash val="solid"/>
          </a:ln>
          <a:effectLst/>
        </p:spPr>
        <p:txBody>
          <a:bodyPr anchor="ctr"/>
          <a:lstStyle/>
          <a:p>
            <a:pPr marL="0" marR="0" lvl="0" indent="0" algn="ctr" defTabSz="1218565" eaLnBrk="1" fontAlgn="auto" latinLnBrk="0" hangingPunct="1">
              <a:lnSpc>
                <a:spcPct val="100000"/>
              </a:lnSpc>
              <a:spcBef>
                <a:spcPts val="0"/>
              </a:spcBef>
              <a:spcAft>
                <a:spcPts val="0"/>
              </a:spcAft>
              <a:buClrTx/>
              <a:buSzTx/>
              <a:buFontTx/>
              <a:buNone/>
            </a:pPr>
            <a:endParaRPr kumimoji="0" sz="32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9" name="Freeform: Shape 19"/>
          <p:cNvSpPr/>
          <p:nvPr userDrawn="1">
            <p:custDataLst>
              <p:tags r:id="rId3"/>
            </p:custDataLst>
          </p:nvPr>
        </p:nvSpPr>
        <p:spPr>
          <a:xfrm>
            <a:off x="2754419" y="1853767"/>
            <a:ext cx="1368151" cy="1525503"/>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solidFill>
          <a:ln w="22225" cap="flat" cmpd="sng" algn="ctr">
            <a:noFill/>
            <a:prstDash val="solid"/>
          </a:ln>
          <a:effectLst/>
        </p:spPr>
        <p:txBody>
          <a:bodyPr anchor="ctr"/>
          <a:lstStyle/>
          <a:p>
            <a:pPr marL="0" marR="0" lvl="0" indent="0" algn="ctr" defTabSz="1218565" eaLnBrk="1" fontAlgn="auto" latinLnBrk="0" hangingPunct="1">
              <a:lnSpc>
                <a:spcPct val="100000"/>
              </a:lnSpc>
              <a:spcBef>
                <a:spcPts val="0"/>
              </a:spcBef>
              <a:spcAft>
                <a:spcPts val="0"/>
              </a:spcAft>
              <a:buClrTx/>
              <a:buSzTx/>
              <a:buFontTx/>
              <a:buNone/>
            </a:pPr>
            <a:endParaRPr kumimoji="0" sz="6000" b="1" i="0" u="none" strike="noStrike" kern="0" cap="none" spc="0" normalizeH="0" baseline="0" noProof="0" dirty="0">
              <a:ln>
                <a:noFill/>
              </a:ln>
              <a:solidFill>
                <a:schemeClr val="tx1">
                  <a:lumMod val="85000"/>
                  <a:lumOff val="15000"/>
                </a:schemeClr>
              </a:solidFill>
              <a:effectLst/>
              <a:uLnTx/>
              <a:uFillTx/>
              <a:latin typeface="微软雅黑" panose="020B0503020204020204" charset="-122"/>
              <a:ea typeface="微软雅黑" panose="020B0503020204020204" charset="-122"/>
              <a:cs typeface="+mn-cs"/>
            </a:endParaRPr>
          </a:p>
        </p:txBody>
      </p:sp>
      <p:pic>
        <p:nvPicPr>
          <p:cNvPr id="10" name="图片 9"/>
          <p:cNvPicPr>
            <a:picLocks noChangeAspect="1"/>
          </p:cNvPicPr>
          <p:nvPr>
            <p:custDataLst>
              <p:tags r:id="rId4"/>
            </p:custDataLst>
          </p:nvPr>
        </p:nvPicPr>
        <p:blipFill>
          <a:blip r:embed="rId11"/>
          <a:stretch>
            <a:fillRect/>
          </a:stretch>
        </p:blipFill>
        <p:spPr>
          <a:xfrm flipH="1">
            <a:off x="7243311" y="0"/>
            <a:ext cx="4846407" cy="6858000"/>
          </a:xfrm>
          <a:prstGeom prst="rect">
            <a:avLst/>
          </a:prstGeom>
        </p:spPr>
      </p:pic>
      <p:sp>
        <p:nvSpPr>
          <p:cNvPr id="2" name="标题 1"/>
          <p:cNvSpPr>
            <a:spLocks noGrp="1"/>
          </p:cNvSpPr>
          <p:nvPr>
            <p:ph type="title" hasCustomPrompt="1"/>
            <p:custDataLst>
              <p:tags r:id="rId5"/>
            </p:custDataLst>
          </p:nvPr>
        </p:nvSpPr>
        <p:spPr>
          <a:xfrm>
            <a:off x="1640113" y="4020270"/>
            <a:ext cx="3599543" cy="934089"/>
          </a:xfrm>
        </p:spPr>
        <p:txBody>
          <a:bodyPr anchor="b">
            <a:normAutofit/>
          </a:bodyPr>
          <a:lstStyle>
            <a:lvl1pPr algn="ctr">
              <a:defRPr sz="4400"/>
            </a:lvl1pPr>
          </a:lstStyle>
          <a:p>
            <a:r>
              <a:rPr lang="zh-CN" altLang="en-US" dirty="0"/>
              <a:t>编辑标题</a:t>
            </a:r>
          </a:p>
        </p:txBody>
      </p:sp>
      <p:sp>
        <p:nvSpPr>
          <p:cNvPr id="3" name="文本占位符 2"/>
          <p:cNvSpPr>
            <a:spLocks noGrp="1"/>
          </p:cNvSpPr>
          <p:nvPr>
            <p:ph type="body" idx="1"/>
            <p:custDataLst>
              <p:tags r:id="rId6"/>
            </p:custDataLst>
          </p:nvPr>
        </p:nvSpPr>
        <p:spPr>
          <a:xfrm>
            <a:off x="1640113" y="4998931"/>
            <a:ext cx="3599543" cy="108255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t>2021/9/10</a:t>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chor="ctr" anchorCtr="0"/>
          <a:lstStyle/>
          <a:p>
            <a:r>
              <a:rPr lang="zh-CN" altLang="en-US"/>
              <a:t>单击此处编辑母版标题样式</a:t>
            </a:r>
          </a:p>
        </p:txBody>
      </p:sp>
      <p:sp>
        <p:nvSpPr>
          <p:cNvPr id="3" name="内容占位符 2"/>
          <p:cNvSpPr>
            <a:spLocks noGrp="1"/>
          </p:cNvSpPr>
          <p:nvPr>
            <p:ph sz="half" idx="1"/>
            <p:custDataLst>
              <p:tags r:id="rId2"/>
            </p:custDataLst>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2021/9/10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custDataLst>
              <p:tags r:id="rId2"/>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2021/9/10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2021/9/10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2021/9/10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custDataLst>
              <p:tags r:id="rId2"/>
            </p:custDataLst>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2021/9/10</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11DE317-D333-4937-837B-B486CD119AEE}" type="datetimeFigureOut">
              <a:rPr lang="zh-CN" altLang="en-US" smtClean="0"/>
              <a:t>2021/9/10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DBD4E2-E44B-4FD9-8FDF-64157316D70F}"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custDataLst>
              <p:tags r:id="rId2"/>
            </p:custDataLst>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2021/9/10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2021/9/10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2639785" y="2845424"/>
            <a:ext cx="6912429" cy="1167152"/>
          </a:xfrm>
        </p:spPr>
        <p:txBody>
          <a:bodyPr vert="horz" lIns="90000" tIns="46800" rIns="90000" bIns="46800" rtlCol="0" anchor="ctr" anchorCtr="0">
            <a:normAutofit/>
          </a:bodyPr>
          <a:lstStyle>
            <a:lvl1pPr marL="0" marR="0" algn="ctr" defTabSz="914400" rtl="0" eaLnBrk="1" fontAlgn="auto" latinLnBrk="0" hangingPunct="1">
              <a:lnSpc>
                <a:spcPct val="90000"/>
              </a:lnSpc>
              <a:buNone/>
              <a:defRPr kumimoji="0" lang="zh-CN" altLang="en-US" sz="4400" b="0" i="0" u="none" strike="noStrike" kern="1200" cap="none" spc="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单击此处编辑标题</a:t>
            </a:r>
          </a:p>
        </p:txBody>
      </p:sp>
      <p:sp>
        <p:nvSpPr>
          <p:cNvPr id="3" name="日期占位符 2"/>
          <p:cNvSpPr>
            <a:spLocks noGrp="1"/>
          </p:cNvSpPr>
          <p:nvPr>
            <p:ph type="dt" sz="half" idx="10"/>
            <p:custDataLst>
              <p:tags r:id="rId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2021/9/10</a:t>
            </a:fld>
            <a:endParaRPr lang="zh-CN" altLang="en-US"/>
          </a:p>
        </p:txBody>
      </p:sp>
      <p:sp>
        <p:nvSpPr>
          <p:cNvPr id="4" name="页脚占位符 3"/>
          <p:cNvSpPr>
            <a:spLocks noGrp="1"/>
          </p:cNvSpPr>
          <p:nvPr>
            <p:ph type="ftr" sz="quarter" idx="11"/>
            <p:custDataLst>
              <p:tags r:id="rId3"/>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custDataLst>
              <p:tags r:id="rId1"/>
            </p:custDataLst>
          </p:nvPr>
        </p:nvPicPr>
        <p:blipFill>
          <a:blip r:embed="rId13"/>
          <a:stretch>
            <a:fillRect/>
          </a:stretch>
        </p:blipFill>
        <p:spPr>
          <a:xfrm flipH="1">
            <a:off x="11504930" y="5873115"/>
            <a:ext cx="599440" cy="848360"/>
          </a:xfrm>
          <a:prstGeom prst="rect">
            <a:avLst/>
          </a:prstGeom>
        </p:spPr>
      </p:pic>
      <p:grpSp>
        <p:nvGrpSpPr>
          <p:cNvPr id="12" name="组合 11"/>
          <p:cNvGrpSpPr/>
          <p:nvPr userDrawn="1">
            <p:custDataLst>
              <p:tags r:id="rId2"/>
            </p:custDataLst>
          </p:nvPr>
        </p:nvGrpSpPr>
        <p:grpSpPr>
          <a:xfrm rot="5400000">
            <a:off x="55880" y="-55245"/>
            <a:ext cx="720725" cy="831215"/>
            <a:chOff x="1171" y="4530"/>
            <a:chExt cx="1204" cy="1388"/>
          </a:xfrm>
        </p:grpSpPr>
        <p:sp>
          <p:nvSpPr>
            <p:cNvPr id="6" name="等腰三角形 5"/>
            <p:cNvSpPr/>
            <p:nvPr userDrawn="1">
              <p:custDataLst>
                <p:tags r:id="rId10"/>
              </p:custDataLst>
            </p:nvPr>
          </p:nvSpPr>
          <p:spPr>
            <a:xfrm>
              <a:off x="1229" y="4530"/>
              <a:ext cx="1089" cy="940"/>
            </a:xfrm>
            <a:prstGeom prst="triangle">
              <a:avLst/>
            </a:prstGeom>
            <a:solidFill>
              <a:schemeClr val="bg1">
                <a:alpha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endParaRPr lang="zh-CN" altLang="en-US" dirty="0">
                <a:solidFill>
                  <a:schemeClr val="bg1"/>
                </a:solidFill>
              </a:endParaRPr>
            </a:p>
          </p:txBody>
        </p:sp>
        <p:sp>
          <p:nvSpPr>
            <p:cNvPr id="7" name="等腰三角形 6"/>
            <p:cNvSpPr/>
            <p:nvPr userDrawn="1">
              <p:custDataLst>
                <p:tags r:id="rId11"/>
              </p:custDataLst>
            </p:nvPr>
          </p:nvSpPr>
          <p:spPr>
            <a:xfrm>
              <a:off x="1171" y="4882"/>
              <a:ext cx="1204" cy="1037"/>
            </a:xfrm>
            <a:prstGeom prst="triangle">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 name="标题 1"/>
          <p:cNvSpPr>
            <a:spLocks noGrp="1"/>
          </p:cNvSpPr>
          <p:nvPr>
            <p:ph type="title"/>
            <p:custDataLst>
              <p:tags r:id="rId3"/>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2021/9/10</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grpSp>
        <p:nvGrpSpPr>
          <p:cNvPr id="11" name="组合 10"/>
          <p:cNvGrpSpPr/>
          <p:nvPr userDrawn="1">
            <p:custDataLst>
              <p:tags r:id="rId7"/>
            </p:custDataLst>
          </p:nvPr>
        </p:nvGrpSpPr>
        <p:grpSpPr>
          <a:xfrm>
            <a:off x="9355455" y="3630295"/>
            <a:ext cx="676275" cy="543560"/>
            <a:chOff x="2057" y="3613"/>
            <a:chExt cx="1433" cy="1152"/>
          </a:xfrm>
        </p:grpSpPr>
        <p:sp>
          <p:nvSpPr>
            <p:cNvPr id="8" name="等腰三角形 7"/>
            <p:cNvSpPr/>
            <p:nvPr userDrawn="1">
              <p:custDataLst>
                <p:tags r:id="rId8"/>
              </p:custDataLst>
            </p:nvPr>
          </p:nvSpPr>
          <p:spPr>
            <a:xfrm>
              <a:off x="2154" y="3613"/>
              <a:ext cx="1337" cy="1152"/>
            </a:xfrm>
            <a:prstGeom prst="triangle">
              <a:avLst/>
            </a:prstGeom>
            <a:solidFill>
              <a:schemeClr val="bg1">
                <a:alpha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endParaRPr lang="zh-CN" altLang="en-US" dirty="0">
                <a:solidFill>
                  <a:schemeClr val="bg1"/>
                </a:solidFill>
              </a:endParaRPr>
            </a:p>
          </p:txBody>
        </p:sp>
        <p:sp>
          <p:nvSpPr>
            <p:cNvPr id="9" name="等腰三角形 8"/>
            <p:cNvSpPr/>
            <p:nvPr userDrawn="1">
              <p:custDataLst>
                <p:tags r:id="rId9"/>
              </p:custDataLst>
            </p:nvPr>
          </p:nvSpPr>
          <p:spPr>
            <a:xfrm>
              <a:off x="2057" y="4173"/>
              <a:ext cx="543" cy="468"/>
            </a:xfrm>
            <a:prstGeom prst="triangle">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2"/>
            </p:custDataLst>
          </p:nvPr>
        </p:nvGrpSpPr>
        <p:grpSpPr>
          <a:xfrm rot="5400000">
            <a:off x="348615" y="248920"/>
            <a:ext cx="720725" cy="831215"/>
            <a:chOff x="1171" y="4530"/>
            <a:chExt cx="1204" cy="1388"/>
          </a:xfrm>
        </p:grpSpPr>
        <p:sp>
          <p:nvSpPr>
            <p:cNvPr id="6" name="等腰三角形 5"/>
            <p:cNvSpPr/>
            <p:nvPr userDrawn="1">
              <p:custDataLst>
                <p:tags r:id="rId11"/>
              </p:custDataLst>
            </p:nvPr>
          </p:nvSpPr>
          <p:spPr>
            <a:xfrm>
              <a:off x="1229" y="4530"/>
              <a:ext cx="1089" cy="940"/>
            </a:xfrm>
            <a:prstGeom prst="triangle">
              <a:avLst/>
            </a:prstGeom>
            <a:solidFill>
              <a:schemeClr val="bg1">
                <a:alpha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endParaRPr lang="zh-CN" altLang="en-US" dirty="0">
                <a:solidFill>
                  <a:schemeClr val="bg1"/>
                </a:solidFill>
              </a:endParaRPr>
            </a:p>
          </p:txBody>
        </p:sp>
        <p:sp>
          <p:nvSpPr>
            <p:cNvPr id="9" name="等腰三角形 8"/>
            <p:cNvSpPr/>
            <p:nvPr userDrawn="1">
              <p:custDataLst>
                <p:tags r:id="rId12"/>
              </p:custDataLst>
            </p:nvPr>
          </p:nvSpPr>
          <p:spPr>
            <a:xfrm>
              <a:off x="1171" y="4882"/>
              <a:ext cx="1204" cy="1037"/>
            </a:xfrm>
            <a:prstGeom prst="triangle">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14" name="组合 13"/>
          <p:cNvGrpSpPr/>
          <p:nvPr userDrawn="1">
            <p:custDataLst>
              <p:tags r:id="rId3"/>
            </p:custDataLst>
          </p:nvPr>
        </p:nvGrpSpPr>
        <p:grpSpPr>
          <a:xfrm>
            <a:off x="11222355" y="5923280"/>
            <a:ext cx="676275" cy="543560"/>
            <a:chOff x="2057" y="3613"/>
            <a:chExt cx="1433" cy="1152"/>
          </a:xfrm>
        </p:grpSpPr>
        <p:sp>
          <p:nvSpPr>
            <p:cNvPr id="15" name="等腰三角形 14"/>
            <p:cNvSpPr/>
            <p:nvPr userDrawn="1">
              <p:custDataLst>
                <p:tags r:id="rId9"/>
              </p:custDataLst>
            </p:nvPr>
          </p:nvSpPr>
          <p:spPr>
            <a:xfrm>
              <a:off x="2154" y="3613"/>
              <a:ext cx="1337" cy="1152"/>
            </a:xfrm>
            <a:prstGeom prst="triangle">
              <a:avLst/>
            </a:prstGeom>
            <a:solidFill>
              <a:schemeClr val="bg1">
                <a:alpha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endParaRPr lang="zh-CN" altLang="en-US" dirty="0">
                <a:solidFill>
                  <a:schemeClr val="bg1"/>
                </a:solidFill>
              </a:endParaRPr>
            </a:p>
          </p:txBody>
        </p:sp>
        <p:sp>
          <p:nvSpPr>
            <p:cNvPr id="16" name="等腰三角形 15"/>
            <p:cNvSpPr/>
            <p:nvPr userDrawn="1">
              <p:custDataLst>
                <p:tags r:id="rId10"/>
              </p:custDataLst>
            </p:nvPr>
          </p:nvSpPr>
          <p:spPr>
            <a:xfrm>
              <a:off x="2057" y="4173"/>
              <a:ext cx="543" cy="468"/>
            </a:xfrm>
            <a:prstGeom prst="triangle">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2021/9/10</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15"/>
          <a:stretch>
            <a:fillRect r="-14000"/>
          </a:stretch>
        </a:blip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2" name="组合 11"/>
          <p:cNvGrpSpPr/>
          <p:nvPr userDrawn="1">
            <p:custDataLst>
              <p:tags r:id="rId2"/>
            </p:custDataLst>
          </p:nvPr>
        </p:nvGrpSpPr>
        <p:grpSpPr>
          <a:xfrm rot="5400000">
            <a:off x="55880" y="6082030"/>
            <a:ext cx="720725" cy="831215"/>
            <a:chOff x="1171" y="4530"/>
            <a:chExt cx="1204" cy="1388"/>
          </a:xfrm>
        </p:grpSpPr>
        <p:sp>
          <p:nvSpPr>
            <p:cNvPr id="6" name="等腰三角形 5"/>
            <p:cNvSpPr/>
            <p:nvPr userDrawn="1">
              <p:custDataLst>
                <p:tags r:id="rId12"/>
              </p:custDataLst>
            </p:nvPr>
          </p:nvSpPr>
          <p:spPr>
            <a:xfrm>
              <a:off x="1229" y="4530"/>
              <a:ext cx="1089" cy="940"/>
            </a:xfrm>
            <a:prstGeom prst="triangle">
              <a:avLst/>
            </a:prstGeom>
            <a:solidFill>
              <a:schemeClr val="bg1">
                <a:alpha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endParaRPr lang="zh-CN" altLang="en-US" dirty="0">
                <a:solidFill>
                  <a:schemeClr val="bg1"/>
                </a:solidFill>
              </a:endParaRPr>
            </a:p>
          </p:txBody>
        </p:sp>
        <p:sp>
          <p:nvSpPr>
            <p:cNvPr id="10" name="等腰三角形 9"/>
            <p:cNvSpPr/>
            <p:nvPr userDrawn="1">
              <p:custDataLst>
                <p:tags r:id="rId13"/>
              </p:custDataLst>
            </p:nvPr>
          </p:nvSpPr>
          <p:spPr>
            <a:xfrm>
              <a:off x="1171" y="4882"/>
              <a:ext cx="1204" cy="1037"/>
            </a:xfrm>
            <a:prstGeom prst="triangle">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2021/9/10</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14" name="组合 13"/>
          <p:cNvGrpSpPr/>
          <p:nvPr userDrawn="1">
            <p:custDataLst>
              <p:tags r:id="rId9"/>
            </p:custDataLst>
          </p:nvPr>
        </p:nvGrpSpPr>
        <p:grpSpPr>
          <a:xfrm>
            <a:off x="11428095" y="81915"/>
            <a:ext cx="676275" cy="543560"/>
            <a:chOff x="2057" y="3613"/>
            <a:chExt cx="1433" cy="1152"/>
          </a:xfrm>
        </p:grpSpPr>
        <p:sp>
          <p:nvSpPr>
            <p:cNvPr id="15" name="等腰三角形 14"/>
            <p:cNvSpPr/>
            <p:nvPr userDrawn="1">
              <p:custDataLst>
                <p:tags r:id="rId10"/>
              </p:custDataLst>
            </p:nvPr>
          </p:nvSpPr>
          <p:spPr>
            <a:xfrm>
              <a:off x="2154" y="3613"/>
              <a:ext cx="1337" cy="1152"/>
            </a:xfrm>
            <a:prstGeom prst="triangle">
              <a:avLst/>
            </a:prstGeom>
            <a:solidFill>
              <a:schemeClr val="bg1">
                <a:alpha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endParaRPr lang="zh-CN" altLang="en-US" dirty="0">
                <a:solidFill>
                  <a:schemeClr val="bg1"/>
                </a:solidFill>
              </a:endParaRPr>
            </a:p>
          </p:txBody>
        </p:sp>
        <p:sp>
          <p:nvSpPr>
            <p:cNvPr id="16" name="等腰三角形 15"/>
            <p:cNvSpPr/>
            <p:nvPr userDrawn="1">
              <p:custDataLst>
                <p:tags r:id="rId11"/>
              </p:custDataLst>
            </p:nvPr>
          </p:nvSpPr>
          <p:spPr>
            <a:xfrm>
              <a:off x="2057" y="4173"/>
              <a:ext cx="543" cy="468"/>
            </a:xfrm>
            <a:prstGeom prst="triangle">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15">
            <a:alphaModFix amt="93000"/>
          </a:blip>
          <a:stretch>
            <a:fillRect t="8000"/>
          </a:stretch>
        </a:blip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1" name="组合 10"/>
          <p:cNvGrpSpPr/>
          <p:nvPr userDrawn="1">
            <p:custDataLst>
              <p:tags r:id="rId2"/>
            </p:custDataLst>
          </p:nvPr>
        </p:nvGrpSpPr>
        <p:grpSpPr>
          <a:xfrm rot="16200000" flipH="1">
            <a:off x="11415395" y="5080"/>
            <a:ext cx="720725" cy="831215"/>
            <a:chOff x="1171" y="4530"/>
            <a:chExt cx="1204" cy="1388"/>
          </a:xfrm>
        </p:grpSpPr>
        <p:sp>
          <p:nvSpPr>
            <p:cNvPr id="13" name="等腰三角形 12"/>
            <p:cNvSpPr/>
            <p:nvPr userDrawn="1">
              <p:custDataLst>
                <p:tags r:id="rId12"/>
              </p:custDataLst>
            </p:nvPr>
          </p:nvSpPr>
          <p:spPr>
            <a:xfrm>
              <a:off x="1229" y="4530"/>
              <a:ext cx="1089" cy="940"/>
            </a:xfrm>
            <a:prstGeom prst="triangle">
              <a:avLst/>
            </a:prstGeom>
            <a:solidFill>
              <a:schemeClr val="bg1">
                <a:alpha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endParaRPr lang="zh-CN" altLang="en-US" dirty="0">
                <a:solidFill>
                  <a:schemeClr val="bg1"/>
                </a:solidFill>
              </a:endParaRPr>
            </a:p>
          </p:txBody>
        </p:sp>
        <p:sp>
          <p:nvSpPr>
            <p:cNvPr id="17" name="等腰三角形 16"/>
            <p:cNvSpPr/>
            <p:nvPr userDrawn="1">
              <p:custDataLst>
                <p:tags r:id="rId13"/>
              </p:custDataLst>
            </p:nvPr>
          </p:nvSpPr>
          <p:spPr>
            <a:xfrm>
              <a:off x="1171" y="4882"/>
              <a:ext cx="1204" cy="1037"/>
            </a:xfrm>
            <a:prstGeom prst="triangle">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2021/9/10</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14" name="组合 13"/>
          <p:cNvGrpSpPr/>
          <p:nvPr userDrawn="1">
            <p:custDataLst>
              <p:tags r:id="rId9"/>
            </p:custDataLst>
          </p:nvPr>
        </p:nvGrpSpPr>
        <p:grpSpPr>
          <a:xfrm flipH="1">
            <a:off x="88265" y="6238875"/>
            <a:ext cx="676275" cy="543560"/>
            <a:chOff x="2057" y="3613"/>
            <a:chExt cx="1433" cy="1152"/>
          </a:xfrm>
        </p:grpSpPr>
        <p:sp>
          <p:nvSpPr>
            <p:cNvPr id="15" name="等腰三角形 14"/>
            <p:cNvSpPr/>
            <p:nvPr userDrawn="1">
              <p:custDataLst>
                <p:tags r:id="rId10"/>
              </p:custDataLst>
            </p:nvPr>
          </p:nvSpPr>
          <p:spPr>
            <a:xfrm>
              <a:off x="2154" y="3613"/>
              <a:ext cx="1337" cy="1152"/>
            </a:xfrm>
            <a:prstGeom prst="triangle">
              <a:avLst/>
            </a:prstGeom>
            <a:solidFill>
              <a:schemeClr val="bg1">
                <a:alpha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endParaRPr lang="zh-CN" altLang="en-US" dirty="0">
                <a:solidFill>
                  <a:schemeClr val="bg1"/>
                </a:solidFill>
              </a:endParaRPr>
            </a:p>
          </p:txBody>
        </p:sp>
        <p:sp>
          <p:nvSpPr>
            <p:cNvPr id="16" name="等腰三角形 15"/>
            <p:cNvSpPr/>
            <p:nvPr userDrawn="1">
              <p:custDataLst>
                <p:tags r:id="rId11"/>
              </p:custDataLst>
            </p:nvPr>
          </p:nvSpPr>
          <p:spPr>
            <a:xfrm>
              <a:off x="2057" y="4173"/>
              <a:ext cx="543" cy="468"/>
            </a:xfrm>
            <a:prstGeom prst="triangle">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12">
            <a:alphaModFix amt="77000"/>
          </a:blip>
          <a:stretch>
            <a:fillRect b="7000"/>
          </a:stretch>
        </a:blip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1" name="组合 10"/>
          <p:cNvGrpSpPr/>
          <p:nvPr userDrawn="1">
            <p:custDataLst>
              <p:tags r:id="rId2"/>
            </p:custDataLst>
          </p:nvPr>
        </p:nvGrpSpPr>
        <p:grpSpPr>
          <a:xfrm rot="16200000" flipH="1">
            <a:off x="11415395" y="5080"/>
            <a:ext cx="720725" cy="831215"/>
            <a:chOff x="1171" y="4530"/>
            <a:chExt cx="1204" cy="1388"/>
          </a:xfrm>
        </p:grpSpPr>
        <p:sp>
          <p:nvSpPr>
            <p:cNvPr id="13" name="等腰三角形 12"/>
            <p:cNvSpPr/>
            <p:nvPr userDrawn="1">
              <p:custDataLst>
                <p:tags r:id="rId9"/>
              </p:custDataLst>
            </p:nvPr>
          </p:nvSpPr>
          <p:spPr>
            <a:xfrm>
              <a:off x="1229" y="4530"/>
              <a:ext cx="1089" cy="940"/>
            </a:xfrm>
            <a:prstGeom prst="triangle">
              <a:avLst/>
            </a:prstGeom>
            <a:solidFill>
              <a:schemeClr val="bg1">
                <a:alpha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endParaRPr lang="zh-CN" altLang="en-US" dirty="0">
                <a:solidFill>
                  <a:schemeClr val="bg1"/>
                </a:solidFill>
              </a:endParaRPr>
            </a:p>
          </p:txBody>
        </p:sp>
        <p:sp>
          <p:nvSpPr>
            <p:cNvPr id="17" name="等腰三角形 16"/>
            <p:cNvSpPr/>
            <p:nvPr userDrawn="1">
              <p:custDataLst>
                <p:tags r:id="rId10"/>
              </p:custDataLst>
            </p:nvPr>
          </p:nvSpPr>
          <p:spPr>
            <a:xfrm>
              <a:off x="1171" y="4882"/>
              <a:ext cx="1204" cy="1037"/>
            </a:xfrm>
            <a:prstGeom prst="triangle">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2021/9/10</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12"/>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1"/>
            </p:custDataLst>
          </p:nvPr>
        </p:nvPicPr>
        <p:blipFill>
          <a:blip r:embed="rId13"/>
          <a:stretch>
            <a:fillRect/>
          </a:stretch>
        </p:blipFill>
        <p:spPr>
          <a:xfrm flipH="1">
            <a:off x="11524615" y="5937250"/>
            <a:ext cx="599440" cy="848360"/>
          </a:xfrm>
          <a:prstGeom prst="rect">
            <a:avLst/>
          </a:prstGeom>
        </p:spPr>
      </p:pic>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2021/9/10</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14"/>
          <a:stretch>
            <a:fillRect/>
          </a:stretch>
        </a:blipFill>
        <a:effectLst/>
      </p:bgPr>
    </p:bg>
    <p:spTree>
      <p:nvGrpSpPr>
        <p:cNvPr id="1" name=""/>
        <p:cNvGrpSpPr/>
        <p:nvPr/>
      </p:nvGrpSpPr>
      <p:grpSpPr>
        <a:xfrm>
          <a:off x="0" y="0"/>
          <a:ext cx="0" cy="0"/>
          <a:chOff x="0" y="0"/>
          <a:chExt cx="0" cy="0"/>
        </a:xfrm>
      </p:grpSpPr>
      <p:grpSp>
        <p:nvGrpSpPr>
          <p:cNvPr id="11" name="组合 10"/>
          <p:cNvGrpSpPr/>
          <p:nvPr userDrawn="1">
            <p:custDataLst>
              <p:tags r:id="rId1"/>
            </p:custDataLst>
          </p:nvPr>
        </p:nvGrpSpPr>
        <p:grpSpPr>
          <a:xfrm rot="16200000" flipH="1">
            <a:off x="11415395" y="5080"/>
            <a:ext cx="720725" cy="831215"/>
            <a:chOff x="1171" y="4530"/>
            <a:chExt cx="1204" cy="1388"/>
          </a:xfrm>
        </p:grpSpPr>
        <p:sp>
          <p:nvSpPr>
            <p:cNvPr id="13" name="等腰三角形 12"/>
            <p:cNvSpPr/>
            <p:nvPr userDrawn="1">
              <p:custDataLst>
                <p:tags r:id="rId11"/>
              </p:custDataLst>
            </p:nvPr>
          </p:nvSpPr>
          <p:spPr>
            <a:xfrm>
              <a:off x="1229" y="4530"/>
              <a:ext cx="1089" cy="940"/>
            </a:xfrm>
            <a:prstGeom prst="triangle">
              <a:avLst/>
            </a:prstGeom>
            <a:solidFill>
              <a:schemeClr val="bg1">
                <a:alpha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endParaRPr lang="zh-CN" altLang="en-US" dirty="0">
                <a:solidFill>
                  <a:schemeClr val="bg1"/>
                </a:solidFill>
              </a:endParaRPr>
            </a:p>
          </p:txBody>
        </p:sp>
        <p:sp>
          <p:nvSpPr>
            <p:cNvPr id="17" name="等腰三角形 16"/>
            <p:cNvSpPr/>
            <p:nvPr userDrawn="1">
              <p:custDataLst>
                <p:tags r:id="rId12"/>
              </p:custDataLst>
            </p:nvPr>
          </p:nvSpPr>
          <p:spPr>
            <a:xfrm>
              <a:off x="1171" y="4882"/>
              <a:ext cx="1204" cy="1037"/>
            </a:xfrm>
            <a:prstGeom prst="triangle">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6" name="组合 5"/>
          <p:cNvGrpSpPr/>
          <p:nvPr userDrawn="1">
            <p:custDataLst>
              <p:tags r:id="rId2"/>
            </p:custDataLst>
          </p:nvPr>
        </p:nvGrpSpPr>
        <p:grpSpPr>
          <a:xfrm rot="5400000">
            <a:off x="55880" y="6021705"/>
            <a:ext cx="720725" cy="831215"/>
            <a:chOff x="1171" y="4530"/>
            <a:chExt cx="1204" cy="1388"/>
          </a:xfrm>
        </p:grpSpPr>
        <p:sp>
          <p:nvSpPr>
            <p:cNvPr id="8" name="等腰三角形 7"/>
            <p:cNvSpPr/>
            <p:nvPr userDrawn="1">
              <p:custDataLst>
                <p:tags r:id="rId9"/>
              </p:custDataLst>
            </p:nvPr>
          </p:nvSpPr>
          <p:spPr>
            <a:xfrm>
              <a:off x="1229" y="4530"/>
              <a:ext cx="1089" cy="940"/>
            </a:xfrm>
            <a:prstGeom prst="triangle">
              <a:avLst/>
            </a:prstGeom>
            <a:solidFill>
              <a:schemeClr val="bg1">
                <a:alpha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bIns="180000" rtlCol="0" anchor="ctr"/>
            <a:lstStyle/>
            <a:p>
              <a:pPr algn="ctr"/>
              <a:endParaRPr lang="zh-CN" altLang="en-US" dirty="0">
                <a:solidFill>
                  <a:schemeClr val="bg1"/>
                </a:solidFill>
              </a:endParaRPr>
            </a:p>
          </p:txBody>
        </p:sp>
        <p:sp>
          <p:nvSpPr>
            <p:cNvPr id="9" name="等腰三角形 8"/>
            <p:cNvSpPr/>
            <p:nvPr userDrawn="1">
              <p:custDataLst>
                <p:tags r:id="rId10"/>
              </p:custDataLst>
            </p:nvPr>
          </p:nvSpPr>
          <p:spPr>
            <a:xfrm>
              <a:off x="1171" y="4882"/>
              <a:ext cx="1204" cy="1037"/>
            </a:xfrm>
            <a:prstGeom prst="triangle">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2021/9/10</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1DE317-D333-4937-837B-B486CD119AEE}" type="datetimeFigureOut">
              <a:rPr lang="zh-CN" altLang="en-US" smtClean="0"/>
              <a:t>2021/9/10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DBD4E2-E44B-4FD9-8FDF-64157316D70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11DE317-D333-4937-837B-B486CD119AEE}" type="datetimeFigureOut">
              <a:rPr lang="zh-CN" altLang="en-US" smtClean="0"/>
              <a:t>2021/9/10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DBD4E2-E44B-4FD9-8FDF-64157316D70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11DE317-D333-4937-837B-B486CD119AEE}" type="datetimeFigureOut">
              <a:rPr lang="zh-CN" altLang="en-US" smtClean="0"/>
              <a:t>2021/9/10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CDBD4E2-E44B-4FD9-8FDF-64157316D70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1DE317-D333-4937-837B-B486CD119AEE}" type="datetimeFigureOut">
              <a:rPr lang="zh-CN" altLang="en-US" smtClean="0"/>
              <a:t>2021/9/10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CDBD4E2-E44B-4FD9-8FDF-64157316D70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1DE317-D333-4937-837B-B486CD119AEE}" type="datetimeFigureOut">
              <a:rPr lang="zh-CN" altLang="en-US" smtClean="0"/>
              <a:t>2021/9/10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CDBD4E2-E44B-4FD9-8FDF-64157316D70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1DE317-D333-4937-837B-B486CD119AEE}" type="datetimeFigureOut">
              <a:rPr lang="zh-CN" altLang="en-US" smtClean="0"/>
              <a:t>2021/9/10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DBD4E2-E44B-4FD9-8FDF-64157316D70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1DE317-D333-4937-837B-B486CD119AEE}" type="datetimeFigureOut">
              <a:rPr lang="zh-CN" altLang="en-US" smtClean="0"/>
              <a:t>2021/9/10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DBD4E2-E44B-4FD9-8FDF-64157316D70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ags" Target="../tags/tag7.xml"/><Relationship Id="rId3" Type="http://schemas.openxmlformats.org/officeDocument/2006/relationships/slideLayout" Target="../slideLayouts/slideLayout14.xml"/><Relationship Id="rId21" Type="http://schemas.openxmlformats.org/officeDocument/2006/relationships/tags" Target="../tags/tag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4.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3.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DE317-D333-4937-837B-B486CD119AEE}" type="datetimeFigureOut">
              <a:rPr lang="zh-CN" altLang="en-US" smtClean="0"/>
              <a:t>2021/9/10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BD4E2-E44B-4FD9-8FDF-64157316D70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7">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矩形 1"/>
          <p:cNvSpPr/>
          <p:nvPr>
            <p:custDataLst>
              <p:tags r:id="rId20"/>
            </p:custDataLst>
          </p:nvPr>
        </p:nvSpPr>
        <p:spPr>
          <a:xfrm>
            <a:off x="0" y="0"/>
            <a:ext cx="12192000"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标题占位符 1"/>
          <p:cNvSpPr>
            <a:spLocks noGrp="1"/>
          </p:cNvSpPr>
          <p:nvPr>
            <p:ph type="title"/>
            <p:custDataLst>
              <p:tags r:id="rId2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4" name="文本占位符 2"/>
          <p:cNvSpPr>
            <a:spLocks noGrp="1"/>
          </p:cNvSpPr>
          <p:nvPr>
            <p:ph type="body" idx="1"/>
            <p:custDataLst>
              <p:tags r:id="rId2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2"/>
            <p:custDataLst>
              <p:tags r:id="rId23"/>
            </p:custDataLst>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2021/9/10</a:t>
            </a:fld>
            <a:endParaRPr lang="zh-CN" altLang="en-US" dirty="0"/>
          </a:p>
        </p:txBody>
      </p:sp>
      <p:sp>
        <p:nvSpPr>
          <p:cNvPr id="6" name="页脚占位符 4"/>
          <p:cNvSpPr>
            <a:spLocks noGrp="1"/>
          </p:cNvSpPr>
          <p:nvPr>
            <p:ph type="ftr" sz="quarter" idx="3"/>
            <p:custDataLst>
              <p:tags r:id="rId24"/>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7" name="灯片编号占位符 5"/>
          <p:cNvSpPr>
            <a:spLocks noGrp="1"/>
          </p:cNvSpPr>
          <p:nvPr>
            <p:ph type="sldNum" sz="quarter" idx="4"/>
            <p:custDataLst>
              <p:tags r:id="rId25"/>
            </p:custDataLst>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8" name="KSO_TEMPLATE" hidden="1"/>
          <p:cNvSpPr/>
          <p:nvPr>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 Id="rId5" Type="http://schemas.openxmlformats.org/officeDocument/2006/relationships/image" Target="../media/image4.png"/><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image" Target="../media/image4.png"/><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5" Type="http://schemas.openxmlformats.org/officeDocument/2006/relationships/image" Target="../media/image4.png"/><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tags" Target="../tags/tag159.xml"/><Relationship Id="rId13" Type="http://schemas.openxmlformats.org/officeDocument/2006/relationships/tags" Target="../tags/tag164.xml"/><Relationship Id="rId18" Type="http://schemas.openxmlformats.org/officeDocument/2006/relationships/tags" Target="../tags/tag169.xml"/><Relationship Id="rId3" Type="http://schemas.openxmlformats.org/officeDocument/2006/relationships/tags" Target="../tags/tag154.xml"/><Relationship Id="rId21" Type="http://schemas.openxmlformats.org/officeDocument/2006/relationships/tags" Target="../tags/tag172.xml"/><Relationship Id="rId7" Type="http://schemas.openxmlformats.org/officeDocument/2006/relationships/tags" Target="../tags/tag158.xml"/><Relationship Id="rId12" Type="http://schemas.openxmlformats.org/officeDocument/2006/relationships/tags" Target="../tags/tag163.xml"/><Relationship Id="rId17" Type="http://schemas.openxmlformats.org/officeDocument/2006/relationships/tags" Target="../tags/tag168.xml"/><Relationship Id="rId2" Type="http://schemas.openxmlformats.org/officeDocument/2006/relationships/tags" Target="../tags/tag153.xml"/><Relationship Id="rId16" Type="http://schemas.openxmlformats.org/officeDocument/2006/relationships/tags" Target="../tags/tag167.xml"/><Relationship Id="rId20" Type="http://schemas.openxmlformats.org/officeDocument/2006/relationships/tags" Target="../tags/tag171.xml"/><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tags" Target="../tags/tag162.xml"/><Relationship Id="rId24" Type="http://schemas.openxmlformats.org/officeDocument/2006/relationships/image" Target="../media/image4.png"/><Relationship Id="rId5" Type="http://schemas.openxmlformats.org/officeDocument/2006/relationships/tags" Target="../tags/tag156.xml"/><Relationship Id="rId15" Type="http://schemas.openxmlformats.org/officeDocument/2006/relationships/tags" Target="../tags/tag166.xml"/><Relationship Id="rId23" Type="http://schemas.openxmlformats.org/officeDocument/2006/relationships/slideLayout" Target="../slideLayouts/slideLayout7.xml"/><Relationship Id="rId10" Type="http://schemas.openxmlformats.org/officeDocument/2006/relationships/tags" Target="../tags/tag161.xml"/><Relationship Id="rId19" Type="http://schemas.openxmlformats.org/officeDocument/2006/relationships/tags" Target="../tags/tag170.xml"/><Relationship Id="rId4" Type="http://schemas.openxmlformats.org/officeDocument/2006/relationships/tags" Target="../tags/tag155.xml"/><Relationship Id="rId9" Type="http://schemas.openxmlformats.org/officeDocument/2006/relationships/tags" Target="../tags/tag160.xml"/><Relationship Id="rId14" Type="http://schemas.openxmlformats.org/officeDocument/2006/relationships/tags" Target="../tags/tag165.xml"/><Relationship Id="rId22" Type="http://schemas.openxmlformats.org/officeDocument/2006/relationships/tags" Target="../tags/tag173.xml"/></Relationships>
</file>

<file path=ppt/slides/_rels/slide3.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image" Target="../media/image4.png"/><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17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178.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 Id="rId5" Type="http://schemas.openxmlformats.org/officeDocument/2006/relationships/image" Target="../media/image4.png"/><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5" Type="http://schemas.openxmlformats.org/officeDocument/2006/relationships/image" Target="../media/image4.png"/><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ctrTitle"/>
            <p:custDataLst>
              <p:tags r:id="rId2"/>
            </p:custDataLst>
          </p:nvPr>
        </p:nvSpPr>
        <p:spPr>
          <a:xfrm>
            <a:off x="337569" y="1747610"/>
            <a:ext cx="6340342" cy="1009484"/>
          </a:xfrm>
        </p:spPr>
        <p:txBody>
          <a:bodyPr>
            <a:normAutofit fontScale="90000"/>
          </a:bodyPr>
          <a:lstStyle/>
          <a:p>
            <a:pPr marL="0" indent="0" algn="ctr">
              <a:lnSpc>
                <a:spcPct val="90000"/>
              </a:lnSpc>
              <a:spcBef>
                <a:spcPts val="0"/>
              </a:spcBef>
              <a:spcAft>
                <a:spcPts val="0"/>
              </a:spcAft>
              <a:buSzPct val="100000"/>
              <a:buNone/>
            </a:pPr>
            <a:r>
              <a:rPr lang="zh-CN" altLang="en-US" sz="4800" dirty="0"/>
              <a:t>基于</a:t>
            </a:r>
            <a:r>
              <a:rPr lang="en-US" altLang="zh-CN" sz="4800" dirty="0"/>
              <a:t>Zigbee</a:t>
            </a:r>
            <a:r>
              <a:rPr lang="zh-CN" altLang="en-US" sz="4800" dirty="0"/>
              <a:t>工具的地下酒窖环境监测系统的设计与</a:t>
            </a:r>
            <a:br>
              <a:rPr lang="zh-CN" altLang="en-US" sz="4800" dirty="0"/>
            </a:br>
            <a:r>
              <a:rPr lang="zh-CN" altLang="en-US" sz="4800" dirty="0"/>
              <a:t>实现</a:t>
            </a:r>
          </a:p>
        </p:txBody>
      </p:sp>
      <p:sp>
        <p:nvSpPr>
          <p:cNvPr id="18" name="副标题 17"/>
          <p:cNvSpPr>
            <a:spLocks noGrp="1"/>
          </p:cNvSpPr>
          <p:nvPr>
            <p:ph type="subTitle" idx="1"/>
            <p:custDataLst>
              <p:tags r:id="rId3"/>
            </p:custDataLst>
          </p:nvPr>
        </p:nvSpPr>
        <p:spPr>
          <a:xfrm>
            <a:off x="1396749" y="4260774"/>
            <a:ext cx="6340342" cy="1336841"/>
          </a:xfrm>
        </p:spPr>
        <p:txBody>
          <a:bodyPr>
            <a:normAutofit lnSpcReduction="10000"/>
          </a:bodyPr>
          <a:lstStyle/>
          <a:p>
            <a:pPr marL="0" lvl="0" indent="-285750" algn="ctr" fontAlgn="ctr">
              <a:lnSpc>
                <a:spcPct val="130000"/>
              </a:lnSpc>
              <a:spcBef>
                <a:spcPts val="1000"/>
              </a:spcBef>
              <a:spcAft>
                <a:spcPts val="0"/>
              </a:spcAft>
              <a:buSzPct val="100000"/>
              <a:buFont typeface="Wingdings" panose="05000000000000000000" charset="0"/>
              <a:buNone/>
            </a:pPr>
            <a:r>
              <a:rPr lang="zh-CN" altLang="en-US" sz="1800" dirty="0">
                <a:solidFill>
                  <a:schemeClr val="bg1"/>
                </a:solidFill>
              </a:rPr>
              <a:t>组长：王润涵</a:t>
            </a:r>
          </a:p>
          <a:p>
            <a:pPr marL="0" lvl="0" indent="-285750" algn="ctr" fontAlgn="ctr">
              <a:lnSpc>
                <a:spcPct val="130000"/>
              </a:lnSpc>
              <a:spcBef>
                <a:spcPts val="1000"/>
              </a:spcBef>
              <a:spcAft>
                <a:spcPts val="0"/>
              </a:spcAft>
              <a:buSzPct val="100000"/>
              <a:buFont typeface="Wingdings" panose="05000000000000000000" charset="0"/>
              <a:buNone/>
            </a:pPr>
            <a:r>
              <a:rPr lang="en-US" altLang="zh-CN" sz="1800" dirty="0">
                <a:solidFill>
                  <a:schemeClr val="bg1"/>
                </a:solidFill>
              </a:rPr>
              <a:t>                             </a:t>
            </a:r>
            <a:r>
              <a:rPr lang="zh-CN" altLang="en-US" sz="1800" dirty="0">
                <a:solidFill>
                  <a:schemeClr val="bg1"/>
                </a:solidFill>
              </a:rPr>
              <a:t>组员：张晓燕、王宏宇、石冠伟</a:t>
            </a:r>
          </a:p>
          <a:p>
            <a:pPr marL="0" lvl="0" indent="-285750" algn="ctr" fontAlgn="ctr">
              <a:lnSpc>
                <a:spcPct val="130000"/>
              </a:lnSpc>
              <a:spcBef>
                <a:spcPts val="1000"/>
              </a:spcBef>
              <a:spcAft>
                <a:spcPts val="0"/>
              </a:spcAft>
              <a:buSzPct val="100000"/>
              <a:buFont typeface="Wingdings" panose="05000000000000000000" charset="0"/>
              <a:buNone/>
            </a:pPr>
            <a:r>
              <a:rPr lang="en-US" altLang="zh-CN" sz="1800" dirty="0">
                <a:solidFill>
                  <a:schemeClr val="bg1"/>
                </a:solidFill>
              </a:rPr>
              <a:t>      </a:t>
            </a:r>
            <a:r>
              <a:rPr lang="zh-CN" altLang="en-US" sz="1800" dirty="0">
                <a:solidFill>
                  <a:schemeClr val="bg1"/>
                </a:solidFill>
              </a:rPr>
              <a:t>时间：</a:t>
            </a:r>
            <a:r>
              <a:rPr lang="en-US" altLang="zh-CN" sz="1800" dirty="0">
                <a:solidFill>
                  <a:schemeClr val="bg1"/>
                </a:solidFill>
              </a:rPr>
              <a:t>2021.9.10</a:t>
            </a:r>
          </a:p>
        </p:txBody>
      </p:sp>
      <p:sp>
        <p:nvSpPr>
          <p:cNvPr id="12" name="文本框 11"/>
          <p:cNvSpPr txBox="1"/>
          <p:nvPr/>
        </p:nvSpPr>
        <p:spPr>
          <a:xfrm>
            <a:off x="0" y="6489700"/>
            <a:ext cx="8303895" cy="368300"/>
          </a:xfrm>
          <a:prstGeom prst="rect">
            <a:avLst/>
          </a:prstGeom>
          <a:noFill/>
        </p:spPr>
        <p:txBody>
          <a:bodyPr wrap="square" rtlCol="0">
            <a:spAutoFit/>
          </a:bodyPr>
          <a:lstStyle/>
          <a:p>
            <a:r>
              <a:rPr lang="zh-CN" altLang="en-US"/>
              <a:t>小组</a:t>
            </a:r>
            <a:r>
              <a:rPr lang="en-US" altLang="zh-CN"/>
              <a:t>11   </a:t>
            </a:r>
            <a:r>
              <a:rPr lang="zh-CN" altLang="en-US"/>
              <a:t>基于Zigbee工具的地下酒窖环境监测系统</a:t>
            </a:r>
          </a:p>
        </p:txBody>
      </p:sp>
      <p:pic>
        <p:nvPicPr>
          <p:cNvPr id="13" name="图片 10" descr="校徽图片（正）"/>
          <p:cNvPicPr>
            <a:picLocks noChangeAspect="1" noChangeArrowheads="1"/>
          </p:cNvPicPr>
          <p:nvPr/>
        </p:nvPicPr>
        <p:blipFill>
          <a:blip r:embed="rId5" cstate="print"/>
          <a:srcRect/>
          <a:stretch>
            <a:fillRect/>
          </a:stretch>
        </p:blipFill>
        <p:spPr>
          <a:xfrm>
            <a:off x="11049000" y="0"/>
            <a:ext cx="1143000" cy="1130300"/>
          </a:xfrm>
          <a:prstGeom prst="rect">
            <a:avLst/>
          </a:prstGeom>
          <a:noFill/>
          <a:ln w="9525">
            <a:noFill/>
            <a:miter lim="800000"/>
            <a:headEnd/>
            <a:tailEnd/>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blinds(horizontal)">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blinds(horizontal)">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blinds(horizontal)">
                                      <p:cBhvr>
                                        <p:cTn id="22"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设计方案的软硬件实现</a:t>
            </a:r>
          </a:p>
        </p:txBody>
      </p:sp>
      <p:sp>
        <p:nvSpPr>
          <p:cNvPr id="3" name="内容占位符 2"/>
          <p:cNvSpPr>
            <a:spLocks noGrp="1"/>
          </p:cNvSpPr>
          <p:nvPr>
            <p:ph sz="half" idx="1"/>
          </p:nvPr>
        </p:nvSpPr>
        <p:spPr/>
        <p:txBody>
          <a:bodyPr/>
          <a:lstStyle/>
          <a:p>
            <a:r>
              <a:rPr lang="zh-CN" altLang="en-US" dirty="0"/>
              <a:t>设计方案硬件组成</a:t>
            </a:r>
            <a:endParaRPr lang="en-US" altLang="zh-CN" dirty="0"/>
          </a:p>
        </p:txBody>
      </p:sp>
      <p:sp>
        <p:nvSpPr>
          <p:cNvPr id="4" name="内容占位符 3"/>
          <p:cNvSpPr>
            <a:spLocks noGrp="1"/>
          </p:cNvSpPr>
          <p:nvPr>
            <p:ph sz="half" idx="2"/>
          </p:nvPr>
        </p:nvSpPr>
        <p:spPr/>
        <p:txBody>
          <a:bodyPr/>
          <a:lstStyle/>
          <a:p>
            <a:r>
              <a:rPr lang="zh-CN" altLang="en-US" dirty="0"/>
              <a:t>发送端组成</a:t>
            </a:r>
            <a:endParaRPr lang="en-US" altLang="zh-CN" dirty="0"/>
          </a:p>
          <a:p>
            <a:pPr marL="457200" lvl="1" indent="0">
              <a:buNone/>
            </a:pPr>
            <a:r>
              <a:rPr lang="zh-CN" altLang="en-US" dirty="0">
                <a:latin typeface="宋体" panose="02010600030101010101" pitchFamily="2" charset="-122"/>
                <a:ea typeface="宋体" panose="02010600030101010101" pitchFamily="2" charset="-122"/>
                <a:cs typeface="宋体" panose="02010600030101010101" pitchFamily="2" charset="-122"/>
              </a:rPr>
              <a:t>ZB2530（底板、核心板、仿真器、USB 线）一套、温湿度传感器一个、气体传感器一个</a:t>
            </a:r>
            <a:endParaRPr lang="en-US" altLang="zh-CN" dirty="0"/>
          </a:p>
          <a:p>
            <a:pPr lvl="1"/>
            <a:endParaRPr lang="en-US" altLang="zh-CN" dirty="0"/>
          </a:p>
          <a:p>
            <a:r>
              <a:rPr lang="zh-CN" altLang="en-US" dirty="0"/>
              <a:t>接收端组成</a:t>
            </a:r>
            <a:endParaRPr lang="en-US" altLang="zh-CN" dirty="0"/>
          </a:p>
          <a:p>
            <a:pPr marL="457200" lvl="1" indent="0">
              <a:buNone/>
            </a:pPr>
            <a:r>
              <a:rPr lang="zh-CN" altLang="en-US" dirty="0">
                <a:latin typeface="宋体" panose="02010600030101010101" pitchFamily="2" charset="-122"/>
                <a:ea typeface="宋体" panose="02010600030101010101" pitchFamily="2" charset="-122"/>
                <a:cs typeface="宋体" panose="02010600030101010101" pitchFamily="2" charset="-122"/>
              </a:rPr>
              <a:t>ZB2530（底板、核心板、仿真器、USB 线） 一套</a:t>
            </a:r>
            <a:endParaRPr lang="en-US" altLang="zh-CN" dirty="0"/>
          </a:p>
          <a:p>
            <a:pPr lvl="2"/>
            <a:endParaRPr lang="zh-CN" altLang="en-US" dirty="0"/>
          </a:p>
        </p:txBody>
      </p:sp>
      <p:sp>
        <p:nvSpPr>
          <p:cNvPr id="12" name="文本框 11"/>
          <p:cNvSpPr txBox="1"/>
          <p:nvPr/>
        </p:nvSpPr>
        <p:spPr>
          <a:xfrm>
            <a:off x="0" y="6489700"/>
            <a:ext cx="8303895" cy="368300"/>
          </a:xfrm>
          <a:prstGeom prst="rect">
            <a:avLst/>
          </a:prstGeom>
          <a:noFill/>
        </p:spPr>
        <p:txBody>
          <a:bodyPr wrap="square" rtlCol="0">
            <a:spAutoFit/>
          </a:bodyPr>
          <a:lstStyle/>
          <a:p>
            <a:r>
              <a:rPr lang="zh-CN" altLang="en-US"/>
              <a:t>小组</a:t>
            </a:r>
            <a:r>
              <a:rPr lang="en-US" altLang="zh-CN"/>
              <a:t>11   </a:t>
            </a:r>
            <a:r>
              <a:rPr lang="zh-CN" altLang="en-US"/>
              <a:t>基于Zigbee工具的地下酒窖环境监测系统</a:t>
            </a:r>
          </a:p>
        </p:txBody>
      </p:sp>
      <p:pic>
        <p:nvPicPr>
          <p:cNvPr id="13" name="图片 10" descr="校徽图片（正）"/>
          <p:cNvPicPr>
            <a:picLocks noChangeAspect="1" noChangeArrowheads="1"/>
          </p:cNvPicPr>
          <p:nvPr/>
        </p:nvPicPr>
        <p:blipFill>
          <a:blip r:embed="rId2" cstate="print"/>
          <a:srcRect/>
          <a:stretch>
            <a:fillRect/>
          </a:stretch>
        </p:blipFill>
        <p:spPr>
          <a:xfrm>
            <a:off x="11049000" y="0"/>
            <a:ext cx="1143000" cy="1130300"/>
          </a:xfrm>
          <a:prstGeom prst="rect">
            <a:avLst/>
          </a:prstGeom>
          <a:noFill/>
          <a:ln w="9525">
            <a:noFill/>
            <a:miter lim="800000"/>
            <a:headEnd/>
            <a:tailEnd/>
          </a:ln>
        </p:spPr>
      </p:pic>
      <p:sp>
        <p:nvSpPr>
          <p:cNvPr id="5" name="文本框 4"/>
          <p:cNvSpPr txBox="1"/>
          <p:nvPr/>
        </p:nvSpPr>
        <p:spPr>
          <a:xfrm>
            <a:off x="739140" y="2614295"/>
            <a:ext cx="4375785" cy="224536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cs typeface="宋体" panose="02010600030101010101" pitchFamily="2" charset="-122"/>
              </a:rPr>
              <a:t>硬件：PC 机一台、ZB2530（底板、核心板、仿真器、USB 线） 一套、DHT11 一个、MQ-2 气体传感器一个 </a:t>
            </a:r>
          </a:p>
          <a:p>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r>
              <a:rPr lang="zh-CN" altLang="en-US" sz="2000" dirty="0">
                <a:latin typeface="宋体" panose="02010600030101010101" pitchFamily="2" charset="-122"/>
                <a:ea typeface="宋体" panose="02010600030101010101" pitchFamily="2" charset="-122"/>
                <a:cs typeface="宋体" panose="02010600030101010101" pitchFamily="2" charset="-122"/>
              </a:rPr>
              <a:t>软件：2000/XP/win7 系统，IAR 8.10 集成开发环境、串口助手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linds(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blinds(horizontal)">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blinds(horizontal)">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blinds(horizontal)">
                                      <p:cBhvr>
                                        <p:cTn id="42" dur="500"/>
                                        <p:tgtEl>
                                          <p:spTgt spid="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blinds(horizontal)">
                                      <p:cBhvr>
                                        <p:cTn id="4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P spid="5" grpId="0"/>
      <p:bldP spid="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设计方案的软硬件实现</a:t>
            </a:r>
          </a:p>
        </p:txBody>
      </p:sp>
      <p:sp>
        <p:nvSpPr>
          <p:cNvPr id="3" name="内容占位符 2"/>
          <p:cNvSpPr>
            <a:spLocks noGrp="1"/>
          </p:cNvSpPr>
          <p:nvPr>
            <p:ph sz="half" idx="1"/>
          </p:nvPr>
        </p:nvSpPr>
        <p:spPr>
          <a:xfrm>
            <a:off x="838201" y="1687513"/>
            <a:ext cx="5181600" cy="4351338"/>
          </a:xfrm>
        </p:spPr>
        <p:txBody>
          <a:bodyPr/>
          <a:lstStyle/>
          <a:p>
            <a:r>
              <a:rPr lang="zh-CN" altLang="en-US" dirty="0"/>
              <a:t>项目通信协议设计</a:t>
            </a:r>
            <a:endParaRPr lang="en-US" altLang="zh-CN" dirty="0"/>
          </a:p>
        </p:txBody>
      </p:sp>
      <p:sp>
        <p:nvSpPr>
          <p:cNvPr id="4" name="内容占位符 3"/>
          <p:cNvSpPr>
            <a:spLocks noGrp="1"/>
          </p:cNvSpPr>
          <p:nvPr>
            <p:ph sz="half" idx="2"/>
          </p:nvPr>
        </p:nvSpPr>
        <p:spPr>
          <a:xfrm>
            <a:off x="6172201" y="1912937"/>
            <a:ext cx="5181600" cy="4351338"/>
          </a:xfrm>
        </p:spPr>
        <p:txBody>
          <a:bodyPr/>
          <a:lstStyle/>
          <a:p>
            <a:r>
              <a:rPr lang="zh-CN" altLang="en-US" dirty="0"/>
              <a:t>设计方案发送端流程</a:t>
            </a:r>
            <a:endParaRPr lang="en-US" altLang="zh-CN" dirty="0"/>
          </a:p>
          <a:p>
            <a:pPr marL="457200" lvl="1" indent="0">
              <a:buNone/>
            </a:pPr>
            <a:r>
              <a:rPr lang="zh-CN" altLang="en-US" dirty="0"/>
              <a:t>发送端首先通过温湿度传感器与气体传感器进行数据的测量，气体数据直接显示在发送端</a:t>
            </a:r>
            <a:r>
              <a:rPr lang="en-US" altLang="zh-CN" dirty="0"/>
              <a:t>LCD</a:t>
            </a:r>
            <a:r>
              <a:rPr lang="zh-CN" altLang="en-US" dirty="0"/>
              <a:t>当中，同时将温湿度数据进行打包通过</a:t>
            </a:r>
            <a:r>
              <a:rPr lang="en-US" altLang="zh-CN" dirty="0"/>
              <a:t>ZigBee</a:t>
            </a:r>
            <a:r>
              <a:rPr lang="zh-CN" altLang="en-US" dirty="0"/>
              <a:t>串口进行发送</a:t>
            </a:r>
            <a:endParaRPr lang="en-US" altLang="zh-CN" dirty="0"/>
          </a:p>
          <a:p>
            <a:pPr lvl="1"/>
            <a:endParaRPr lang="en-US" altLang="zh-CN" dirty="0"/>
          </a:p>
          <a:p>
            <a:r>
              <a:rPr lang="zh-CN" altLang="en-US" dirty="0"/>
              <a:t>设计方案接收端流程</a:t>
            </a:r>
            <a:endParaRPr lang="en-US" altLang="zh-CN" dirty="0"/>
          </a:p>
          <a:p>
            <a:pPr marL="457200" lvl="1" indent="0">
              <a:buNone/>
            </a:pPr>
            <a:r>
              <a:rPr lang="zh-CN" altLang="en-US" dirty="0"/>
              <a:t>接收到打包的数据传输到串口当中同时在</a:t>
            </a:r>
            <a:r>
              <a:rPr lang="en-US" altLang="zh-CN" dirty="0"/>
              <a:t>LCD</a:t>
            </a:r>
            <a:r>
              <a:rPr lang="zh-CN" altLang="en-US" dirty="0"/>
              <a:t>上显示</a:t>
            </a:r>
            <a:r>
              <a:rPr lang="en-US" altLang="zh-CN" dirty="0"/>
              <a:t>                                                                                                                                                                       </a:t>
            </a:r>
          </a:p>
          <a:p>
            <a:pPr lvl="2"/>
            <a:endParaRPr lang="en-US" altLang="zh-CN" dirty="0"/>
          </a:p>
        </p:txBody>
      </p:sp>
      <p:sp>
        <p:nvSpPr>
          <p:cNvPr id="12" name="文本框 11"/>
          <p:cNvSpPr txBox="1"/>
          <p:nvPr/>
        </p:nvSpPr>
        <p:spPr>
          <a:xfrm>
            <a:off x="0" y="6489700"/>
            <a:ext cx="8303895" cy="368300"/>
          </a:xfrm>
          <a:prstGeom prst="rect">
            <a:avLst/>
          </a:prstGeom>
          <a:noFill/>
        </p:spPr>
        <p:txBody>
          <a:bodyPr wrap="square" rtlCol="0">
            <a:spAutoFit/>
          </a:bodyPr>
          <a:lstStyle/>
          <a:p>
            <a:r>
              <a:rPr lang="zh-CN" altLang="en-US"/>
              <a:t>小组</a:t>
            </a:r>
            <a:r>
              <a:rPr lang="en-US" altLang="zh-CN"/>
              <a:t>11   </a:t>
            </a:r>
            <a:r>
              <a:rPr lang="zh-CN" altLang="en-US"/>
              <a:t>基于Zigbee工具的地下酒窖环境监测系统</a:t>
            </a:r>
          </a:p>
        </p:txBody>
      </p:sp>
      <p:pic>
        <p:nvPicPr>
          <p:cNvPr id="13" name="图片 10" descr="校徽图片（正）"/>
          <p:cNvPicPr>
            <a:picLocks noChangeAspect="1" noChangeArrowheads="1"/>
          </p:cNvPicPr>
          <p:nvPr/>
        </p:nvPicPr>
        <p:blipFill>
          <a:blip r:embed="rId2" cstate="print"/>
          <a:srcRect/>
          <a:stretch>
            <a:fillRect/>
          </a:stretch>
        </p:blipFill>
        <p:spPr>
          <a:xfrm>
            <a:off x="11049000" y="0"/>
            <a:ext cx="1143000" cy="1130300"/>
          </a:xfrm>
          <a:prstGeom prst="rect">
            <a:avLst/>
          </a:prstGeom>
          <a:noFill/>
          <a:ln w="9525">
            <a:noFill/>
            <a:miter lim="800000"/>
            <a:headEnd/>
            <a:tailEnd/>
          </a:ln>
        </p:spPr>
      </p:pic>
      <p:pic>
        <p:nvPicPr>
          <p:cNvPr id="16" name="image11.jpeg"/>
          <p:cNvPicPr>
            <a:picLocks noChangeAspect="1"/>
          </p:cNvPicPr>
          <p:nvPr/>
        </p:nvPicPr>
        <p:blipFill>
          <a:blip r:embed="rId3" cstate="print"/>
          <a:stretch>
            <a:fillRect/>
          </a:stretch>
        </p:blipFill>
        <p:spPr>
          <a:xfrm>
            <a:off x="262693" y="2073910"/>
            <a:ext cx="5274310" cy="41903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blinds(horizontal)">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blinds(horizontal)">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blinds(horizontal)">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blinds(horizontal)">
                                      <p:cBhvr>
                                        <p:cTn id="3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custDataLst>
              <p:tags r:id="rId2"/>
            </p:custDataLst>
          </p:nvPr>
        </p:nvSpPr>
        <p:spPr>
          <a:xfrm>
            <a:off x="1572895" y="3418205"/>
            <a:ext cx="8734425" cy="665480"/>
          </a:xfrm>
          <a:prstGeom prst="rect">
            <a:avLst/>
          </a:prstGeom>
        </p:spPr>
        <p:txBody>
          <a:bodyPr wrap="square" anchor="b">
            <a:noAutofit/>
          </a:bodyPr>
          <a:lstStyle/>
          <a:p>
            <a:pPr marL="0" indent="0" algn="ctr">
              <a:lnSpc>
                <a:spcPct val="100000"/>
              </a:lnSpc>
              <a:spcBef>
                <a:spcPts val="0"/>
              </a:spcBef>
              <a:spcAft>
                <a:spcPts val="0"/>
              </a:spcAft>
              <a:buSzPct val="100000"/>
              <a:buNone/>
            </a:pPr>
            <a:r>
              <a:rPr lang="zh-CN" altLang="en-US" sz="6600" b="1" dirty="0">
                <a:gradFill>
                  <a:gsLst>
                    <a:gs pos="0">
                      <a:srgbClr val="012D86"/>
                    </a:gs>
                    <a:gs pos="100000">
                      <a:srgbClr val="0E2557"/>
                    </a:gs>
                  </a:gsLst>
                  <a:lin scaled="0"/>
                </a:gradFill>
                <a:latin typeface="宋体" panose="02010600030101010101" pitchFamily="2" charset="-122"/>
                <a:ea typeface="宋体" panose="02010600030101010101" pitchFamily="2" charset="-122"/>
                <a:sym typeface="+mn-ea"/>
              </a:rPr>
              <a:t>实验效果展示</a:t>
            </a:r>
            <a:endParaRPr lang="zh-CN" altLang="en-US" sz="6600" b="1" kern="0" spc="300" dirty="0">
              <a:solidFill>
                <a:srgbClr val="5F5F5F">
                  <a:lumMod val="75000"/>
                </a:srgbClr>
              </a:solidFill>
              <a:latin typeface="宋体" panose="02010600030101010101" pitchFamily="2" charset="-122"/>
              <a:ea typeface="宋体" panose="02010600030101010101" pitchFamily="2" charset="-122"/>
              <a:cs typeface="+mn-ea"/>
            </a:endParaRPr>
          </a:p>
        </p:txBody>
      </p:sp>
      <p:sp>
        <p:nvSpPr>
          <p:cNvPr id="12" name="文本框 11"/>
          <p:cNvSpPr txBox="1"/>
          <p:nvPr/>
        </p:nvSpPr>
        <p:spPr>
          <a:xfrm>
            <a:off x="0" y="6489700"/>
            <a:ext cx="8303895" cy="368300"/>
          </a:xfrm>
          <a:prstGeom prst="rect">
            <a:avLst/>
          </a:prstGeom>
          <a:noFill/>
        </p:spPr>
        <p:txBody>
          <a:bodyPr wrap="square" rtlCol="0">
            <a:spAutoFit/>
          </a:bodyPr>
          <a:lstStyle/>
          <a:p>
            <a:r>
              <a:rPr lang="zh-CN" altLang="en-US"/>
              <a:t>小组</a:t>
            </a:r>
            <a:r>
              <a:rPr lang="en-US" altLang="zh-CN"/>
              <a:t>11   </a:t>
            </a:r>
            <a:r>
              <a:rPr lang="zh-CN" altLang="en-US"/>
              <a:t>基于Zigbee工具的地下酒窖环境监测系统</a:t>
            </a:r>
          </a:p>
        </p:txBody>
      </p:sp>
      <p:sp>
        <p:nvSpPr>
          <p:cNvPr id="9" name="稻壳儿春秋广告/盗版必究"/>
          <p:cNvSpPr txBox="1"/>
          <p:nvPr>
            <p:custDataLst>
              <p:tags r:id="rId3"/>
            </p:custDataLst>
          </p:nvPr>
        </p:nvSpPr>
        <p:spPr>
          <a:xfrm>
            <a:off x="1373505" y="3034030"/>
            <a:ext cx="1165225" cy="1049655"/>
          </a:xfrm>
          <a:prstGeom prst="rect">
            <a:avLst/>
          </a:prstGeom>
          <a:solidFill>
            <a:schemeClr val="accent1"/>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dirty="0">
                <a:ln>
                  <a:noFill/>
                </a:ln>
                <a:solidFill>
                  <a:schemeClr val="bg1"/>
                </a:solidFill>
                <a:effectLst/>
                <a:uLnTx/>
                <a:uFillTx/>
                <a:latin typeface="宋体" panose="02010600030101010101" pitchFamily="2" charset="-122"/>
                <a:ea typeface="宋体" panose="02010600030101010101" pitchFamily="2" charset="-122"/>
                <a:cs typeface="Arial" panose="020B0604020202020204" pitchFamily="34" charset="0"/>
              </a:rPr>
              <a:t>04</a:t>
            </a:r>
          </a:p>
        </p:txBody>
      </p:sp>
      <p:pic>
        <p:nvPicPr>
          <p:cNvPr id="13" name="图片 10" descr="校徽图片（正）"/>
          <p:cNvPicPr>
            <a:picLocks noChangeAspect="1" noChangeArrowheads="1"/>
          </p:cNvPicPr>
          <p:nvPr/>
        </p:nvPicPr>
        <p:blipFill>
          <a:blip r:embed="rId5" cstate="print"/>
          <a:srcRect/>
          <a:stretch>
            <a:fillRect/>
          </a:stretch>
        </p:blipFill>
        <p:spPr>
          <a:xfrm>
            <a:off x="11049000" y="0"/>
            <a:ext cx="1143000" cy="11303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
                                            <p:txEl>
                                              <p:pRg st="0" end="0"/>
                                            </p:txEl>
                                          </p:spTgt>
                                        </p:tgtEl>
                                        <p:attrNameLst>
                                          <p:attrName>style.visibility</p:attrName>
                                        </p:attrNameLst>
                                      </p:cBhvr>
                                      <p:to>
                                        <p:strVal val="visible"/>
                                      </p:to>
                                    </p:set>
                                    <p:animEffect transition="in" filter="blinds(horizontal)">
                                      <p:cBhvr>
                                        <p:cTn id="1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实现效果展示</a:t>
            </a:r>
          </a:p>
        </p:txBody>
      </p:sp>
      <p:sp>
        <p:nvSpPr>
          <p:cNvPr id="3" name="内容占位符 2"/>
          <p:cNvSpPr>
            <a:spLocks noGrp="1"/>
          </p:cNvSpPr>
          <p:nvPr>
            <p:ph idx="1"/>
          </p:nvPr>
        </p:nvSpPr>
        <p:spPr/>
        <p:txBody>
          <a:bodyPr/>
          <a:lstStyle/>
          <a:p>
            <a:r>
              <a:rPr lang="zh-CN" altLang="en-US" dirty="0"/>
              <a:t>硬件效果</a:t>
            </a:r>
            <a:endParaRPr lang="en-US" altLang="zh-CN" dirty="0"/>
          </a:p>
          <a:p>
            <a:pPr marL="0" indent="0">
              <a:buNone/>
            </a:pPr>
            <a:r>
              <a:rPr lang="zh-CN" altLang="en-US" dirty="0"/>
              <a:t>   终端连接温湿度传感器与</a:t>
            </a:r>
            <a:endParaRPr lang="en-US" altLang="zh-CN" dirty="0"/>
          </a:p>
          <a:p>
            <a:pPr marL="0" indent="0">
              <a:buNone/>
            </a:pPr>
            <a:r>
              <a:rPr lang="en-US" altLang="zh-CN" dirty="0"/>
              <a:t>   </a:t>
            </a:r>
            <a:r>
              <a:rPr lang="zh-CN" altLang="en-US" dirty="0"/>
              <a:t>气体传感器</a:t>
            </a:r>
          </a:p>
        </p:txBody>
      </p:sp>
      <p:sp>
        <p:nvSpPr>
          <p:cNvPr id="12" name="文本框 11"/>
          <p:cNvSpPr txBox="1"/>
          <p:nvPr/>
        </p:nvSpPr>
        <p:spPr>
          <a:xfrm>
            <a:off x="0" y="6489700"/>
            <a:ext cx="8303895" cy="368300"/>
          </a:xfrm>
          <a:prstGeom prst="rect">
            <a:avLst/>
          </a:prstGeom>
          <a:noFill/>
        </p:spPr>
        <p:txBody>
          <a:bodyPr wrap="square" rtlCol="0">
            <a:spAutoFit/>
          </a:bodyPr>
          <a:lstStyle/>
          <a:p>
            <a:r>
              <a:rPr lang="zh-CN" altLang="en-US"/>
              <a:t>小组</a:t>
            </a:r>
            <a:r>
              <a:rPr lang="en-US" altLang="zh-CN"/>
              <a:t>11   </a:t>
            </a:r>
            <a:r>
              <a:rPr lang="zh-CN" altLang="en-US"/>
              <a:t>基于Zigbee工具的地下酒窖环境监测系统</a:t>
            </a:r>
          </a:p>
        </p:txBody>
      </p:sp>
      <p:pic>
        <p:nvPicPr>
          <p:cNvPr id="13" name="图片 10" descr="校徽图片（正）"/>
          <p:cNvPicPr>
            <a:picLocks noChangeAspect="1" noChangeArrowheads="1"/>
          </p:cNvPicPr>
          <p:nvPr/>
        </p:nvPicPr>
        <p:blipFill>
          <a:blip r:embed="rId2" cstate="print"/>
          <a:srcRect/>
          <a:stretch>
            <a:fillRect/>
          </a:stretch>
        </p:blipFill>
        <p:spPr>
          <a:xfrm>
            <a:off x="11049000" y="0"/>
            <a:ext cx="1143000" cy="1130300"/>
          </a:xfrm>
          <a:prstGeom prst="rect">
            <a:avLst/>
          </a:prstGeom>
          <a:noFill/>
          <a:ln w="9525">
            <a:noFill/>
            <a:miter lim="800000"/>
            <a:headEnd/>
            <a:tailEnd/>
          </a:ln>
        </p:spPr>
      </p:pic>
      <p:pic>
        <p:nvPicPr>
          <p:cNvPr id="5" name="图片 4">
            <a:extLst>
              <a:ext uri="{FF2B5EF4-FFF2-40B4-BE49-F238E27FC236}">
                <a16:creationId xmlns:a16="http://schemas.microsoft.com/office/drawing/2014/main" id="{5C497A49-7D5B-4458-AB44-131DC40B8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6389667" y="1397021"/>
            <a:ext cx="3605884" cy="41932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实现效果展示</a:t>
            </a:r>
          </a:p>
        </p:txBody>
      </p:sp>
      <p:sp>
        <p:nvSpPr>
          <p:cNvPr id="3" name="内容占位符 2"/>
          <p:cNvSpPr>
            <a:spLocks noGrp="1"/>
          </p:cNvSpPr>
          <p:nvPr>
            <p:ph idx="1"/>
          </p:nvPr>
        </p:nvSpPr>
        <p:spPr/>
        <p:txBody>
          <a:bodyPr/>
          <a:lstStyle/>
          <a:p>
            <a:r>
              <a:rPr lang="zh-CN" altLang="en-US" dirty="0"/>
              <a:t>目的</a:t>
            </a:r>
            <a:r>
              <a:rPr lang="en-US" altLang="zh-CN" dirty="0"/>
              <a:t>1</a:t>
            </a:r>
            <a:r>
              <a:rPr lang="zh-CN" altLang="en-US" dirty="0"/>
              <a:t>效果</a:t>
            </a:r>
            <a:endParaRPr lang="en-US" altLang="zh-CN" dirty="0"/>
          </a:p>
          <a:p>
            <a:endParaRPr lang="en-US" altLang="zh-CN" dirty="0"/>
          </a:p>
          <a:p>
            <a:pPr marL="0" indent="0">
              <a:buNone/>
            </a:pPr>
            <a:r>
              <a:rPr lang="en-US" altLang="zh-CN" dirty="0"/>
              <a:t>  </a:t>
            </a:r>
            <a:r>
              <a:rPr lang="zh-CN" altLang="en-US" dirty="0"/>
              <a:t>协调器接收到终端打包发送</a:t>
            </a:r>
            <a:endParaRPr lang="en-US" altLang="zh-CN" dirty="0"/>
          </a:p>
          <a:p>
            <a:pPr marL="0" indent="0">
              <a:buNone/>
            </a:pPr>
            <a:r>
              <a:rPr lang="zh-CN" altLang="en-US" dirty="0"/>
              <a:t>  的数据，同时在</a:t>
            </a:r>
            <a:r>
              <a:rPr lang="en-US" altLang="zh-CN" dirty="0"/>
              <a:t>LCD</a:t>
            </a:r>
            <a:r>
              <a:rPr lang="zh-CN" altLang="en-US" dirty="0"/>
              <a:t>屏上进</a:t>
            </a:r>
            <a:endParaRPr lang="en-US" altLang="zh-CN" dirty="0"/>
          </a:p>
          <a:p>
            <a:pPr marL="0" indent="0">
              <a:buNone/>
            </a:pPr>
            <a:r>
              <a:rPr lang="en-US" altLang="zh-CN" dirty="0"/>
              <a:t>  </a:t>
            </a:r>
            <a:r>
              <a:rPr lang="zh-CN" altLang="en-US" dirty="0"/>
              <a:t>行显示</a:t>
            </a:r>
          </a:p>
        </p:txBody>
      </p:sp>
      <p:sp>
        <p:nvSpPr>
          <p:cNvPr id="12" name="文本框 11"/>
          <p:cNvSpPr txBox="1"/>
          <p:nvPr/>
        </p:nvSpPr>
        <p:spPr>
          <a:xfrm>
            <a:off x="0" y="6489700"/>
            <a:ext cx="8303895" cy="368300"/>
          </a:xfrm>
          <a:prstGeom prst="rect">
            <a:avLst/>
          </a:prstGeom>
          <a:noFill/>
        </p:spPr>
        <p:txBody>
          <a:bodyPr wrap="square" rtlCol="0">
            <a:spAutoFit/>
          </a:bodyPr>
          <a:lstStyle/>
          <a:p>
            <a:r>
              <a:rPr lang="zh-CN" altLang="en-US"/>
              <a:t>小组</a:t>
            </a:r>
            <a:r>
              <a:rPr lang="en-US" altLang="zh-CN"/>
              <a:t>11   </a:t>
            </a:r>
            <a:r>
              <a:rPr lang="zh-CN" altLang="en-US"/>
              <a:t>基于Zigbee工具的地下酒窖环境监测系统</a:t>
            </a:r>
          </a:p>
        </p:txBody>
      </p:sp>
      <p:pic>
        <p:nvPicPr>
          <p:cNvPr id="13" name="图片 10" descr="校徽图片（正）"/>
          <p:cNvPicPr>
            <a:picLocks noChangeAspect="1" noChangeArrowheads="1"/>
          </p:cNvPicPr>
          <p:nvPr/>
        </p:nvPicPr>
        <p:blipFill>
          <a:blip r:embed="rId2" cstate="print"/>
          <a:srcRect/>
          <a:stretch>
            <a:fillRect/>
          </a:stretch>
        </p:blipFill>
        <p:spPr>
          <a:xfrm>
            <a:off x="11049000" y="0"/>
            <a:ext cx="1143000" cy="1130300"/>
          </a:xfrm>
          <a:prstGeom prst="rect">
            <a:avLst/>
          </a:prstGeom>
          <a:noFill/>
          <a:ln w="9525">
            <a:noFill/>
            <a:miter lim="800000"/>
            <a:headEnd/>
            <a:tailEnd/>
          </a:ln>
        </p:spPr>
      </p:pic>
      <p:pic>
        <p:nvPicPr>
          <p:cNvPr id="6" name="内容占位符 7">
            <a:extLst>
              <a:ext uri="{FF2B5EF4-FFF2-40B4-BE49-F238E27FC236}">
                <a16:creationId xmlns:a16="http://schemas.microsoft.com/office/drawing/2014/main" id="{1D41E4D1-80B9-4125-8798-5A2CB0242E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8865" y="1825625"/>
            <a:ext cx="4914900" cy="3686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实现效果展示</a:t>
            </a:r>
          </a:p>
        </p:txBody>
      </p:sp>
      <p:sp>
        <p:nvSpPr>
          <p:cNvPr id="3" name="内容占位符 2"/>
          <p:cNvSpPr>
            <a:spLocks noGrp="1"/>
          </p:cNvSpPr>
          <p:nvPr>
            <p:ph idx="1"/>
          </p:nvPr>
        </p:nvSpPr>
        <p:spPr/>
        <p:txBody>
          <a:bodyPr/>
          <a:lstStyle/>
          <a:p>
            <a:r>
              <a:rPr lang="zh-CN" altLang="en-US" dirty="0"/>
              <a:t>目的</a:t>
            </a:r>
            <a:r>
              <a:rPr lang="en-US" altLang="zh-CN" dirty="0"/>
              <a:t>2</a:t>
            </a:r>
            <a:r>
              <a:rPr lang="zh-CN" altLang="en-US" dirty="0"/>
              <a:t>效果</a:t>
            </a:r>
            <a:endParaRPr lang="en-US" altLang="zh-CN" dirty="0"/>
          </a:p>
          <a:p>
            <a:pPr marL="0" indent="0">
              <a:buNone/>
            </a:pPr>
            <a:r>
              <a:rPr lang="en-US" altLang="zh-CN" dirty="0"/>
              <a:t>  </a:t>
            </a:r>
            <a:r>
              <a:rPr lang="zh-CN" altLang="en-US" dirty="0"/>
              <a:t>终端接受气体传感器发送</a:t>
            </a:r>
            <a:endParaRPr lang="en-US" altLang="zh-CN" dirty="0"/>
          </a:p>
          <a:p>
            <a:pPr marL="0" indent="0">
              <a:buNone/>
            </a:pPr>
            <a:r>
              <a:rPr lang="en-US" altLang="zh-CN" dirty="0"/>
              <a:t>  </a:t>
            </a:r>
            <a:r>
              <a:rPr lang="zh-CN" altLang="en-US" dirty="0"/>
              <a:t>的数据，当气体浓度高于</a:t>
            </a:r>
            <a:endParaRPr lang="en-US" altLang="zh-CN" dirty="0"/>
          </a:p>
          <a:p>
            <a:pPr marL="0" indent="0">
              <a:buNone/>
            </a:pPr>
            <a:r>
              <a:rPr lang="en-US" altLang="zh-CN" dirty="0"/>
              <a:t>  </a:t>
            </a:r>
            <a:r>
              <a:rPr lang="zh-CN" altLang="en-US" dirty="0"/>
              <a:t>设定值时显示</a:t>
            </a:r>
            <a:r>
              <a:rPr lang="en-US" altLang="zh-CN" dirty="0"/>
              <a:t>D(Danger) Air</a:t>
            </a:r>
          </a:p>
          <a:p>
            <a:pPr marL="0" indent="0">
              <a:buNone/>
            </a:pPr>
            <a:r>
              <a:rPr lang="en-US" altLang="zh-CN" dirty="0"/>
              <a:t>  </a:t>
            </a:r>
            <a:r>
              <a:rPr lang="zh-CN" altLang="en-US" dirty="0"/>
              <a:t>当气体浓度低于设定值时</a:t>
            </a:r>
            <a:endParaRPr lang="en-US" altLang="zh-CN" dirty="0"/>
          </a:p>
          <a:p>
            <a:pPr marL="0" indent="0">
              <a:buNone/>
            </a:pPr>
            <a:r>
              <a:rPr lang="en-US" altLang="zh-CN" dirty="0"/>
              <a:t>  </a:t>
            </a:r>
            <a:r>
              <a:rPr lang="zh-CN" altLang="en-US" dirty="0"/>
              <a:t>显示</a:t>
            </a:r>
            <a:r>
              <a:rPr lang="en-US" altLang="zh-CN" dirty="0"/>
              <a:t>S(Safe) Air</a:t>
            </a:r>
            <a:r>
              <a:rPr lang="zh-CN" altLang="en-US" dirty="0"/>
              <a:t>。</a:t>
            </a:r>
          </a:p>
        </p:txBody>
      </p:sp>
      <p:sp>
        <p:nvSpPr>
          <p:cNvPr id="12" name="文本框 11"/>
          <p:cNvSpPr txBox="1"/>
          <p:nvPr/>
        </p:nvSpPr>
        <p:spPr>
          <a:xfrm>
            <a:off x="0" y="6489700"/>
            <a:ext cx="8303895" cy="368300"/>
          </a:xfrm>
          <a:prstGeom prst="rect">
            <a:avLst/>
          </a:prstGeom>
          <a:noFill/>
        </p:spPr>
        <p:txBody>
          <a:bodyPr wrap="square" rtlCol="0">
            <a:spAutoFit/>
          </a:bodyPr>
          <a:lstStyle/>
          <a:p>
            <a:r>
              <a:rPr lang="zh-CN" altLang="en-US"/>
              <a:t>小组</a:t>
            </a:r>
            <a:r>
              <a:rPr lang="en-US" altLang="zh-CN"/>
              <a:t>11   </a:t>
            </a:r>
            <a:r>
              <a:rPr lang="zh-CN" altLang="en-US"/>
              <a:t>基于Zigbee工具的地下酒窖环境监测系统</a:t>
            </a:r>
          </a:p>
        </p:txBody>
      </p:sp>
      <p:pic>
        <p:nvPicPr>
          <p:cNvPr id="13" name="图片 10" descr="校徽图片（正）"/>
          <p:cNvPicPr>
            <a:picLocks noChangeAspect="1" noChangeArrowheads="1"/>
          </p:cNvPicPr>
          <p:nvPr/>
        </p:nvPicPr>
        <p:blipFill>
          <a:blip r:embed="rId2" cstate="print"/>
          <a:srcRect/>
          <a:stretch>
            <a:fillRect/>
          </a:stretch>
        </p:blipFill>
        <p:spPr>
          <a:xfrm>
            <a:off x="11049000" y="0"/>
            <a:ext cx="1143000" cy="1130300"/>
          </a:xfrm>
          <a:prstGeom prst="rect">
            <a:avLst/>
          </a:prstGeom>
          <a:noFill/>
          <a:ln w="9525">
            <a:noFill/>
            <a:miter lim="800000"/>
            <a:headEnd/>
            <a:tailEnd/>
          </a:ln>
        </p:spPr>
      </p:pic>
      <p:pic>
        <p:nvPicPr>
          <p:cNvPr id="5" name="图片 4">
            <a:extLst>
              <a:ext uri="{FF2B5EF4-FFF2-40B4-BE49-F238E27FC236}">
                <a16:creationId xmlns:a16="http://schemas.microsoft.com/office/drawing/2014/main" id="{75C5D242-112F-44AA-948E-9513155586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9095" y="1825625"/>
            <a:ext cx="5689600" cy="4267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实现效果展示</a:t>
            </a:r>
          </a:p>
        </p:txBody>
      </p:sp>
      <p:sp>
        <p:nvSpPr>
          <p:cNvPr id="3" name="内容占位符 2"/>
          <p:cNvSpPr>
            <a:spLocks noGrp="1"/>
          </p:cNvSpPr>
          <p:nvPr>
            <p:ph idx="1"/>
          </p:nvPr>
        </p:nvSpPr>
        <p:spPr/>
        <p:txBody>
          <a:bodyPr/>
          <a:lstStyle/>
          <a:p>
            <a:r>
              <a:rPr lang="zh-CN" altLang="en-US" dirty="0"/>
              <a:t>目的</a:t>
            </a:r>
            <a:r>
              <a:rPr lang="en-US" altLang="zh-CN" dirty="0"/>
              <a:t>3</a:t>
            </a:r>
            <a:r>
              <a:rPr lang="zh-CN" altLang="en-US" dirty="0"/>
              <a:t>效果</a:t>
            </a:r>
            <a:endParaRPr lang="en-US" altLang="zh-CN" dirty="0"/>
          </a:p>
          <a:p>
            <a:pPr marL="0" indent="0">
              <a:buNone/>
            </a:pPr>
            <a:r>
              <a:rPr lang="en-US" altLang="zh-CN" dirty="0"/>
              <a:t>   </a:t>
            </a:r>
            <a:r>
              <a:rPr lang="zh-CN" altLang="en-US" dirty="0"/>
              <a:t>两个串口均显示温湿度</a:t>
            </a:r>
            <a:endParaRPr lang="en-US" altLang="zh-CN" dirty="0"/>
          </a:p>
          <a:p>
            <a:pPr marL="0" indent="0">
              <a:buNone/>
            </a:pPr>
            <a:r>
              <a:rPr lang="en-US" altLang="zh-CN" dirty="0"/>
              <a:t>   </a:t>
            </a:r>
            <a:r>
              <a:rPr lang="zh-CN" altLang="en-US" dirty="0"/>
              <a:t>终端</a:t>
            </a:r>
            <a:r>
              <a:rPr lang="en-US" altLang="zh-CN" dirty="0"/>
              <a:t>LCD</a:t>
            </a:r>
            <a:r>
              <a:rPr lang="zh-CN" altLang="en-US" dirty="0"/>
              <a:t>循环播放小组乘员</a:t>
            </a:r>
            <a:endParaRPr lang="en-US" altLang="zh-CN" dirty="0"/>
          </a:p>
          <a:p>
            <a:pPr marL="0" indent="0">
              <a:buNone/>
            </a:pPr>
            <a:r>
              <a:rPr lang="en-US" altLang="zh-CN" dirty="0"/>
              <a:t>   </a:t>
            </a:r>
            <a:r>
              <a:rPr lang="zh-CN" altLang="en-US" dirty="0"/>
              <a:t>显示空气是否危险</a:t>
            </a:r>
            <a:endParaRPr lang="en-US" altLang="zh-CN" dirty="0"/>
          </a:p>
          <a:p>
            <a:pPr marL="0" indent="0">
              <a:buNone/>
            </a:pPr>
            <a:endParaRPr lang="en-US" altLang="zh-CN" dirty="0"/>
          </a:p>
          <a:p>
            <a:pPr marL="0" indent="0">
              <a:buNone/>
            </a:pPr>
            <a:r>
              <a:rPr lang="en-US" altLang="zh-CN" dirty="0"/>
              <a:t>   </a:t>
            </a:r>
            <a:r>
              <a:rPr lang="zh-CN" altLang="en-US" dirty="0"/>
              <a:t>协调器</a:t>
            </a:r>
            <a:r>
              <a:rPr lang="en-US" altLang="zh-CN" dirty="0"/>
              <a:t>LCD</a:t>
            </a:r>
            <a:r>
              <a:rPr lang="zh-CN" altLang="en-US" dirty="0"/>
              <a:t>显示从终端发来的</a:t>
            </a:r>
            <a:endParaRPr lang="en-US" altLang="zh-CN" dirty="0"/>
          </a:p>
          <a:p>
            <a:pPr marL="0" indent="0">
              <a:buNone/>
            </a:pPr>
            <a:r>
              <a:rPr lang="en-US" altLang="zh-CN" dirty="0"/>
              <a:t>   </a:t>
            </a:r>
            <a:r>
              <a:rPr lang="zh-CN" altLang="en-US" dirty="0"/>
              <a:t>温湿度数据</a:t>
            </a:r>
            <a:endParaRPr lang="en-US" altLang="zh-CN" dirty="0"/>
          </a:p>
        </p:txBody>
      </p:sp>
      <p:sp>
        <p:nvSpPr>
          <p:cNvPr id="12" name="文本框 11"/>
          <p:cNvSpPr txBox="1"/>
          <p:nvPr/>
        </p:nvSpPr>
        <p:spPr>
          <a:xfrm>
            <a:off x="0" y="6489700"/>
            <a:ext cx="8303895" cy="368300"/>
          </a:xfrm>
          <a:prstGeom prst="rect">
            <a:avLst/>
          </a:prstGeom>
          <a:noFill/>
        </p:spPr>
        <p:txBody>
          <a:bodyPr wrap="square" rtlCol="0">
            <a:spAutoFit/>
          </a:bodyPr>
          <a:lstStyle/>
          <a:p>
            <a:r>
              <a:rPr lang="zh-CN" altLang="en-US"/>
              <a:t>小组</a:t>
            </a:r>
            <a:r>
              <a:rPr lang="en-US" altLang="zh-CN"/>
              <a:t>11   </a:t>
            </a:r>
            <a:r>
              <a:rPr lang="zh-CN" altLang="en-US"/>
              <a:t>基于Zigbee工具的地下酒窖环境监测系统</a:t>
            </a:r>
          </a:p>
        </p:txBody>
      </p:sp>
      <p:pic>
        <p:nvPicPr>
          <p:cNvPr id="13" name="图片 10" descr="校徽图片（正）"/>
          <p:cNvPicPr>
            <a:picLocks noChangeAspect="1" noChangeArrowheads="1"/>
          </p:cNvPicPr>
          <p:nvPr/>
        </p:nvPicPr>
        <p:blipFill>
          <a:blip r:embed="rId2" cstate="print"/>
          <a:srcRect/>
          <a:stretch>
            <a:fillRect/>
          </a:stretch>
        </p:blipFill>
        <p:spPr>
          <a:xfrm>
            <a:off x="11049000" y="0"/>
            <a:ext cx="1143000" cy="1130300"/>
          </a:xfrm>
          <a:prstGeom prst="rect">
            <a:avLst/>
          </a:prstGeom>
          <a:noFill/>
          <a:ln w="9525">
            <a:noFill/>
            <a:miter lim="800000"/>
            <a:headEnd/>
            <a:tailEnd/>
          </a:ln>
        </p:spPr>
      </p:pic>
      <p:pic>
        <p:nvPicPr>
          <p:cNvPr id="5" name="图片 4">
            <a:extLst>
              <a:ext uri="{FF2B5EF4-FFF2-40B4-BE49-F238E27FC236}">
                <a16:creationId xmlns:a16="http://schemas.microsoft.com/office/drawing/2014/main" id="{B59F7C28-0404-4C5E-85E5-76CB8FC3BD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3889" y="701939"/>
            <a:ext cx="4205111" cy="3153833"/>
          </a:xfrm>
          <a:prstGeom prst="rect">
            <a:avLst/>
          </a:prstGeom>
        </p:spPr>
      </p:pic>
      <p:pic>
        <p:nvPicPr>
          <p:cNvPr id="7" name="图片 6">
            <a:extLst>
              <a:ext uri="{FF2B5EF4-FFF2-40B4-BE49-F238E27FC236}">
                <a16:creationId xmlns:a16="http://schemas.microsoft.com/office/drawing/2014/main" id="{9BEE8B93-9413-4454-807F-4DF749F519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3889" y="3303587"/>
            <a:ext cx="4205111" cy="31538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custDataLst>
              <p:tags r:id="rId2"/>
            </p:custDataLst>
          </p:nvPr>
        </p:nvSpPr>
        <p:spPr>
          <a:xfrm>
            <a:off x="2097405" y="3509010"/>
            <a:ext cx="8734425" cy="665480"/>
          </a:xfrm>
          <a:prstGeom prst="rect">
            <a:avLst/>
          </a:prstGeom>
        </p:spPr>
        <p:txBody>
          <a:bodyPr wrap="square" anchor="b">
            <a:noAutofit/>
          </a:bodyPr>
          <a:lstStyle/>
          <a:p>
            <a:pPr marL="0" indent="0" algn="ctr">
              <a:lnSpc>
                <a:spcPct val="100000"/>
              </a:lnSpc>
              <a:spcBef>
                <a:spcPts val="0"/>
              </a:spcBef>
              <a:spcAft>
                <a:spcPts val="0"/>
              </a:spcAft>
              <a:buSzPct val="100000"/>
              <a:buNone/>
            </a:pPr>
            <a:r>
              <a:rPr lang="zh-CN" altLang="en-US" sz="6600" b="1">
                <a:gradFill>
                  <a:gsLst>
                    <a:gs pos="0">
                      <a:srgbClr val="012D86"/>
                    </a:gs>
                    <a:gs pos="100000">
                      <a:srgbClr val="0E2557"/>
                    </a:gs>
                  </a:gsLst>
                  <a:lin scaled="0"/>
                </a:gradFill>
                <a:latin typeface="宋体" panose="02010600030101010101" pitchFamily="2" charset="-122"/>
                <a:ea typeface="宋体" panose="02010600030101010101" pitchFamily="2" charset="-122"/>
                <a:sym typeface="+mn-ea"/>
              </a:rPr>
              <a:t>总结</a:t>
            </a:r>
            <a:endParaRPr lang="zh-CN" altLang="en-US" sz="6600" b="1" kern="0" spc="300" dirty="0">
              <a:solidFill>
                <a:srgbClr val="5F5F5F">
                  <a:lumMod val="75000"/>
                </a:srgbClr>
              </a:solidFill>
              <a:latin typeface="宋体" panose="02010600030101010101" pitchFamily="2" charset="-122"/>
              <a:ea typeface="宋体" panose="02010600030101010101" pitchFamily="2" charset="-122"/>
              <a:cs typeface="+mn-ea"/>
            </a:endParaRPr>
          </a:p>
        </p:txBody>
      </p:sp>
      <p:sp>
        <p:nvSpPr>
          <p:cNvPr id="12" name="文本框 11"/>
          <p:cNvSpPr txBox="1"/>
          <p:nvPr/>
        </p:nvSpPr>
        <p:spPr>
          <a:xfrm>
            <a:off x="0" y="6489700"/>
            <a:ext cx="8303895" cy="368300"/>
          </a:xfrm>
          <a:prstGeom prst="rect">
            <a:avLst/>
          </a:prstGeom>
          <a:noFill/>
        </p:spPr>
        <p:txBody>
          <a:bodyPr wrap="square" rtlCol="0">
            <a:spAutoFit/>
          </a:bodyPr>
          <a:lstStyle/>
          <a:p>
            <a:r>
              <a:rPr lang="zh-CN" altLang="en-US"/>
              <a:t>小组</a:t>
            </a:r>
            <a:r>
              <a:rPr lang="en-US" altLang="zh-CN"/>
              <a:t>11   </a:t>
            </a:r>
            <a:r>
              <a:rPr lang="zh-CN" altLang="en-US"/>
              <a:t>基于Zigbee工具的地下酒窖环境监测系统</a:t>
            </a:r>
          </a:p>
        </p:txBody>
      </p:sp>
      <p:sp>
        <p:nvSpPr>
          <p:cNvPr id="9" name="稻壳儿春秋广告/盗版必究"/>
          <p:cNvSpPr txBox="1"/>
          <p:nvPr>
            <p:custDataLst>
              <p:tags r:id="rId3"/>
            </p:custDataLst>
          </p:nvPr>
        </p:nvSpPr>
        <p:spPr>
          <a:xfrm>
            <a:off x="3470910" y="3124835"/>
            <a:ext cx="1165225" cy="1049655"/>
          </a:xfrm>
          <a:prstGeom prst="rect">
            <a:avLst/>
          </a:prstGeom>
          <a:solidFill>
            <a:schemeClr val="accent1"/>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a:ln>
                  <a:noFill/>
                </a:ln>
                <a:solidFill>
                  <a:schemeClr val="bg1"/>
                </a:solidFill>
                <a:effectLst/>
                <a:uLnTx/>
                <a:uFillTx/>
                <a:latin typeface="宋体" panose="02010600030101010101" pitchFamily="2" charset="-122"/>
                <a:ea typeface="宋体" panose="02010600030101010101" pitchFamily="2" charset="-122"/>
                <a:cs typeface="Arial" panose="020B0604020202020204" pitchFamily="34" charset="0"/>
              </a:rPr>
              <a:t>05</a:t>
            </a:r>
          </a:p>
        </p:txBody>
      </p:sp>
      <p:pic>
        <p:nvPicPr>
          <p:cNvPr id="13" name="图片 10" descr="校徽图片（正）"/>
          <p:cNvPicPr>
            <a:picLocks noChangeAspect="1" noChangeArrowheads="1"/>
          </p:cNvPicPr>
          <p:nvPr/>
        </p:nvPicPr>
        <p:blipFill>
          <a:blip r:embed="rId5" cstate="print"/>
          <a:srcRect/>
          <a:stretch>
            <a:fillRect/>
          </a:stretch>
        </p:blipFill>
        <p:spPr>
          <a:xfrm>
            <a:off x="11049000" y="0"/>
            <a:ext cx="1143000" cy="11303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9" grpId="0" animBg="1"/>
      <p:bldP spid="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4" name="内容占位符 3"/>
          <p:cNvSpPr>
            <a:spLocks noGrp="1"/>
          </p:cNvSpPr>
          <p:nvPr>
            <p:ph sz="half" idx="1"/>
          </p:nvPr>
        </p:nvSpPr>
        <p:spPr/>
        <p:txBody>
          <a:bodyPr/>
          <a:lstStyle/>
          <a:p>
            <a:r>
              <a:rPr lang="zh-CN" altLang="en-US" dirty="0"/>
              <a:t>收获</a:t>
            </a:r>
          </a:p>
        </p:txBody>
      </p:sp>
      <p:sp>
        <p:nvSpPr>
          <p:cNvPr id="5" name="内容占位符 4"/>
          <p:cNvSpPr>
            <a:spLocks noGrp="1"/>
          </p:cNvSpPr>
          <p:nvPr>
            <p:ph sz="half" idx="2"/>
          </p:nvPr>
        </p:nvSpPr>
        <p:spPr>
          <a:xfrm>
            <a:off x="6172200" y="1813572"/>
            <a:ext cx="5181600" cy="4351338"/>
          </a:xfrm>
        </p:spPr>
        <p:txBody>
          <a:bodyPr/>
          <a:lstStyle/>
          <a:p>
            <a:r>
              <a:rPr lang="zh-CN" altLang="en-US" dirty="0"/>
              <a:t>建议</a:t>
            </a:r>
          </a:p>
        </p:txBody>
      </p:sp>
      <p:sp>
        <p:nvSpPr>
          <p:cNvPr id="12" name="文本框 11"/>
          <p:cNvSpPr txBox="1"/>
          <p:nvPr/>
        </p:nvSpPr>
        <p:spPr>
          <a:xfrm>
            <a:off x="0" y="6489700"/>
            <a:ext cx="8303895" cy="368300"/>
          </a:xfrm>
          <a:prstGeom prst="rect">
            <a:avLst/>
          </a:prstGeom>
          <a:noFill/>
        </p:spPr>
        <p:txBody>
          <a:bodyPr wrap="square" rtlCol="0">
            <a:spAutoFit/>
          </a:bodyPr>
          <a:lstStyle/>
          <a:p>
            <a:r>
              <a:rPr lang="zh-CN" altLang="en-US"/>
              <a:t>小组</a:t>
            </a:r>
            <a:r>
              <a:rPr lang="en-US" altLang="zh-CN"/>
              <a:t>11   </a:t>
            </a:r>
            <a:r>
              <a:rPr lang="zh-CN" altLang="en-US"/>
              <a:t>基于Zigbee工具的地下酒窖环境监测系统</a:t>
            </a:r>
          </a:p>
        </p:txBody>
      </p:sp>
      <p:pic>
        <p:nvPicPr>
          <p:cNvPr id="13" name="图片 10" descr="校徽图片（正）"/>
          <p:cNvPicPr>
            <a:picLocks noChangeAspect="1" noChangeArrowheads="1"/>
          </p:cNvPicPr>
          <p:nvPr/>
        </p:nvPicPr>
        <p:blipFill>
          <a:blip r:embed="rId2" cstate="print"/>
          <a:srcRect/>
          <a:stretch>
            <a:fillRect/>
          </a:stretch>
        </p:blipFill>
        <p:spPr>
          <a:xfrm>
            <a:off x="11049000" y="0"/>
            <a:ext cx="1143000" cy="1130300"/>
          </a:xfrm>
          <a:prstGeom prst="rect">
            <a:avLst/>
          </a:prstGeom>
          <a:noFill/>
          <a:ln w="9525">
            <a:noFill/>
            <a:miter lim="800000"/>
            <a:headEnd/>
            <a:tailEnd/>
          </a:ln>
        </p:spPr>
      </p:pic>
      <p:sp>
        <p:nvSpPr>
          <p:cNvPr id="3" name="文本框 2"/>
          <p:cNvSpPr txBox="1"/>
          <p:nvPr/>
        </p:nvSpPr>
        <p:spPr>
          <a:xfrm>
            <a:off x="1025525" y="2520315"/>
            <a:ext cx="3622040" cy="2030095"/>
          </a:xfrm>
          <a:prstGeom prst="rect">
            <a:avLst/>
          </a:prstGeom>
          <a:noFill/>
        </p:spPr>
        <p:txBody>
          <a:bodyPr wrap="square" rtlCol="0">
            <a:spAutoFit/>
          </a:bodyPr>
          <a:lstStyle/>
          <a:p>
            <a:r>
              <a:rPr lang="en-US" altLang="zh-CN"/>
              <a:t>        </a:t>
            </a:r>
            <a:r>
              <a:rPr lang="zh-CN" altLang="en-US"/>
              <a:t>经过为期一周的实践课，利用老师串讲的知识并结合已学知识开发研究了一套基于Zigbee工具的地下酒窖环境监测系统。在开发研究该项目的过程中通过对已有代码的解读和整合实现小组项目需要的功能</a:t>
            </a:r>
          </a:p>
        </p:txBody>
      </p:sp>
      <p:sp>
        <p:nvSpPr>
          <p:cNvPr id="6" name="文本框 5"/>
          <p:cNvSpPr txBox="1"/>
          <p:nvPr/>
        </p:nvSpPr>
        <p:spPr>
          <a:xfrm>
            <a:off x="6410325" y="2390613"/>
            <a:ext cx="4943475" cy="3415030"/>
          </a:xfrm>
          <a:prstGeom prst="rect">
            <a:avLst/>
          </a:prstGeom>
          <a:noFill/>
        </p:spPr>
        <p:txBody>
          <a:bodyPr wrap="square" rtlCol="0" anchor="t">
            <a:spAutoFit/>
          </a:bodyPr>
          <a:lstStyle/>
          <a:p>
            <a:r>
              <a:rPr lang="en-US" altLang="zh-CN" dirty="0"/>
              <a:t>       </a:t>
            </a:r>
            <a:r>
              <a:rPr lang="zh-CN" altLang="en-US" dirty="0"/>
              <a:t>希望老师能够在项目组立项之前，进行更多课时的理论指导。可以让我们对实验有更深刻的理解。其次，希望此类实验课程能够越来越多，在此实践中，不光学到了许多的专业性知识，还懂得了如何与同学团结合作以及动手操作的能力。</a:t>
            </a:r>
          </a:p>
          <a:p>
            <a:r>
              <a:rPr lang="en-US" altLang="zh-CN" dirty="0"/>
              <a:t>       </a:t>
            </a:r>
            <a:r>
              <a:rPr lang="zh-CN" altLang="en-US" dirty="0"/>
              <a:t>希望高级篇中的程序也可以有视频讲解，这样在理解程序上会有很大的帮助。建议在课时上增加一些对无线收发程序的细致讲解，无线收发的原理和一些文件的调用，这样我们在运用两块开发板进行无线收发时也可以更加灵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linds(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bldP spid="4" grpId="1" build="p"/>
      <p:bldP spid="5" grpId="0" build="p"/>
      <p:bldP spid="5" grpId="1" build="p"/>
      <p:bldP spid="3" grpId="0"/>
      <p:bldP spid="3" grpId="1"/>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custDataLst>
              <p:tags r:id="rId2"/>
            </p:custDataLst>
          </p:nvPr>
        </p:nvSpPr>
        <p:spPr>
          <a:xfrm>
            <a:off x="1876743" y="122861"/>
            <a:ext cx="8438514" cy="628081"/>
          </a:xfrm>
          <a:prstGeom prst="rect">
            <a:avLst/>
          </a:prstGeom>
        </p:spPr>
        <p:txBody>
          <a:bodyPr wrap="square" lIns="90000" tIns="46800" rIns="90000" bIns="46800" anchor="ctr">
            <a:normAutofit/>
          </a:bodyPr>
          <a:lstStyle/>
          <a:p>
            <a:pPr marL="0" indent="0" algn="ctr">
              <a:lnSpc>
                <a:spcPct val="120000"/>
              </a:lnSpc>
              <a:spcBef>
                <a:spcPts val="0"/>
              </a:spcBef>
              <a:spcAft>
                <a:spcPts val="0"/>
              </a:spcAft>
              <a:buSzPct val="100000"/>
              <a:buNone/>
            </a:pPr>
            <a:r>
              <a:rPr lang="zh-CN" altLang="en-US" sz="2400" b="1" dirty="0">
                <a:solidFill>
                  <a:srgbClr val="000000">
                    <a:lumMod val="50000"/>
                  </a:srgbClr>
                </a:solidFill>
                <a:latin typeface="微软雅黑" panose="020B0503020204020204" charset="-122"/>
                <a:ea typeface="微软雅黑" panose="020B0503020204020204" charset="-122"/>
              </a:rPr>
              <a:t>汇报提纲</a:t>
            </a:r>
          </a:p>
        </p:txBody>
      </p:sp>
      <p:sp>
        <p:nvSpPr>
          <p:cNvPr id="4" name="圆角矩形 3"/>
          <p:cNvSpPr/>
          <p:nvPr>
            <p:custDataLst>
              <p:tags r:id="rId3"/>
            </p:custDataLst>
          </p:nvPr>
        </p:nvSpPr>
        <p:spPr>
          <a:xfrm>
            <a:off x="2452041" y="1582832"/>
            <a:ext cx="4742967" cy="677248"/>
          </a:xfrm>
          <a:prstGeom prst="roundRect">
            <a:avLst>
              <a:gd name="adj" fmla="val 50000"/>
            </a:avLst>
          </a:prstGeom>
          <a:solidFill>
            <a:srgbClr val="1F74AD">
              <a:lumMod val="20000"/>
              <a:lumOff val="80000"/>
            </a:srgbClr>
          </a:solidFill>
          <a:ln>
            <a:noFill/>
          </a:ln>
          <a:effectLst>
            <a:outerShdw blurRad="50800" dist="38100" dir="2700000" algn="tl" rotWithShape="0">
              <a:srgbClr val="1F74AD">
                <a:lumMod val="75000"/>
                <a:alpha val="40000"/>
              </a:srgb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0000" tIns="46800" rIns="90000" bIns="46800" numCol="1" spcCol="0" rtlCol="0" fromWordArt="0" anchor="ctr" anchorCtr="0" forceAA="0" compatLnSpc="1">
            <a:normAutofit/>
          </a:bodyPr>
          <a:lstStyle/>
          <a:p>
            <a:pPr>
              <a:lnSpc>
                <a:spcPct val="120000"/>
              </a:lnSpc>
            </a:pPr>
            <a:endParaRPr lang="da-DK" altLang="zh-CN" sz="1400" spc="150" dirty="0">
              <a:solidFill>
                <a:srgbClr val="000000"/>
              </a:solidFill>
              <a:latin typeface="微软雅黑" panose="020B0503020204020204" charset="-122"/>
              <a:ea typeface="微软雅黑" panose="020B0503020204020204" charset="-122"/>
            </a:endParaRPr>
          </a:p>
        </p:txBody>
      </p:sp>
      <p:sp>
        <p:nvSpPr>
          <p:cNvPr id="9" name="椭圆 8"/>
          <p:cNvSpPr/>
          <p:nvPr>
            <p:custDataLst>
              <p:tags r:id="rId4"/>
            </p:custDataLst>
          </p:nvPr>
        </p:nvSpPr>
        <p:spPr>
          <a:xfrm>
            <a:off x="1892509" y="1440632"/>
            <a:ext cx="961646" cy="961646"/>
          </a:xfrm>
          <a:prstGeom prst="ellipse">
            <a:avLst/>
          </a:prstGeom>
          <a:solidFill>
            <a:srgbClr val="1F74AD"/>
          </a:solidFill>
          <a:ln>
            <a:noFill/>
          </a:ln>
          <a:effectLst>
            <a:outerShdw blurRad="50800" dist="38100" dir="5400000" algn="t" rotWithShape="0">
              <a:sysClr val="window" lastClr="FFFFFF">
                <a:lumMod val="75000"/>
                <a:alpha val="40000"/>
              </a:sys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latin typeface="微软雅黑" panose="020B0503020204020204" charset="-122"/>
              <a:ea typeface="微软雅黑" panose="020B0503020204020204" charset="-122"/>
            </a:endParaRPr>
          </a:p>
        </p:txBody>
      </p:sp>
      <p:sp>
        <p:nvSpPr>
          <p:cNvPr id="10" name="椭圆 9"/>
          <p:cNvSpPr/>
          <p:nvPr>
            <p:custDataLst>
              <p:tags r:id="rId5"/>
            </p:custDataLst>
          </p:nvPr>
        </p:nvSpPr>
        <p:spPr>
          <a:xfrm>
            <a:off x="1975310" y="1523433"/>
            <a:ext cx="796045" cy="796045"/>
          </a:xfrm>
          <a:prstGeom prst="ellipse">
            <a:avLst/>
          </a:prstGeom>
          <a:noFill/>
          <a:ln>
            <a:solidFill>
              <a:sysClr val="window" lastClr="FFFFFF"/>
            </a:solidFill>
            <a:prstDash val="dash"/>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0" tIns="0" rIns="0" bIns="0" numCol="1" spcCol="0" rtlCol="0" fromWordArt="0" anchor="ctr" anchorCtr="0" forceAA="0" compatLnSpc="1">
            <a:normAutofit/>
          </a:bodyPr>
          <a:lstStyle/>
          <a:p>
            <a:pPr algn="ctr"/>
            <a:r>
              <a:rPr lang="en-US" altLang="zh-CN" sz="2800">
                <a:solidFill>
                  <a:schemeClr val="tx1"/>
                </a:solidFill>
                <a:latin typeface="Arial" panose="020B0604020202020204" pitchFamily="34" charset="0"/>
                <a:ea typeface="微软雅黑" panose="020B0503020204020204" charset="-122"/>
                <a:cs typeface="Arial" panose="020B0604020202020204" pitchFamily="34" charset="0"/>
              </a:rPr>
              <a:t>01</a:t>
            </a:r>
          </a:p>
        </p:txBody>
      </p:sp>
      <p:sp>
        <p:nvSpPr>
          <p:cNvPr id="33" name="圆角矩形 32"/>
          <p:cNvSpPr/>
          <p:nvPr>
            <p:custDataLst>
              <p:tags r:id="rId6"/>
            </p:custDataLst>
          </p:nvPr>
        </p:nvSpPr>
        <p:spPr>
          <a:xfrm>
            <a:off x="5556524" y="2470093"/>
            <a:ext cx="4742967" cy="677248"/>
          </a:xfrm>
          <a:prstGeom prst="roundRect">
            <a:avLst>
              <a:gd name="adj" fmla="val 50000"/>
            </a:avLst>
          </a:prstGeom>
          <a:solidFill>
            <a:srgbClr val="3498DB">
              <a:lumMod val="20000"/>
              <a:lumOff val="80000"/>
            </a:srgbClr>
          </a:solidFill>
          <a:ln>
            <a:noFill/>
          </a:ln>
          <a:effectLst>
            <a:outerShdw blurRad="50800" dist="38100" dir="2700000" algn="tl" rotWithShape="0">
              <a:srgbClr val="1F74AD">
                <a:lumMod val="75000"/>
                <a:alpha val="40000"/>
              </a:srgb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0000" tIns="46800" rIns="90000" bIns="46800" numCol="1" spcCol="0" rtlCol="0" fromWordArt="0" anchor="ctr" anchorCtr="0" forceAA="0" compatLnSpc="1">
            <a:normAutofit/>
          </a:bodyPr>
          <a:lstStyle/>
          <a:p>
            <a:pPr>
              <a:lnSpc>
                <a:spcPct val="120000"/>
              </a:lnSpc>
            </a:pPr>
            <a:endParaRPr lang="da-DK" altLang="zh-CN" sz="1400" spc="150" dirty="0">
              <a:solidFill>
                <a:srgbClr val="000000"/>
              </a:solidFill>
              <a:latin typeface="微软雅黑" panose="020B0503020204020204" charset="-122"/>
              <a:ea typeface="微软雅黑" panose="020B0503020204020204" charset="-122"/>
            </a:endParaRPr>
          </a:p>
        </p:txBody>
      </p:sp>
      <p:sp>
        <p:nvSpPr>
          <p:cNvPr id="35" name="椭圆 34"/>
          <p:cNvSpPr/>
          <p:nvPr>
            <p:custDataLst>
              <p:tags r:id="rId7"/>
            </p:custDataLst>
          </p:nvPr>
        </p:nvSpPr>
        <p:spPr>
          <a:xfrm>
            <a:off x="4996992" y="2327893"/>
            <a:ext cx="961646" cy="961646"/>
          </a:xfrm>
          <a:prstGeom prst="ellipse">
            <a:avLst/>
          </a:prstGeom>
          <a:solidFill>
            <a:srgbClr val="3498DB"/>
          </a:solidFill>
          <a:ln>
            <a:noFill/>
          </a:ln>
          <a:effectLst>
            <a:outerShdw blurRad="50800" dist="38100" dir="5400000" algn="t" rotWithShape="0">
              <a:sysClr val="window" lastClr="FFFFFF">
                <a:lumMod val="75000"/>
                <a:alpha val="40000"/>
              </a:sys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latin typeface="微软雅黑" panose="020B0503020204020204" charset="-122"/>
              <a:ea typeface="微软雅黑" panose="020B0503020204020204" charset="-122"/>
            </a:endParaRPr>
          </a:p>
        </p:txBody>
      </p:sp>
      <p:sp>
        <p:nvSpPr>
          <p:cNvPr id="36" name="椭圆 35"/>
          <p:cNvSpPr/>
          <p:nvPr>
            <p:custDataLst>
              <p:tags r:id="rId8"/>
            </p:custDataLst>
          </p:nvPr>
        </p:nvSpPr>
        <p:spPr>
          <a:xfrm>
            <a:off x="5079793" y="2410694"/>
            <a:ext cx="796045" cy="796045"/>
          </a:xfrm>
          <a:prstGeom prst="ellipse">
            <a:avLst/>
          </a:prstGeom>
          <a:noFill/>
          <a:ln>
            <a:solidFill>
              <a:sysClr val="window" lastClr="FFFFFF"/>
            </a:solidFill>
            <a:prstDash val="dash"/>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0" tIns="0" rIns="0" bIns="0" numCol="1" spcCol="0" rtlCol="0" fromWordArt="0" anchor="ctr" anchorCtr="0" forceAA="0" compatLnSpc="1">
            <a:normAutofit/>
          </a:bodyPr>
          <a:lstStyle/>
          <a:p>
            <a:pPr algn="ctr"/>
            <a:r>
              <a:rPr lang="en-US" altLang="zh-CN" sz="2800">
                <a:solidFill>
                  <a:schemeClr val="tx1"/>
                </a:solidFill>
                <a:latin typeface="Arial" panose="020B0604020202020204" pitchFamily="34" charset="0"/>
                <a:ea typeface="微软雅黑" panose="020B0503020204020204" charset="-122"/>
                <a:cs typeface="Arial" panose="020B0604020202020204" pitchFamily="34" charset="0"/>
              </a:rPr>
              <a:t>02</a:t>
            </a:r>
          </a:p>
        </p:txBody>
      </p:sp>
      <p:sp>
        <p:nvSpPr>
          <p:cNvPr id="38" name="圆角矩形 37"/>
          <p:cNvSpPr/>
          <p:nvPr>
            <p:custDataLst>
              <p:tags r:id="rId9"/>
            </p:custDataLst>
          </p:nvPr>
        </p:nvSpPr>
        <p:spPr>
          <a:xfrm>
            <a:off x="2452041" y="3357353"/>
            <a:ext cx="4742967" cy="677248"/>
          </a:xfrm>
          <a:prstGeom prst="roundRect">
            <a:avLst>
              <a:gd name="adj" fmla="val 50000"/>
            </a:avLst>
          </a:prstGeom>
          <a:solidFill>
            <a:srgbClr val="1AA3AA">
              <a:lumMod val="20000"/>
              <a:lumOff val="80000"/>
            </a:srgbClr>
          </a:solidFill>
          <a:ln>
            <a:noFill/>
          </a:ln>
          <a:effectLst>
            <a:outerShdw blurRad="50800" dist="38100" dir="2700000" algn="tl" rotWithShape="0">
              <a:srgbClr val="1F74AD">
                <a:lumMod val="75000"/>
                <a:alpha val="40000"/>
              </a:srgb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0000" tIns="46800" rIns="90000" bIns="46800" numCol="1" spcCol="0" rtlCol="0" fromWordArt="0" anchor="ctr" anchorCtr="0" forceAA="0" compatLnSpc="1">
            <a:normAutofit/>
          </a:bodyPr>
          <a:lstStyle/>
          <a:p>
            <a:pPr>
              <a:lnSpc>
                <a:spcPct val="120000"/>
              </a:lnSpc>
            </a:pPr>
            <a:endParaRPr lang="zh-CN" altLang="en-US" sz="1400" spc="150" dirty="0">
              <a:solidFill>
                <a:srgbClr val="000000"/>
              </a:solidFill>
              <a:latin typeface="微软雅黑" panose="020B0503020204020204" charset="-122"/>
              <a:ea typeface="微软雅黑" panose="020B0503020204020204" charset="-122"/>
            </a:endParaRPr>
          </a:p>
        </p:txBody>
      </p:sp>
      <p:sp>
        <p:nvSpPr>
          <p:cNvPr id="40" name="椭圆 39"/>
          <p:cNvSpPr/>
          <p:nvPr>
            <p:custDataLst>
              <p:tags r:id="rId10"/>
            </p:custDataLst>
          </p:nvPr>
        </p:nvSpPr>
        <p:spPr>
          <a:xfrm>
            <a:off x="1892509" y="3215154"/>
            <a:ext cx="961646" cy="961646"/>
          </a:xfrm>
          <a:prstGeom prst="ellipse">
            <a:avLst/>
          </a:prstGeom>
          <a:solidFill>
            <a:srgbClr val="1AA3AA"/>
          </a:solidFill>
          <a:ln>
            <a:noFill/>
          </a:ln>
          <a:effectLst>
            <a:outerShdw blurRad="50800" dist="38100" dir="5400000" algn="t" rotWithShape="0">
              <a:sysClr val="window" lastClr="FFFFFF">
                <a:lumMod val="75000"/>
                <a:alpha val="40000"/>
              </a:sys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latin typeface="Arial" panose="020B0604020202020204" pitchFamily="34" charset="0"/>
              <a:ea typeface="微软雅黑" panose="020B0503020204020204" charset="-122"/>
              <a:cs typeface="Arial" panose="020B0604020202020204" pitchFamily="34" charset="0"/>
            </a:endParaRPr>
          </a:p>
        </p:txBody>
      </p:sp>
      <p:sp>
        <p:nvSpPr>
          <p:cNvPr id="41" name="椭圆 40"/>
          <p:cNvSpPr/>
          <p:nvPr>
            <p:custDataLst>
              <p:tags r:id="rId11"/>
            </p:custDataLst>
          </p:nvPr>
        </p:nvSpPr>
        <p:spPr>
          <a:xfrm>
            <a:off x="1975310" y="3297954"/>
            <a:ext cx="796045" cy="796045"/>
          </a:xfrm>
          <a:prstGeom prst="ellipse">
            <a:avLst/>
          </a:prstGeom>
          <a:noFill/>
          <a:ln>
            <a:solidFill>
              <a:sysClr val="window" lastClr="FFFFFF"/>
            </a:solidFill>
            <a:prstDash val="dash"/>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0" tIns="0" rIns="0" bIns="0" numCol="1" spcCol="0" rtlCol="0" fromWordArt="0" anchor="ctr" anchorCtr="0" forceAA="0" compatLnSpc="1">
            <a:normAutofit/>
          </a:bodyPr>
          <a:lstStyle/>
          <a:p>
            <a:pPr algn="ctr"/>
            <a:r>
              <a:rPr lang="en-US" altLang="zh-CN" sz="2800">
                <a:solidFill>
                  <a:schemeClr val="tx1"/>
                </a:solidFill>
                <a:latin typeface="微软雅黑" panose="020B0503020204020204" charset="-122"/>
                <a:ea typeface="微软雅黑" panose="020B0503020204020204" charset="-122"/>
                <a:cs typeface="+mn-ea"/>
              </a:rPr>
              <a:t>03</a:t>
            </a:r>
          </a:p>
        </p:txBody>
      </p:sp>
      <p:sp>
        <p:nvSpPr>
          <p:cNvPr id="43" name="圆角矩形 42"/>
          <p:cNvSpPr/>
          <p:nvPr>
            <p:custDataLst>
              <p:tags r:id="rId12"/>
            </p:custDataLst>
          </p:nvPr>
        </p:nvSpPr>
        <p:spPr>
          <a:xfrm>
            <a:off x="5556524" y="4244614"/>
            <a:ext cx="4742967" cy="677248"/>
          </a:xfrm>
          <a:prstGeom prst="roundRect">
            <a:avLst>
              <a:gd name="adj" fmla="val 50000"/>
            </a:avLst>
          </a:prstGeom>
          <a:solidFill>
            <a:srgbClr val="69A35B">
              <a:lumMod val="20000"/>
              <a:lumOff val="80000"/>
            </a:srgbClr>
          </a:solidFill>
          <a:ln>
            <a:noFill/>
          </a:ln>
          <a:effectLst>
            <a:outerShdw blurRad="50800" dist="38100" dir="2700000" algn="tl" rotWithShape="0">
              <a:srgbClr val="1F74AD">
                <a:lumMod val="75000"/>
                <a:alpha val="40000"/>
              </a:srgb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0000" tIns="46800" rIns="90000" bIns="46800" numCol="1" spcCol="0" rtlCol="0" fromWordArt="0" anchor="ctr" anchorCtr="0" forceAA="0" compatLnSpc="1">
            <a:normAutofit/>
          </a:bodyPr>
          <a:lstStyle/>
          <a:p>
            <a:pPr>
              <a:lnSpc>
                <a:spcPct val="120000"/>
              </a:lnSpc>
            </a:pPr>
            <a:endParaRPr lang="zh-CN" altLang="en-US" sz="1400" spc="150" dirty="0">
              <a:solidFill>
                <a:srgbClr val="000000"/>
              </a:solidFill>
              <a:latin typeface="微软雅黑" panose="020B0503020204020204" charset="-122"/>
              <a:ea typeface="微软雅黑" panose="020B0503020204020204" charset="-122"/>
            </a:endParaRPr>
          </a:p>
        </p:txBody>
      </p:sp>
      <p:sp>
        <p:nvSpPr>
          <p:cNvPr id="45" name="椭圆 44"/>
          <p:cNvSpPr/>
          <p:nvPr>
            <p:custDataLst>
              <p:tags r:id="rId13"/>
            </p:custDataLst>
          </p:nvPr>
        </p:nvSpPr>
        <p:spPr>
          <a:xfrm>
            <a:off x="4996992" y="4102415"/>
            <a:ext cx="961646" cy="961646"/>
          </a:xfrm>
          <a:prstGeom prst="ellipse">
            <a:avLst/>
          </a:prstGeom>
          <a:solidFill>
            <a:srgbClr val="69A35B"/>
          </a:solidFill>
          <a:ln>
            <a:noFill/>
          </a:ln>
          <a:effectLst>
            <a:outerShdw blurRad="50800" dist="38100" dir="5400000" algn="t" rotWithShape="0">
              <a:sysClr val="window" lastClr="FFFFFF">
                <a:lumMod val="75000"/>
                <a:alpha val="40000"/>
              </a:sys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latin typeface="微软雅黑" panose="020B0503020204020204" charset="-122"/>
              <a:ea typeface="微软雅黑" panose="020B0503020204020204" charset="-122"/>
            </a:endParaRPr>
          </a:p>
        </p:txBody>
      </p:sp>
      <p:sp>
        <p:nvSpPr>
          <p:cNvPr id="46" name="椭圆 45"/>
          <p:cNvSpPr/>
          <p:nvPr>
            <p:custDataLst>
              <p:tags r:id="rId14"/>
            </p:custDataLst>
          </p:nvPr>
        </p:nvSpPr>
        <p:spPr>
          <a:xfrm>
            <a:off x="5079793" y="4185215"/>
            <a:ext cx="796045" cy="796045"/>
          </a:xfrm>
          <a:prstGeom prst="ellipse">
            <a:avLst/>
          </a:prstGeom>
          <a:noFill/>
          <a:ln>
            <a:solidFill>
              <a:sysClr val="window" lastClr="FFFFFF"/>
            </a:solidFill>
            <a:prstDash val="dash"/>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0" tIns="0" rIns="0" bIns="0" numCol="1" spcCol="0" rtlCol="0" fromWordArt="0" anchor="ctr" anchorCtr="0" forceAA="0" compatLnSpc="1">
            <a:normAutofit/>
          </a:bodyPr>
          <a:lstStyle/>
          <a:p>
            <a:pPr algn="ctr"/>
            <a:r>
              <a:rPr lang="en-US" altLang="zh-CN" sz="2800">
                <a:solidFill>
                  <a:schemeClr val="tx1"/>
                </a:solidFill>
                <a:latin typeface="Arial" panose="020B0604020202020204" pitchFamily="34" charset="0"/>
                <a:ea typeface="微软雅黑" panose="020B0503020204020204" charset="-122"/>
                <a:cs typeface="Arial" panose="020B0604020202020204" pitchFamily="34" charset="0"/>
              </a:rPr>
              <a:t>04</a:t>
            </a:r>
          </a:p>
        </p:txBody>
      </p:sp>
      <p:sp>
        <p:nvSpPr>
          <p:cNvPr id="48" name="圆角矩形 47"/>
          <p:cNvSpPr/>
          <p:nvPr>
            <p:custDataLst>
              <p:tags r:id="rId15"/>
            </p:custDataLst>
          </p:nvPr>
        </p:nvSpPr>
        <p:spPr>
          <a:xfrm>
            <a:off x="2452041" y="5131875"/>
            <a:ext cx="4742967" cy="677248"/>
          </a:xfrm>
          <a:prstGeom prst="roundRect">
            <a:avLst>
              <a:gd name="adj" fmla="val 50000"/>
            </a:avLst>
          </a:prstGeom>
          <a:solidFill>
            <a:srgbClr val="9BBB59">
              <a:lumMod val="20000"/>
              <a:lumOff val="80000"/>
            </a:srgbClr>
          </a:solidFill>
          <a:ln>
            <a:noFill/>
          </a:ln>
          <a:effectLst>
            <a:outerShdw blurRad="50800" dist="38100" dir="2700000" algn="tl" rotWithShape="0">
              <a:srgbClr val="1F74AD">
                <a:lumMod val="75000"/>
                <a:alpha val="40000"/>
              </a:srgb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0000" tIns="46800" rIns="90000" bIns="46800" numCol="1" spcCol="0" rtlCol="0" fromWordArt="0" anchor="ctr" anchorCtr="0" forceAA="0" compatLnSpc="1">
            <a:normAutofit/>
          </a:bodyPr>
          <a:lstStyle/>
          <a:p>
            <a:pPr>
              <a:lnSpc>
                <a:spcPct val="120000"/>
              </a:lnSpc>
            </a:pPr>
            <a:endParaRPr lang="zh-CN" altLang="en-US" sz="1400" spc="150" dirty="0">
              <a:solidFill>
                <a:srgbClr val="000000"/>
              </a:solidFill>
              <a:latin typeface="微软雅黑" panose="020B0503020204020204" charset="-122"/>
              <a:ea typeface="微软雅黑" panose="020B0503020204020204" charset="-122"/>
            </a:endParaRPr>
          </a:p>
        </p:txBody>
      </p:sp>
      <p:sp>
        <p:nvSpPr>
          <p:cNvPr id="50" name="椭圆 49"/>
          <p:cNvSpPr/>
          <p:nvPr>
            <p:custDataLst>
              <p:tags r:id="rId16"/>
            </p:custDataLst>
          </p:nvPr>
        </p:nvSpPr>
        <p:spPr>
          <a:xfrm>
            <a:off x="1892509" y="4989676"/>
            <a:ext cx="961646" cy="961646"/>
          </a:xfrm>
          <a:prstGeom prst="ellipse">
            <a:avLst/>
          </a:prstGeom>
          <a:solidFill>
            <a:srgbClr val="9BBB59"/>
          </a:solidFill>
          <a:ln>
            <a:noFill/>
          </a:ln>
          <a:effectLst>
            <a:outerShdw blurRad="50800" dist="38100" dir="5400000" algn="t" rotWithShape="0">
              <a:sysClr val="window" lastClr="FFFFFF">
                <a:lumMod val="75000"/>
                <a:alpha val="40000"/>
              </a:sys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latin typeface="微软雅黑" panose="020B0503020204020204" charset="-122"/>
              <a:ea typeface="微软雅黑" panose="020B0503020204020204" charset="-122"/>
            </a:endParaRPr>
          </a:p>
        </p:txBody>
      </p:sp>
      <p:sp>
        <p:nvSpPr>
          <p:cNvPr id="51" name="椭圆 50"/>
          <p:cNvSpPr/>
          <p:nvPr>
            <p:custDataLst>
              <p:tags r:id="rId17"/>
            </p:custDataLst>
          </p:nvPr>
        </p:nvSpPr>
        <p:spPr>
          <a:xfrm>
            <a:off x="1975310" y="5072476"/>
            <a:ext cx="796045" cy="796045"/>
          </a:xfrm>
          <a:prstGeom prst="ellipse">
            <a:avLst/>
          </a:prstGeom>
          <a:noFill/>
          <a:ln>
            <a:solidFill>
              <a:sysClr val="window" lastClr="FFFFFF"/>
            </a:solidFill>
            <a:prstDash val="dash"/>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0" tIns="0" rIns="0" bIns="0" numCol="1" spcCol="0" rtlCol="0" fromWordArt="0" anchor="ctr" anchorCtr="0" forceAA="0" compatLnSpc="1">
            <a:normAutofit/>
          </a:bodyPr>
          <a:lstStyle/>
          <a:p>
            <a:pPr algn="ctr"/>
            <a:r>
              <a:rPr lang="en-US" altLang="zh-CN" sz="2800">
                <a:solidFill>
                  <a:schemeClr val="tx1"/>
                </a:solidFill>
                <a:latin typeface="Arial" panose="020B0604020202020204" pitchFamily="34" charset="0"/>
                <a:ea typeface="微软雅黑" panose="020B0503020204020204" charset="-122"/>
                <a:cs typeface="Arial" panose="020B0604020202020204" pitchFamily="34" charset="0"/>
              </a:rPr>
              <a:t>05</a:t>
            </a:r>
          </a:p>
        </p:txBody>
      </p:sp>
      <p:sp>
        <p:nvSpPr>
          <p:cNvPr id="5" name="文本框 4"/>
          <p:cNvSpPr txBox="1"/>
          <p:nvPr>
            <p:custDataLst>
              <p:tags r:id="rId18"/>
            </p:custDataLst>
          </p:nvPr>
        </p:nvSpPr>
        <p:spPr>
          <a:xfrm>
            <a:off x="2917907" y="1696148"/>
            <a:ext cx="3921044" cy="450617"/>
          </a:xfrm>
          <a:prstGeom prst="rect">
            <a:avLst/>
          </a:prstGeom>
          <a:noFill/>
        </p:spPr>
        <p:txBody>
          <a:bodyPr wrap="square" rtlCol="0" anchor="ctr">
            <a:normAutofit/>
          </a:bodyPr>
          <a:lstStyle/>
          <a:p>
            <a:pPr marL="0" lvl="0" indent="0" algn="l">
              <a:lnSpc>
                <a:spcPct val="120000"/>
              </a:lnSpc>
              <a:spcBef>
                <a:spcPts val="0"/>
              </a:spcBef>
              <a:spcAft>
                <a:spcPts val="0"/>
              </a:spcAft>
              <a:buSzPct val="100000"/>
            </a:pPr>
            <a:r>
              <a:rPr lang="zh-CN" altLang="en-US" sz="1400" spc="150" dirty="0">
                <a:solidFill>
                  <a:schemeClr val="tx1"/>
                </a:solidFill>
                <a:latin typeface="微软雅黑" panose="020B0503020204020204" charset="-122"/>
                <a:ea typeface="微软雅黑" panose="020B0503020204020204" charset="-122"/>
              </a:rPr>
              <a:t>项目背景及其目的</a:t>
            </a:r>
          </a:p>
        </p:txBody>
      </p:sp>
      <p:sp>
        <p:nvSpPr>
          <p:cNvPr id="23" name="文本框 22"/>
          <p:cNvSpPr txBox="1"/>
          <p:nvPr>
            <p:custDataLst>
              <p:tags r:id="rId19"/>
            </p:custDataLst>
          </p:nvPr>
        </p:nvSpPr>
        <p:spPr>
          <a:xfrm>
            <a:off x="6031914" y="2583409"/>
            <a:ext cx="3921044" cy="450617"/>
          </a:xfrm>
          <a:prstGeom prst="rect">
            <a:avLst/>
          </a:prstGeom>
          <a:noFill/>
        </p:spPr>
        <p:txBody>
          <a:bodyPr wrap="square" rtlCol="0" anchor="ctr">
            <a:normAutofit/>
          </a:bodyPr>
          <a:lstStyle/>
          <a:p>
            <a:pPr marL="0" lvl="0" indent="0" algn="l">
              <a:lnSpc>
                <a:spcPct val="120000"/>
              </a:lnSpc>
              <a:spcBef>
                <a:spcPts val="0"/>
              </a:spcBef>
              <a:spcAft>
                <a:spcPts val="0"/>
              </a:spcAft>
              <a:buSzPct val="100000"/>
            </a:pPr>
            <a:r>
              <a:rPr lang="zh-CN" altLang="en-US" sz="1400" spc="150" dirty="0">
                <a:solidFill>
                  <a:schemeClr val="tx1"/>
                </a:solidFill>
                <a:latin typeface="微软雅黑" panose="020B0503020204020204" charset="-122"/>
                <a:ea typeface="微软雅黑" panose="020B0503020204020204" charset="-122"/>
              </a:rPr>
              <a:t>设计方案比较</a:t>
            </a:r>
          </a:p>
        </p:txBody>
      </p:sp>
      <p:sp>
        <p:nvSpPr>
          <p:cNvPr id="24" name="文本框 23"/>
          <p:cNvSpPr txBox="1"/>
          <p:nvPr>
            <p:custDataLst>
              <p:tags r:id="rId20"/>
            </p:custDataLst>
          </p:nvPr>
        </p:nvSpPr>
        <p:spPr>
          <a:xfrm>
            <a:off x="2917907" y="3470669"/>
            <a:ext cx="3921044" cy="450617"/>
          </a:xfrm>
          <a:prstGeom prst="rect">
            <a:avLst/>
          </a:prstGeom>
          <a:noFill/>
        </p:spPr>
        <p:txBody>
          <a:bodyPr wrap="square" rtlCol="0" anchor="ctr">
            <a:normAutofit/>
          </a:bodyPr>
          <a:lstStyle/>
          <a:p>
            <a:pPr marL="0" lvl="0" indent="0" algn="l">
              <a:lnSpc>
                <a:spcPct val="120000"/>
              </a:lnSpc>
              <a:spcBef>
                <a:spcPts val="0"/>
              </a:spcBef>
              <a:spcAft>
                <a:spcPts val="0"/>
              </a:spcAft>
              <a:buSzPct val="100000"/>
            </a:pPr>
            <a:r>
              <a:rPr lang="zh-CN" altLang="en-US" sz="1400" spc="150" dirty="0">
                <a:solidFill>
                  <a:schemeClr val="tx1"/>
                </a:solidFill>
                <a:latin typeface="微软雅黑" panose="020B0503020204020204" charset="-122"/>
                <a:ea typeface="微软雅黑" panose="020B0503020204020204" charset="-122"/>
              </a:rPr>
              <a:t>设计方案的软硬件实现</a:t>
            </a:r>
          </a:p>
        </p:txBody>
      </p:sp>
      <p:sp>
        <p:nvSpPr>
          <p:cNvPr id="25" name="文本框 24"/>
          <p:cNvSpPr txBox="1"/>
          <p:nvPr>
            <p:custDataLst>
              <p:tags r:id="rId21"/>
            </p:custDataLst>
          </p:nvPr>
        </p:nvSpPr>
        <p:spPr>
          <a:xfrm>
            <a:off x="2917907" y="5245191"/>
            <a:ext cx="3921044" cy="450617"/>
          </a:xfrm>
          <a:prstGeom prst="rect">
            <a:avLst/>
          </a:prstGeom>
          <a:noFill/>
        </p:spPr>
        <p:txBody>
          <a:bodyPr wrap="square" rtlCol="0" anchor="ctr">
            <a:normAutofit/>
          </a:bodyPr>
          <a:lstStyle/>
          <a:p>
            <a:pPr marL="0" lvl="0" indent="0" algn="l">
              <a:lnSpc>
                <a:spcPct val="120000"/>
              </a:lnSpc>
              <a:spcBef>
                <a:spcPts val="0"/>
              </a:spcBef>
              <a:spcAft>
                <a:spcPts val="0"/>
              </a:spcAft>
              <a:buSzPct val="100000"/>
            </a:pPr>
            <a:r>
              <a:rPr lang="zh-CN" altLang="en-US" sz="1400" spc="150" dirty="0">
                <a:solidFill>
                  <a:schemeClr val="tx1"/>
                </a:solidFill>
                <a:latin typeface="微软雅黑" panose="020B0503020204020204" charset="-122"/>
                <a:ea typeface="微软雅黑" panose="020B0503020204020204" charset="-122"/>
              </a:rPr>
              <a:t>总结</a:t>
            </a:r>
          </a:p>
        </p:txBody>
      </p:sp>
      <p:sp>
        <p:nvSpPr>
          <p:cNvPr id="26" name="文本框 25"/>
          <p:cNvSpPr txBox="1"/>
          <p:nvPr>
            <p:custDataLst>
              <p:tags r:id="rId22"/>
            </p:custDataLst>
          </p:nvPr>
        </p:nvSpPr>
        <p:spPr>
          <a:xfrm>
            <a:off x="6031914" y="4357930"/>
            <a:ext cx="3921044" cy="450617"/>
          </a:xfrm>
          <a:prstGeom prst="rect">
            <a:avLst/>
          </a:prstGeom>
          <a:noFill/>
        </p:spPr>
        <p:txBody>
          <a:bodyPr wrap="square" rtlCol="0" anchor="ctr">
            <a:normAutofit/>
          </a:bodyPr>
          <a:lstStyle/>
          <a:p>
            <a:pPr marL="0" lvl="0" indent="0" algn="l">
              <a:lnSpc>
                <a:spcPct val="120000"/>
              </a:lnSpc>
              <a:spcBef>
                <a:spcPts val="0"/>
              </a:spcBef>
              <a:spcAft>
                <a:spcPts val="0"/>
              </a:spcAft>
              <a:buSzPct val="100000"/>
            </a:pPr>
            <a:r>
              <a:rPr lang="zh-CN" altLang="en-US" sz="1400" spc="150" dirty="0">
                <a:solidFill>
                  <a:schemeClr val="tx1"/>
                </a:solidFill>
                <a:latin typeface="微软雅黑" panose="020B0503020204020204" charset="-122"/>
                <a:ea typeface="微软雅黑" panose="020B0503020204020204" charset="-122"/>
              </a:rPr>
              <a:t>实现效果展示</a:t>
            </a:r>
          </a:p>
        </p:txBody>
      </p:sp>
      <p:sp>
        <p:nvSpPr>
          <p:cNvPr id="12" name="文本框 11"/>
          <p:cNvSpPr txBox="1"/>
          <p:nvPr/>
        </p:nvSpPr>
        <p:spPr>
          <a:xfrm>
            <a:off x="0" y="6489700"/>
            <a:ext cx="8303895" cy="368300"/>
          </a:xfrm>
          <a:prstGeom prst="rect">
            <a:avLst/>
          </a:prstGeom>
          <a:noFill/>
        </p:spPr>
        <p:txBody>
          <a:bodyPr wrap="square" rtlCol="0">
            <a:spAutoFit/>
          </a:bodyPr>
          <a:lstStyle/>
          <a:p>
            <a:r>
              <a:rPr lang="en-US" altLang="zh-CN"/>
              <a:t>小组11   基于Zigbee工具的地下酒窖环境监测系统</a:t>
            </a:r>
          </a:p>
        </p:txBody>
      </p:sp>
      <p:pic>
        <p:nvPicPr>
          <p:cNvPr id="13" name="图片 10" descr="校徽图片（正）"/>
          <p:cNvPicPr>
            <a:picLocks noChangeAspect="1" noChangeArrowheads="1"/>
          </p:cNvPicPr>
          <p:nvPr/>
        </p:nvPicPr>
        <p:blipFill>
          <a:blip r:embed="rId24" cstate="print"/>
          <a:srcRect/>
          <a:stretch>
            <a:fillRect/>
          </a:stretch>
        </p:blipFill>
        <p:spPr>
          <a:xfrm>
            <a:off x="11049000" y="0"/>
            <a:ext cx="1143000" cy="1130300"/>
          </a:xfrm>
          <a:prstGeom prst="rect">
            <a:avLst/>
          </a:prstGeom>
          <a:noFill/>
          <a:ln w="9525">
            <a:noFill/>
            <a:miter lim="800000"/>
            <a:headEnd/>
            <a:tailEnd/>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custDataLst>
              <p:tags r:id="rId2"/>
            </p:custDataLst>
          </p:nvPr>
        </p:nvSpPr>
        <p:spPr>
          <a:xfrm>
            <a:off x="2722315" y="3417980"/>
            <a:ext cx="8160879" cy="665595"/>
          </a:xfrm>
          <a:prstGeom prst="rect">
            <a:avLst/>
          </a:prstGeom>
        </p:spPr>
        <p:txBody>
          <a:bodyPr wrap="square" anchor="b">
            <a:noAutofit/>
          </a:bodyPr>
          <a:lstStyle/>
          <a:p>
            <a:pPr marL="0" indent="0" algn="ctr">
              <a:lnSpc>
                <a:spcPct val="100000"/>
              </a:lnSpc>
              <a:spcBef>
                <a:spcPts val="0"/>
              </a:spcBef>
              <a:spcAft>
                <a:spcPts val="0"/>
              </a:spcAft>
              <a:buSzPct val="100000"/>
              <a:buNone/>
            </a:pPr>
            <a:r>
              <a:rPr lang="zh-CN" altLang="en-US" sz="6600" b="1">
                <a:gradFill>
                  <a:gsLst>
                    <a:gs pos="0">
                      <a:srgbClr val="012D86"/>
                    </a:gs>
                    <a:gs pos="100000">
                      <a:srgbClr val="0E2557"/>
                    </a:gs>
                  </a:gsLst>
                  <a:lin scaled="0"/>
                </a:gradFill>
                <a:latin typeface="宋体" panose="02010600030101010101" pitchFamily="2" charset="-122"/>
                <a:ea typeface="宋体" panose="02010600030101010101" pitchFamily="2" charset="-122"/>
                <a:sym typeface="+mn-ea"/>
              </a:rPr>
              <a:t>项目背景及其目的</a:t>
            </a:r>
            <a:endParaRPr lang="zh-CN" altLang="en-US" sz="6600" b="1" kern="0" spc="300" dirty="0">
              <a:solidFill>
                <a:srgbClr val="5F5F5F">
                  <a:lumMod val="75000"/>
                </a:srgbClr>
              </a:solidFill>
              <a:latin typeface="宋体" panose="02010600030101010101" pitchFamily="2" charset="-122"/>
              <a:ea typeface="宋体" panose="02010600030101010101" pitchFamily="2" charset="-122"/>
              <a:cs typeface="+mn-ea"/>
            </a:endParaRPr>
          </a:p>
        </p:txBody>
      </p:sp>
      <p:sp>
        <p:nvSpPr>
          <p:cNvPr id="12" name="文本框 11"/>
          <p:cNvSpPr txBox="1"/>
          <p:nvPr/>
        </p:nvSpPr>
        <p:spPr>
          <a:xfrm>
            <a:off x="0" y="6489700"/>
            <a:ext cx="8303895" cy="368300"/>
          </a:xfrm>
          <a:prstGeom prst="rect">
            <a:avLst/>
          </a:prstGeom>
          <a:noFill/>
        </p:spPr>
        <p:txBody>
          <a:bodyPr wrap="square" rtlCol="0">
            <a:spAutoFit/>
          </a:bodyPr>
          <a:lstStyle/>
          <a:p>
            <a:r>
              <a:rPr lang="zh-CN" altLang="en-US"/>
              <a:t>小组</a:t>
            </a:r>
            <a:r>
              <a:rPr lang="en-US" altLang="zh-CN"/>
              <a:t>11   </a:t>
            </a:r>
            <a:r>
              <a:rPr lang="zh-CN" altLang="en-US"/>
              <a:t>基于Zigbee工具的地下酒窖环境监测系统</a:t>
            </a:r>
          </a:p>
        </p:txBody>
      </p:sp>
      <p:pic>
        <p:nvPicPr>
          <p:cNvPr id="13" name="图片 10" descr="校徽图片（正）"/>
          <p:cNvPicPr>
            <a:picLocks noChangeAspect="1" noChangeArrowheads="1"/>
          </p:cNvPicPr>
          <p:nvPr/>
        </p:nvPicPr>
        <p:blipFill>
          <a:blip r:embed="rId5" cstate="print"/>
          <a:srcRect/>
          <a:stretch>
            <a:fillRect/>
          </a:stretch>
        </p:blipFill>
        <p:spPr>
          <a:xfrm>
            <a:off x="11049000" y="0"/>
            <a:ext cx="1143000" cy="1130300"/>
          </a:xfrm>
          <a:prstGeom prst="rect">
            <a:avLst/>
          </a:prstGeom>
          <a:noFill/>
          <a:ln w="9525">
            <a:noFill/>
            <a:miter lim="800000"/>
            <a:headEnd/>
            <a:tailEnd/>
          </a:ln>
        </p:spPr>
      </p:pic>
      <p:sp>
        <p:nvSpPr>
          <p:cNvPr id="10" name="稻壳儿春秋广告/盗版必究"/>
          <p:cNvSpPr txBox="1"/>
          <p:nvPr>
            <p:custDataLst>
              <p:tags r:id="rId3"/>
            </p:custDataLst>
          </p:nvPr>
        </p:nvSpPr>
        <p:spPr>
          <a:xfrm>
            <a:off x="1917065" y="3034030"/>
            <a:ext cx="1165225" cy="1049655"/>
          </a:xfrm>
          <a:prstGeom prst="rect">
            <a:avLst/>
          </a:prstGeom>
          <a:solidFill>
            <a:schemeClr val="accent1"/>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a:ln>
                  <a:noFill/>
                </a:ln>
                <a:solidFill>
                  <a:schemeClr val="bg1"/>
                </a:solidFill>
                <a:effectLst/>
                <a:uLnTx/>
                <a:uFillTx/>
                <a:latin typeface="宋体" panose="02010600030101010101" pitchFamily="2" charset="-122"/>
                <a:ea typeface="宋体" panose="02010600030101010101" pitchFamily="2" charset="-122"/>
                <a:cs typeface="Arial" panose="020B0604020202020204" pitchFamily="34" charset="0"/>
              </a:rPr>
              <a:t>01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10" grpId="0" animBg="1"/>
      <p:bldP spid="1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0" descr="校徽图片（正）"/>
          <p:cNvPicPr>
            <a:picLocks noChangeAspect="1" noChangeArrowheads="1"/>
          </p:cNvPicPr>
          <p:nvPr/>
        </p:nvPicPr>
        <p:blipFill>
          <a:blip r:embed="rId3" cstate="print"/>
          <a:srcRect/>
          <a:stretch>
            <a:fillRect/>
          </a:stretch>
        </p:blipFill>
        <p:spPr>
          <a:xfrm>
            <a:off x="11049000" y="0"/>
            <a:ext cx="1143000" cy="1130300"/>
          </a:xfrm>
          <a:prstGeom prst="rect">
            <a:avLst/>
          </a:prstGeom>
          <a:noFill/>
          <a:ln w="9525">
            <a:noFill/>
            <a:miter lim="800000"/>
            <a:headEnd/>
            <a:tailEnd/>
          </a:ln>
        </p:spPr>
      </p:pic>
      <p:sp>
        <p:nvSpPr>
          <p:cNvPr id="4" name="文本框 3"/>
          <p:cNvSpPr txBox="1"/>
          <p:nvPr/>
        </p:nvSpPr>
        <p:spPr>
          <a:xfrm>
            <a:off x="557530" y="561340"/>
            <a:ext cx="2746375" cy="398780"/>
          </a:xfrm>
          <a:prstGeom prst="rect">
            <a:avLst/>
          </a:prstGeom>
          <a:noFill/>
        </p:spPr>
        <p:txBody>
          <a:bodyPr wrap="square" rtlCol="0">
            <a:spAutoFit/>
          </a:bodyPr>
          <a:lstStyle/>
          <a:p>
            <a:r>
              <a:rPr lang="zh-CN" altLang="en-US" sz="2000" b="1">
                <a:latin typeface="宋体" panose="02010600030101010101" pitchFamily="2" charset="-122"/>
                <a:ea typeface="宋体" panose="02010600030101010101" pitchFamily="2" charset="-122"/>
              </a:rPr>
              <a:t>项目背景</a:t>
            </a:r>
          </a:p>
        </p:txBody>
      </p:sp>
      <p:sp>
        <p:nvSpPr>
          <p:cNvPr id="6" name="文本框 5"/>
          <p:cNvSpPr txBox="1"/>
          <p:nvPr/>
        </p:nvSpPr>
        <p:spPr>
          <a:xfrm>
            <a:off x="1130935" y="2816225"/>
            <a:ext cx="5251450" cy="922020"/>
          </a:xfrm>
          <a:prstGeom prst="rect">
            <a:avLst/>
          </a:prstGeom>
          <a:noFill/>
        </p:spPr>
        <p:txBody>
          <a:bodyPr wrap="square" rtlCol="0">
            <a:spAutoFit/>
          </a:bodyPr>
          <a:lstStyle/>
          <a:p>
            <a:r>
              <a:rPr lang="en-US" altLang="zh-CN"/>
              <a:t>        </a:t>
            </a:r>
            <a:r>
              <a:rPr lang="zh-CN" altLang="en-US"/>
              <a:t>2019年11月10日上午哈尔滨一42岁男子岳某在酒窖池里清理酒糟时被毒气熏倒了岳某哥哥和酒窖主人南某相继前去营救结果都不幸倒在了酒窖内</a:t>
            </a:r>
          </a:p>
        </p:txBody>
      </p:sp>
      <p:sp>
        <p:nvSpPr>
          <p:cNvPr id="7" name="文本框 6"/>
          <p:cNvSpPr txBox="1"/>
          <p:nvPr/>
        </p:nvSpPr>
        <p:spPr>
          <a:xfrm>
            <a:off x="6096000" y="4551045"/>
            <a:ext cx="6096000" cy="2306955"/>
          </a:xfrm>
          <a:prstGeom prst="rect">
            <a:avLst/>
          </a:prstGeom>
          <a:noFill/>
        </p:spPr>
        <p:txBody>
          <a:bodyPr wrap="square" rtlCol="0">
            <a:spAutoFit/>
          </a:bodyPr>
          <a:lstStyle/>
          <a:p>
            <a:r>
              <a:rPr lang="en-US" altLang="zh-CN"/>
              <a:t>        </a:t>
            </a:r>
            <a:r>
              <a:rPr lang="zh-CN" altLang="en-US"/>
              <a:t>有统计表明，近年来90%以上的有限空间较大事故</a:t>
            </a:r>
          </a:p>
          <a:p>
            <a:r>
              <a:rPr lang="zh-CN" altLang="en-US"/>
              <a:t>都存在以下问题：</a:t>
            </a:r>
          </a:p>
          <a:p>
            <a:r>
              <a:rPr lang="zh-CN" altLang="en-US"/>
              <a:t>1、未落实作业审批制度，作业人员缺乏必要的安全技能，在未通风、未检测的情况下进入有限空间。</a:t>
            </a:r>
          </a:p>
          <a:p>
            <a:r>
              <a:rPr lang="zh-CN" altLang="en-US"/>
              <a:t>2、事故伤害类型主要是中毒和窒息，导致事故发生的有毒有害气体主要是硫化氢、一氧化碳等。</a:t>
            </a:r>
          </a:p>
          <a:p>
            <a:r>
              <a:rPr lang="zh-CN" altLang="en-US"/>
              <a:t>3、事故发生呈现季节性特点，每年的3月至10月为事故易发期。</a:t>
            </a:r>
          </a:p>
        </p:txBody>
      </p:sp>
      <p:sp>
        <p:nvSpPr>
          <p:cNvPr id="8" name="文本框 7"/>
          <p:cNvSpPr txBox="1"/>
          <p:nvPr/>
        </p:nvSpPr>
        <p:spPr>
          <a:xfrm>
            <a:off x="376555" y="4402455"/>
            <a:ext cx="3757295" cy="2030095"/>
          </a:xfrm>
          <a:prstGeom prst="rect">
            <a:avLst/>
          </a:prstGeom>
          <a:noFill/>
        </p:spPr>
        <p:txBody>
          <a:bodyPr wrap="square" rtlCol="0">
            <a:spAutoFit/>
          </a:bodyPr>
          <a:lstStyle/>
          <a:p>
            <a:r>
              <a:rPr lang="en-US" altLang="zh-CN"/>
              <a:t>        2016.10.15</a:t>
            </a:r>
            <a:r>
              <a:rPr lang="zh-CN" altLang="en-US"/>
              <a:t>早上九点多，南通通州湾安平村一酒厂发生安全事故，三人在清理酒窖时一氧化碳中毒。最终医院虽全力抢救，三人还是抢救无效死亡。</a:t>
            </a:r>
          </a:p>
          <a:p>
            <a:endParaRPr lang="zh-CN" altLang="en-US"/>
          </a:p>
          <a:p>
            <a:r>
              <a:rPr lang="zh-CN" altLang="en-US"/>
              <a:t>　　</a:t>
            </a:r>
          </a:p>
        </p:txBody>
      </p:sp>
      <p:sp>
        <p:nvSpPr>
          <p:cNvPr id="9" name="文本框 8"/>
          <p:cNvSpPr txBox="1"/>
          <p:nvPr/>
        </p:nvSpPr>
        <p:spPr>
          <a:xfrm>
            <a:off x="557530" y="1479550"/>
            <a:ext cx="3953510" cy="922020"/>
          </a:xfrm>
          <a:prstGeom prst="rect">
            <a:avLst/>
          </a:prstGeom>
          <a:noFill/>
        </p:spPr>
        <p:txBody>
          <a:bodyPr wrap="square" rtlCol="0">
            <a:spAutoFit/>
          </a:bodyPr>
          <a:lstStyle/>
          <a:p>
            <a:r>
              <a:rPr lang="en-US" altLang="zh-CN"/>
              <a:t>    </a:t>
            </a:r>
            <a:r>
              <a:rPr lang="zh-CN" altLang="en-US"/>
              <a:t>2019年5月23日，双阳区大院酒坊地下酒窖发生一起中毒窒息事故，造成1人死亡。</a:t>
            </a:r>
          </a:p>
        </p:txBody>
      </p:sp>
      <p:pic>
        <p:nvPicPr>
          <p:cNvPr id="10" name="图片 9"/>
          <p:cNvPicPr>
            <a:picLocks noChangeAspect="1"/>
          </p:cNvPicPr>
          <p:nvPr/>
        </p:nvPicPr>
        <p:blipFill>
          <a:blip r:embed="rId4"/>
          <a:srcRect t="29450" b="32959"/>
          <a:stretch>
            <a:fillRect/>
          </a:stretch>
        </p:blipFill>
        <p:spPr>
          <a:xfrm>
            <a:off x="6518910" y="561340"/>
            <a:ext cx="4530090" cy="368998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7" grpId="1"/>
      <p:bldP spid="8" grpId="0"/>
      <p:bldP spid="8" grpId="1"/>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0" descr="校徽图片（正）"/>
          <p:cNvPicPr>
            <a:picLocks noChangeAspect="1" noChangeArrowheads="1"/>
          </p:cNvPicPr>
          <p:nvPr/>
        </p:nvPicPr>
        <p:blipFill>
          <a:blip r:embed="rId3" cstate="print"/>
          <a:srcRect/>
          <a:stretch>
            <a:fillRect/>
          </a:stretch>
        </p:blipFill>
        <p:spPr>
          <a:xfrm>
            <a:off x="11049000" y="0"/>
            <a:ext cx="1143000" cy="1130300"/>
          </a:xfrm>
          <a:prstGeom prst="rect">
            <a:avLst/>
          </a:prstGeom>
          <a:noFill/>
          <a:ln w="9525">
            <a:noFill/>
            <a:miter lim="800000"/>
            <a:headEnd/>
            <a:tailEnd/>
          </a:ln>
        </p:spPr>
      </p:pic>
      <p:sp>
        <p:nvSpPr>
          <p:cNvPr id="4" name="文本框 3"/>
          <p:cNvSpPr txBox="1"/>
          <p:nvPr/>
        </p:nvSpPr>
        <p:spPr>
          <a:xfrm>
            <a:off x="557530" y="561340"/>
            <a:ext cx="2746375" cy="398780"/>
          </a:xfrm>
          <a:prstGeom prst="rect">
            <a:avLst/>
          </a:prstGeom>
          <a:noFill/>
        </p:spPr>
        <p:txBody>
          <a:bodyPr wrap="square" rtlCol="0">
            <a:spAutoFit/>
          </a:bodyPr>
          <a:lstStyle/>
          <a:p>
            <a:r>
              <a:rPr lang="zh-CN" altLang="en-US" sz="2000" b="1">
                <a:latin typeface="宋体" panose="02010600030101010101" pitchFamily="2" charset="-122"/>
                <a:ea typeface="宋体" panose="02010600030101010101" pitchFamily="2" charset="-122"/>
              </a:rPr>
              <a:t>项目目的</a:t>
            </a:r>
          </a:p>
        </p:txBody>
      </p:sp>
      <p:sp>
        <p:nvSpPr>
          <p:cNvPr id="5" name="文本框 4"/>
          <p:cNvSpPr txBox="1"/>
          <p:nvPr/>
        </p:nvSpPr>
        <p:spPr>
          <a:xfrm>
            <a:off x="557530" y="1859915"/>
            <a:ext cx="5641340" cy="3138170"/>
          </a:xfrm>
          <a:prstGeom prst="rect">
            <a:avLst/>
          </a:prstGeom>
          <a:noFill/>
        </p:spPr>
        <p:txBody>
          <a:bodyPr wrap="square" rtlCol="0">
            <a:spAutoFit/>
          </a:bodyPr>
          <a:lstStyle/>
          <a:p>
            <a:r>
              <a:rPr lang="en-US" altLang="zh-CN" dirty="0"/>
              <a:t>        </a:t>
            </a:r>
            <a:r>
              <a:rPr lang="zh-CN" altLang="en-US" dirty="0"/>
              <a:t>通过开发研究一套地下酒窖环境监测系统，利用气体传感器实时监测酒窖内二氧化碳和有害气体的浓度信息，当二氧化碳浓度达到上限值时系统自动发出灯光警示，从而警醒进入酒窖的人员，避免因酒窖内气体浓度过高引发中毒窒息的危险！</a:t>
            </a:r>
          </a:p>
          <a:p>
            <a:r>
              <a:rPr lang="en-US" altLang="zh-CN" dirty="0"/>
              <a:t>       </a:t>
            </a:r>
            <a:r>
              <a:rPr lang="zh-CN" altLang="en-US" dirty="0"/>
              <a:t>本设计中主要研究对象为酒窖内的温湿度，气体浓度。通过温湿度传感器采集酒窖内的温湿度信号，通过将温湿度信号转换成字符串，供LCD显示，并将数据整合后方便发给协调器显示，获得的温湿度通过串口输出到电脑显示，最后输出到LCD显示。</a:t>
            </a:r>
          </a:p>
          <a:p>
            <a:endParaRPr lang="zh-CN" altLang="en-US" dirty="0"/>
          </a:p>
        </p:txBody>
      </p:sp>
      <p:pic>
        <p:nvPicPr>
          <p:cNvPr id="11" name="图片 10"/>
          <p:cNvPicPr>
            <a:picLocks noChangeAspect="1"/>
          </p:cNvPicPr>
          <p:nvPr/>
        </p:nvPicPr>
        <p:blipFill>
          <a:blip r:embed="rId4"/>
          <a:stretch>
            <a:fillRect/>
          </a:stretch>
        </p:blipFill>
        <p:spPr>
          <a:xfrm>
            <a:off x="7085330" y="561340"/>
            <a:ext cx="3380105" cy="2844165"/>
          </a:xfrm>
          <a:prstGeom prst="rect">
            <a:avLst/>
          </a:prstGeom>
        </p:spPr>
      </p:pic>
      <p:pic>
        <p:nvPicPr>
          <p:cNvPr id="12" name="图片 11"/>
          <p:cNvPicPr>
            <a:picLocks noChangeAspect="1"/>
          </p:cNvPicPr>
          <p:nvPr/>
        </p:nvPicPr>
        <p:blipFill>
          <a:blip r:embed="rId5"/>
          <a:stretch>
            <a:fillRect/>
          </a:stretch>
        </p:blipFill>
        <p:spPr>
          <a:xfrm>
            <a:off x="8321619" y="3617854"/>
            <a:ext cx="3453130" cy="305371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custDataLst>
              <p:tags r:id="rId2"/>
            </p:custDataLst>
          </p:nvPr>
        </p:nvSpPr>
        <p:spPr>
          <a:xfrm>
            <a:off x="2626430" y="3417980"/>
            <a:ext cx="8160879" cy="665595"/>
          </a:xfrm>
          <a:prstGeom prst="rect">
            <a:avLst/>
          </a:prstGeom>
        </p:spPr>
        <p:txBody>
          <a:bodyPr wrap="square" anchor="b">
            <a:noAutofit/>
          </a:bodyPr>
          <a:lstStyle/>
          <a:p>
            <a:pPr marL="0" indent="0" algn="ctr">
              <a:lnSpc>
                <a:spcPct val="100000"/>
              </a:lnSpc>
              <a:spcBef>
                <a:spcPts val="0"/>
              </a:spcBef>
              <a:spcAft>
                <a:spcPts val="0"/>
              </a:spcAft>
              <a:buSzPct val="100000"/>
              <a:buNone/>
            </a:pPr>
            <a:r>
              <a:rPr lang="zh-CN" altLang="en-US" sz="6600" b="1">
                <a:gradFill>
                  <a:gsLst>
                    <a:gs pos="0">
                      <a:srgbClr val="012D86"/>
                    </a:gs>
                    <a:gs pos="100000">
                      <a:srgbClr val="0E2557"/>
                    </a:gs>
                  </a:gsLst>
                  <a:lin scaled="0"/>
                </a:gradFill>
                <a:latin typeface="宋体" panose="02010600030101010101" pitchFamily="2" charset="-122"/>
                <a:ea typeface="宋体" panose="02010600030101010101" pitchFamily="2" charset="-122"/>
                <a:sym typeface="+mn-ea"/>
              </a:rPr>
              <a:t>设计方案比较</a:t>
            </a:r>
            <a:endParaRPr lang="zh-CN" altLang="en-US" sz="6600" b="1" kern="0" spc="300" dirty="0">
              <a:solidFill>
                <a:srgbClr val="5F5F5F">
                  <a:lumMod val="75000"/>
                </a:srgbClr>
              </a:solidFill>
              <a:latin typeface="宋体" panose="02010600030101010101" pitchFamily="2" charset="-122"/>
              <a:ea typeface="宋体" panose="02010600030101010101" pitchFamily="2" charset="-122"/>
              <a:cs typeface="+mn-ea"/>
            </a:endParaRPr>
          </a:p>
        </p:txBody>
      </p:sp>
      <p:sp>
        <p:nvSpPr>
          <p:cNvPr id="12" name="文本框 11"/>
          <p:cNvSpPr txBox="1"/>
          <p:nvPr/>
        </p:nvSpPr>
        <p:spPr>
          <a:xfrm>
            <a:off x="0" y="6489700"/>
            <a:ext cx="8303895" cy="368300"/>
          </a:xfrm>
          <a:prstGeom prst="rect">
            <a:avLst/>
          </a:prstGeom>
          <a:noFill/>
        </p:spPr>
        <p:txBody>
          <a:bodyPr wrap="square" rtlCol="0">
            <a:spAutoFit/>
          </a:bodyPr>
          <a:lstStyle/>
          <a:p>
            <a:r>
              <a:rPr lang="zh-CN" altLang="en-US"/>
              <a:t>小组</a:t>
            </a:r>
            <a:r>
              <a:rPr lang="en-US" altLang="zh-CN"/>
              <a:t>11   </a:t>
            </a:r>
            <a:r>
              <a:rPr lang="zh-CN" altLang="en-US"/>
              <a:t>基于Zigbee工具的地下酒窖环境监测系统</a:t>
            </a:r>
          </a:p>
        </p:txBody>
      </p:sp>
      <p:pic>
        <p:nvPicPr>
          <p:cNvPr id="13" name="图片 10" descr="校徽图片（正）"/>
          <p:cNvPicPr>
            <a:picLocks noChangeAspect="1" noChangeArrowheads="1"/>
          </p:cNvPicPr>
          <p:nvPr/>
        </p:nvPicPr>
        <p:blipFill>
          <a:blip r:embed="rId5" cstate="print"/>
          <a:srcRect/>
          <a:stretch>
            <a:fillRect/>
          </a:stretch>
        </p:blipFill>
        <p:spPr>
          <a:xfrm>
            <a:off x="11049000" y="0"/>
            <a:ext cx="1143000" cy="1130300"/>
          </a:xfrm>
          <a:prstGeom prst="rect">
            <a:avLst/>
          </a:prstGeom>
          <a:noFill/>
          <a:ln w="9525">
            <a:noFill/>
            <a:miter lim="800000"/>
            <a:headEnd/>
            <a:tailEnd/>
          </a:ln>
        </p:spPr>
      </p:pic>
      <p:sp>
        <p:nvSpPr>
          <p:cNvPr id="2" name="稻壳儿春秋广告/盗版必究"/>
          <p:cNvSpPr txBox="1"/>
          <p:nvPr>
            <p:custDataLst>
              <p:tags r:id="rId3"/>
            </p:custDataLst>
          </p:nvPr>
        </p:nvSpPr>
        <p:spPr>
          <a:xfrm>
            <a:off x="2626360" y="3034030"/>
            <a:ext cx="1165225" cy="1049655"/>
          </a:xfrm>
          <a:prstGeom prst="rect">
            <a:avLst/>
          </a:prstGeom>
          <a:solidFill>
            <a:schemeClr val="accent1"/>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a:ln>
                  <a:noFill/>
                </a:ln>
                <a:solidFill>
                  <a:schemeClr val="bg1"/>
                </a:solidFill>
                <a:effectLst/>
                <a:uLnTx/>
                <a:uFillTx/>
                <a:latin typeface="宋体" panose="02010600030101010101" pitchFamily="2" charset="-122"/>
                <a:ea typeface="宋体" panose="02010600030101010101" pitchFamily="2" charset="-122"/>
                <a:cs typeface="Arial" panose="020B0604020202020204" pitchFamily="34" charset="0"/>
              </a:rPr>
              <a:t>02</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2" grpId="0" animBg="1"/>
      <p:bldP spid="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设计方案比较</a:t>
            </a:r>
            <a:endParaRPr lang="en-US" altLang="zh-CN" dirty="0"/>
          </a:p>
        </p:txBody>
      </p:sp>
      <p:sp>
        <p:nvSpPr>
          <p:cNvPr id="4" name="文本占位符 3"/>
          <p:cNvSpPr>
            <a:spLocks noGrp="1"/>
          </p:cNvSpPr>
          <p:nvPr>
            <p:ph type="body" idx="1"/>
          </p:nvPr>
        </p:nvSpPr>
        <p:spPr>
          <a:xfrm>
            <a:off x="836612" y="1278732"/>
            <a:ext cx="5157787" cy="823912"/>
          </a:xfrm>
        </p:spPr>
        <p:txBody>
          <a:bodyPr/>
          <a:lstStyle/>
          <a:p>
            <a:r>
              <a:rPr lang="zh-CN" altLang="en-US" dirty="0"/>
              <a:t>设计方案</a:t>
            </a:r>
            <a:r>
              <a:rPr lang="en-US" altLang="zh-CN" dirty="0"/>
              <a:t>A</a:t>
            </a:r>
            <a:endParaRPr lang="zh-CN" altLang="en-US" dirty="0"/>
          </a:p>
        </p:txBody>
      </p:sp>
      <p:sp>
        <p:nvSpPr>
          <p:cNvPr id="6" name="文本占位符 5"/>
          <p:cNvSpPr>
            <a:spLocks noGrp="1"/>
          </p:cNvSpPr>
          <p:nvPr>
            <p:ph type="body" sz="quarter" idx="3"/>
          </p:nvPr>
        </p:nvSpPr>
        <p:spPr>
          <a:xfrm>
            <a:off x="6169024" y="1278732"/>
            <a:ext cx="5183188" cy="823912"/>
          </a:xfrm>
        </p:spPr>
        <p:txBody>
          <a:bodyPr/>
          <a:lstStyle/>
          <a:p>
            <a:r>
              <a:rPr lang="zh-CN" altLang="en-US" dirty="0"/>
              <a:t>设计方案</a:t>
            </a:r>
            <a:r>
              <a:rPr lang="en-US" altLang="zh-CN" dirty="0"/>
              <a:t>B</a:t>
            </a:r>
            <a:endParaRPr lang="zh-CN" altLang="en-US" dirty="0"/>
          </a:p>
        </p:txBody>
      </p:sp>
      <p:sp>
        <p:nvSpPr>
          <p:cNvPr id="7" name="内容占位符 6"/>
          <p:cNvSpPr>
            <a:spLocks noGrp="1"/>
          </p:cNvSpPr>
          <p:nvPr>
            <p:ph sz="quarter" idx="4"/>
          </p:nvPr>
        </p:nvSpPr>
        <p:spPr>
          <a:xfrm>
            <a:off x="6169024" y="2402681"/>
            <a:ext cx="5183188" cy="3684588"/>
          </a:xfrm>
        </p:spPr>
        <p:txBody>
          <a:bodyPr/>
          <a:lstStyle/>
          <a:p>
            <a:pPr marL="0" indent="0">
              <a:buNone/>
            </a:pPr>
            <a:r>
              <a:rPr lang="zh-CN" altLang="en-US" dirty="0"/>
              <a:t>   在终端的</a:t>
            </a:r>
            <a:r>
              <a:rPr lang="en-US" altLang="zh-CN" dirty="0"/>
              <a:t>LCD</a:t>
            </a:r>
            <a:r>
              <a:rPr lang="zh-CN" altLang="en-US" dirty="0"/>
              <a:t>上显示气体是否危险，循环显示小组队员姓名，在协调器的</a:t>
            </a:r>
            <a:r>
              <a:rPr lang="en-US" altLang="zh-CN" dirty="0"/>
              <a:t>LCD</a:t>
            </a:r>
            <a:r>
              <a:rPr lang="zh-CN" altLang="en-US" dirty="0"/>
              <a:t>上显示从终端发送来的温湿度数据。</a:t>
            </a:r>
          </a:p>
        </p:txBody>
      </p:sp>
      <p:sp>
        <p:nvSpPr>
          <p:cNvPr id="12" name="文本框 11"/>
          <p:cNvSpPr txBox="1"/>
          <p:nvPr/>
        </p:nvSpPr>
        <p:spPr>
          <a:xfrm>
            <a:off x="0" y="6489700"/>
            <a:ext cx="8303895" cy="368300"/>
          </a:xfrm>
          <a:prstGeom prst="rect">
            <a:avLst/>
          </a:prstGeom>
          <a:noFill/>
        </p:spPr>
        <p:txBody>
          <a:bodyPr wrap="square" rtlCol="0">
            <a:spAutoFit/>
          </a:bodyPr>
          <a:lstStyle/>
          <a:p>
            <a:r>
              <a:rPr lang="zh-CN" altLang="en-US"/>
              <a:t>小组</a:t>
            </a:r>
            <a:r>
              <a:rPr lang="en-US" altLang="zh-CN"/>
              <a:t>11   </a:t>
            </a:r>
            <a:r>
              <a:rPr lang="zh-CN" altLang="en-US"/>
              <a:t>基于Zigbee工具的地下酒窖环境监测系统</a:t>
            </a:r>
          </a:p>
        </p:txBody>
      </p:sp>
      <p:pic>
        <p:nvPicPr>
          <p:cNvPr id="13" name="图片 10" descr="校徽图片（正）"/>
          <p:cNvPicPr>
            <a:picLocks noChangeAspect="1" noChangeArrowheads="1"/>
          </p:cNvPicPr>
          <p:nvPr/>
        </p:nvPicPr>
        <p:blipFill>
          <a:blip r:embed="rId2" cstate="print"/>
          <a:srcRect/>
          <a:stretch>
            <a:fillRect/>
          </a:stretch>
        </p:blipFill>
        <p:spPr>
          <a:xfrm>
            <a:off x="11049000" y="0"/>
            <a:ext cx="1143000" cy="1130300"/>
          </a:xfrm>
          <a:prstGeom prst="rect">
            <a:avLst/>
          </a:prstGeom>
          <a:noFill/>
          <a:ln w="9525">
            <a:noFill/>
            <a:miter lim="800000"/>
            <a:headEnd/>
            <a:tailEnd/>
          </a:ln>
        </p:spPr>
      </p:pic>
      <p:sp>
        <p:nvSpPr>
          <p:cNvPr id="10" name="内容占位符 9">
            <a:extLst>
              <a:ext uri="{FF2B5EF4-FFF2-40B4-BE49-F238E27FC236}">
                <a16:creationId xmlns:a16="http://schemas.microsoft.com/office/drawing/2014/main" id="{78C2FBED-EFBC-4155-BCA7-8A813FA259D5}"/>
              </a:ext>
            </a:extLst>
          </p:cNvPr>
          <p:cNvSpPr>
            <a:spLocks noGrp="1"/>
          </p:cNvSpPr>
          <p:nvPr>
            <p:ph sz="half" idx="2"/>
          </p:nvPr>
        </p:nvSpPr>
        <p:spPr>
          <a:xfrm>
            <a:off x="836612" y="2402681"/>
            <a:ext cx="5157787" cy="3684588"/>
          </a:xfrm>
        </p:spPr>
        <p:txBody>
          <a:bodyPr/>
          <a:lstStyle/>
          <a:p>
            <a:pPr marL="0" indent="0">
              <a:buNone/>
            </a:pPr>
            <a:r>
              <a:rPr lang="zh-CN" altLang="en-US" dirty="0"/>
              <a:t>    在终端上的</a:t>
            </a:r>
            <a:r>
              <a:rPr lang="en-US" altLang="zh-CN" dirty="0"/>
              <a:t>LCD</a:t>
            </a:r>
            <a:r>
              <a:rPr lang="zh-CN" altLang="en-US" dirty="0"/>
              <a:t>显示测得的温 湿度数据，在协调器的</a:t>
            </a:r>
            <a:r>
              <a:rPr lang="en-US" altLang="zh-CN" dirty="0"/>
              <a:t>LCD</a:t>
            </a:r>
            <a:r>
              <a:rPr lang="zh-CN" altLang="en-US" dirty="0"/>
              <a:t>上循环显示小组队友姓名与接收终端发送来的气体浓度是否危险。</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bldP spid="4" grpId="1" build="p"/>
      <p:bldP spid="6" grpId="0" build="p"/>
      <p:bldP spid="6"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custDataLst>
              <p:tags r:id="rId2"/>
            </p:custDataLst>
          </p:nvPr>
        </p:nvSpPr>
        <p:spPr>
          <a:xfrm>
            <a:off x="2538730" y="3418205"/>
            <a:ext cx="8734425" cy="665480"/>
          </a:xfrm>
          <a:prstGeom prst="rect">
            <a:avLst/>
          </a:prstGeom>
        </p:spPr>
        <p:txBody>
          <a:bodyPr wrap="square" anchor="b">
            <a:noAutofit/>
          </a:bodyPr>
          <a:lstStyle/>
          <a:p>
            <a:pPr marL="0" indent="0" algn="ctr">
              <a:lnSpc>
                <a:spcPct val="100000"/>
              </a:lnSpc>
              <a:spcBef>
                <a:spcPts val="0"/>
              </a:spcBef>
              <a:spcAft>
                <a:spcPts val="0"/>
              </a:spcAft>
              <a:buSzPct val="100000"/>
              <a:buNone/>
            </a:pPr>
            <a:r>
              <a:rPr lang="zh-CN" altLang="en-US" sz="6600" b="1">
                <a:gradFill>
                  <a:gsLst>
                    <a:gs pos="0">
                      <a:srgbClr val="012D86"/>
                    </a:gs>
                    <a:gs pos="100000">
                      <a:srgbClr val="0E2557"/>
                    </a:gs>
                  </a:gsLst>
                  <a:lin scaled="0"/>
                </a:gradFill>
                <a:latin typeface="宋体" panose="02010600030101010101" pitchFamily="2" charset="-122"/>
                <a:ea typeface="宋体" panose="02010600030101010101" pitchFamily="2" charset="-122"/>
                <a:sym typeface="+mn-ea"/>
              </a:rPr>
              <a:t>设计方案的软硬件实现</a:t>
            </a:r>
            <a:endParaRPr lang="zh-CN" altLang="en-US" sz="6600" b="1" kern="0" spc="300" dirty="0">
              <a:solidFill>
                <a:srgbClr val="5F5F5F">
                  <a:lumMod val="75000"/>
                </a:srgbClr>
              </a:solidFill>
              <a:latin typeface="宋体" panose="02010600030101010101" pitchFamily="2" charset="-122"/>
              <a:ea typeface="宋体" panose="02010600030101010101" pitchFamily="2" charset="-122"/>
              <a:cs typeface="+mn-ea"/>
            </a:endParaRPr>
          </a:p>
        </p:txBody>
      </p:sp>
      <p:sp>
        <p:nvSpPr>
          <p:cNvPr id="12" name="文本框 11"/>
          <p:cNvSpPr txBox="1"/>
          <p:nvPr/>
        </p:nvSpPr>
        <p:spPr>
          <a:xfrm>
            <a:off x="0" y="6489700"/>
            <a:ext cx="8303895" cy="368300"/>
          </a:xfrm>
          <a:prstGeom prst="rect">
            <a:avLst/>
          </a:prstGeom>
          <a:noFill/>
        </p:spPr>
        <p:txBody>
          <a:bodyPr wrap="square" rtlCol="0">
            <a:spAutoFit/>
          </a:bodyPr>
          <a:lstStyle/>
          <a:p>
            <a:r>
              <a:rPr lang="zh-CN" altLang="en-US"/>
              <a:t>小组</a:t>
            </a:r>
            <a:r>
              <a:rPr lang="en-US" altLang="zh-CN"/>
              <a:t>11   </a:t>
            </a:r>
            <a:r>
              <a:rPr lang="zh-CN" altLang="en-US"/>
              <a:t>基于Zigbee工具的地下酒窖环境监测系统</a:t>
            </a:r>
          </a:p>
        </p:txBody>
      </p:sp>
      <p:sp>
        <p:nvSpPr>
          <p:cNvPr id="9" name="稻壳儿春秋广告/盗版必究"/>
          <p:cNvSpPr txBox="1"/>
          <p:nvPr>
            <p:custDataLst>
              <p:tags r:id="rId3"/>
            </p:custDataLst>
          </p:nvPr>
        </p:nvSpPr>
        <p:spPr>
          <a:xfrm>
            <a:off x="1373505" y="3034030"/>
            <a:ext cx="1165225" cy="1049655"/>
          </a:xfrm>
          <a:prstGeom prst="rect">
            <a:avLst/>
          </a:prstGeom>
          <a:solidFill>
            <a:schemeClr val="accent1"/>
          </a:solid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a:ln>
                  <a:noFill/>
                </a:ln>
                <a:solidFill>
                  <a:schemeClr val="bg1"/>
                </a:solidFill>
                <a:effectLst/>
                <a:uLnTx/>
                <a:uFillTx/>
                <a:latin typeface="宋体" panose="02010600030101010101" pitchFamily="2" charset="-122"/>
                <a:ea typeface="宋体" panose="02010600030101010101" pitchFamily="2" charset="-122"/>
                <a:cs typeface="Arial" panose="020B0604020202020204" pitchFamily="34" charset="0"/>
              </a:rPr>
              <a:t>03</a:t>
            </a:r>
          </a:p>
        </p:txBody>
      </p:sp>
      <p:pic>
        <p:nvPicPr>
          <p:cNvPr id="13" name="图片 10" descr="校徽图片（正）"/>
          <p:cNvPicPr>
            <a:picLocks noChangeAspect="1" noChangeArrowheads="1"/>
          </p:cNvPicPr>
          <p:nvPr/>
        </p:nvPicPr>
        <p:blipFill>
          <a:blip r:embed="rId5" cstate="print"/>
          <a:srcRect/>
          <a:stretch>
            <a:fillRect/>
          </a:stretch>
        </p:blipFill>
        <p:spPr>
          <a:xfrm>
            <a:off x="11049000" y="0"/>
            <a:ext cx="1143000" cy="11303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9" grpId="0" animBg="1"/>
      <p:bldP spid="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设计方案的软硬件实现</a:t>
            </a:r>
          </a:p>
        </p:txBody>
      </p:sp>
      <p:sp>
        <p:nvSpPr>
          <p:cNvPr id="3" name="内容占位符 2"/>
          <p:cNvSpPr>
            <a:spLocks noGrp="1"/>
          </p:cNvSpPr>
          <p:nvPr>
            <p:ph idx="1"/>
          </p:nvPr>
        </p:nvSpPr>
        <p:spPr/>
        <p:txBody>
          <a:bodyPr/>
          <a:lstStyle/>
          <a:p>
            <a:r>
              <a:rPr lang="zh-CN" altLang="en-US" dirty="0"/>
              <a:t>设计方案整体框架</a:t>
            </a:r>
            <a:endParaRPr lang="en-US" altLang="zh-CN" dirty="0"/>
          </a:p>
        </p:txBody>
      </p:sp>
      <p:sp>
        <p:nvSpPr>
          <p:cNvPr id="12" name="文本框 11"/>
          <p:cNvSpPr txBox="1"/>
          <p:nvPr/>
        </p:nvSpPr>
        <p:spPr>
          <a:xfrm>
            <a:off x="0" y="6489700"/>
            <a:ext cx="8303895" cy="368300"/>
          </a:xfrm>
          <a:prstGeom prst="rect">
            <a:avLst/>
          </a:prstGeom>
          <a:noFill/>
        </p:spPr>
        <p:txBody>
          <a:bodyPr wrap="square" rtlCol="0">
            <a:spAutoFit/>
          </a:bodyPr>
          <a:lstStyle/>
          <a:p>
            <a:r>
              <a:rPr lang="zh-CN" altLang="en-US"/>
              <a:t>小组</a:t>
            </a:r>
            <a:r>
              <a:rPr lang="en-US" altLang="zh-CN"/>
              <a:t>11   </a:t>
            </a:r>
            <a:r>
              <a:rPr lang="zh-CN" altLang="en-US"/>
              <a:t>基于Zigbee工具的地下酒窖环境监测系统</a:t>
            </a:r>
          </a:p>
        </p:txBody>
      </p:sp>
      <p:pic>
        <p:nvPicPr>
          <p:cNvPr id="13" name="图片 10" descr="校徽图片（正）"/>
          <p:cNvPicPr>
            <a:picLocks noChangeAspect="1" noChangeArrowheads="1"/>
          </p:cNvPicPr>
          <p:nvPr/>
        </p:nvPicPr>
        <p:blipFill>
          <a:blip r:embed="rId2" cstate="print"/>
          <a:srcRect/>
          <a:stretch>
            <a:fillRect/>
          </a:stretch>
        </p:blipFill>
        <p:spPr>
          <a:xfrm>
            <a:off x="11049000" y="0"/>
            <a:ext cx="1143000" cy="1130300"/>
          </a:xfrm>
          <a:prstGeom prst="rect">
            <a:avLst/>
          </a:prstGeom>
          <a:noFill/>
          <a:ln w="9525">
            <a:noFill/>
            <a:miter lim="800000"/>
            <a:headEnd/>
            <a:tailEnd/>
          </a:ln>
        </p:spPr>
      </p:pic>
      <p:pic>
        <p:nvPicPr>
          <p:cNvPr id="6" name="图片 5">
            <a:extLst>
              <a:ext uri="{FF2B5EF4-FFF2-40B4-BE49-F238E27FC236}">
                <a16:creationId xmlns:a16="http://schemas.microsoft.com/office/drawing/2014/main" id="{33474F92-5AFA-4641-882B-29194D23A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8571" y="0"/>
            <a:ext cx="5153114"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1"/>
  <p:tag name="KSO_WM_UNIT_ID" val="_12*l_h_i*1_1_1"/>
  <p:tag name="KSO_WM_UNIT_LAYERLEVEL" val="1_1_1"/>
  <p:tag name="KSO_WM_TAG_VERSION" val="1.0"/>
  <p:tag name="KSO_WM_BEAUTIFY_FLAG" val="#wm#"/>
  <p:tag name="KSO_WM_SLIDE_BACKGROUND_TYPE" val="general"/>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2"/>
  <p:tag name="KSO_WM_UNIT_ID" val="_12*l_h_i*1_1_2"/>
  <p:tag name="KSO_WM_UNIT_LAYERLEVEL" val="1_1_1"/>
  <p:tag name="KSO_WM_TAG_VERSION" val="1.0"/>
  <p:tag name="KSO_WM_BEAUTIFY_FLAG" val="#wm#"/>
  <p:tag name="KSO_WM_SLIDE_BACKGROUND_TYPE" val="general"/>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1"/>
  <p:tag name="KSO_WM_UNIT_ID" val="_12*l_h_i*1_1_1"/>
  <p:tag name="KSO_WM_UNIT_LAYERLEVEL" val="1_1_1"/>
  <p:tag name="KSO_WM_TAG_VERSION" val="1.0"/>
  <p:tag name="KSO_WM_BEAUTIFY_FLAG" val="#wm#"/>
  <p:tag name="KSO_WM_SLIDE_BACKGROUND_TYPE" val="general"/>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2"/>
  <p:tag name="KSO_WM_UNIT_ID" val="_12*l_h_i*1_1_2"/>
  <p:tag name="KSO_WM_UNIT_LAYERLEVEL" val="1_1_1"/>
  <p:tag name="KSO_WM_TAG_VERSION" val="1.0"/>
  <p:tag name="KSO_WM_BEAUTIFY_FLAG" val="#wm#"/>
  <p:tag name="KSO_WM_SLIDE_BACKGROUND_TYPE" val="general"/>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1"/>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1"/>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1"/>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1"/>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1"/>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1"/>
  <p:tag name="KSO_WM_UNIT_ID" val="_12*l_h_i*1_1_1"/>
  <p:tag name="KSO_WM_UNIT_LAYERLEVEL" val="1_1_1"/>
  <p:tag name="KSO_WM_TAG_VERSION" val="1.0"/>
  <p:tag name="KSO_WM_BEAUTIFY_FLAG" val="#wm#"/>
  <p:tag name="KSO_WM_SLIDE_BACKGROUND_TYPE" val="general"/>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2"/>
  <p:tag name="KSO_WM_UNIT_ID" val="_12*l_h_i*1_1_2"/>
  <p:tag name="KSO_WM_UNIT_LAYERLEVEL" val="1_1_1"/>
  <p:tag name="KSO_WM_TAG_VERSION" val="1.0"/>
  <p:tag name="KSO_WM_BEAUTIFY_FLAG" val="#wm#"/>
  <p:tag name="KSO_WM_SLIDE_BACKGROUND_TYPE" val="general"/>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1"/>
  <p:tag name="KSO_WM_UNIT_ID" val="_12*l_h_i*1_1_1"/>
  <p:tag name="KSO_WM_UNIT_LAYERLEVEL" val="1_1_1"/>
  <p:tag name="KSO_WM_TAG_VERSION" val="1.0"/>
  <p:tag name="KSO_WM_BEAUTIFY_FLAG" val="#wm#"/>
  <p:tag name="KSO_WM_SLIDE_BACKGROUND_TYPE" val="general"/>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2"/>
  <p:tag name="KSO_WM_UNIT_ID" val="_12*l_h_i*1_1_2"/>
  <p:tag name="KSO_WM_UNIT_LAYERLEVEL" val="1_1_1"/>
  <p:tag name="KSO_WM_TAG_VERSION" val="1.0"/>
  <p:tag name="KSO_WM_BEAUTIFY_FLAG" val="#wm#"/>
  <p:tag name="KSO_WM_SLIDE_BACKGROUND_TYPE" val="general"/>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1"/>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1"/>
  <p:tag name="KSO_WM_UNIT_ID" val="_12*l_h_i*1_1_1"/>
  <p:tag name="KSO_WM_UNIT_LAYERLEVEL" val="1_1_1"/>
  <p:tag name="KSO_WM_TAG_VERSION" val="1.0"/>
  <p:tag name="KSO_WM_BEAUTIFY_FLAG" val="#wm#"/>
  <p:tag name="KSO_WM_SLIDE_BACKGROUND_TYPE" val="general"/>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2"/>
  <p:tag name="KSO_WM_UNIT_ID" val="_12*l_h_i*1_1_2"/>
  <p:tag name="KSO_WM_UNIT_LAYERLEVEL" val="1_1_1"/>
  <p:tag name="KSO_WM_TAG_VERSION" val="1.0"/>
  <p:tag name="KSO_WM_BEAUTIFY_FLAG" val="#wm#"/>
  <p:tag name="KSO_WM_SLIDE_BACKGROUND_TYPE" val="general"/>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1"/>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1"/>
  <p:tag name="KSO_WM_UNIT_ID" val="_12*l_h_i*1_1_1"/>
  <p:tag name="KSO_WM_UNIT_LAYERLEVEL" val="1_1_1"/>
  <p:tag name="KSO_WM_TAG_VERSION" val="1.0"/>
  <p:tag name="KSO_WM_BEAUTIFY_FLAG" val="#wm#"/>
  <p:tag name="KSO_WM_SLIDE_BACKGROUND_TYPE" val="general"/>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2"/>
  <p:tag name="KSO_WM_UNIT_ID" val="_12*l_h_i*1_1_2"/>
  <p:tag name="KSO_WM_UNIT_LAYERLEVEL" val="1_1_1"/>
  <p:tag name="KSO_WM_TAG_VERSION" val="1.0"/>
  <p:tag name="KSO_WM_BEAUTIFY_FLAG" val="#wm#"/>
  <p:tag name="KSO_WM_SLIDE_BACKGROUND_TYPE" val="general"/>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1"/>
  <p:tag name="KSO_WM_UNIT_ID" val="_12*l_h_i*1_1_1"/>
  <p:tag name="KSO_WM_UNIT_LAYERLEVEL" val="1_1_1"/>
  <p:tag name="KSO_WM_TAG_VERSION" val="1.0"/>
  <p:tag name="KSO_WM_BEAUTIFY_FLAG" val="#wm#"/>
  <p:tag name="KSO_WM_SLIDE_BACKGROUND_TYPE" val="general"/>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2"/>
  <p:tag name="KSO_WM_UNIT_ID" val="_12*l_h_i*1_1_2"/>
  <p:tag name="KSO_WM_UNIT_LAYERLEVEL" val="1_1_1"/>
  <p:tag name="KSO_WM_TAG_VERSION" val="1.0"/>
  <p:tag name="KSO_WM_BEAUTIFY_FLAG" val="#wm#"/>
  <p:tag name="KSO_WM_SLIDE_BACKGROUND_TYPE" val="general"/>
</p:tagLst>
</file>

<file path=ppt/tags/tag149.xml><?xml version="1.0" encoding="utf-8"?>
<p:tagLst xmlns:a="http://schemas.openxmlformats.org/drawingml/2006/main" xmlns:r="http://schemas.openxmlformats.org/officeDocument/2006/relationships" xmlns:p="http://schemas.openxmlformats.org/presentationml/2006/main">
  <p:tag name="KSO_WM_TEMPLATE_THUMBS_INDEX" val="1、9、12、16、19、20、23"/>
  <p:tag name="KSO_WM_SLIDE_ID" val="custom20182784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2784"/>
  <p:tag name="KSO_WM_SLIDE_LAYOUT" val="a_f"/>
  <p:tag name="KSO_WM_SLIDE_LAYOUT_CNT" val="1_1"/>
  <p:tag name="KSO_WM_TEMPLATE_MASTER_TYPE" val="1"/>
  <p:tag name="KSO_WM_TEMPLATE_COLOR_TYPE" val="0"/>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82784_1*a*1"/>
  <p:tag name="KSO_WM_TEMPLATE_CATEGORY" val="custom"/>
  <p:tag name="KSO_WM_TEMPLATE_INDEX" val="20182784"/>
  <p:tag name="KSO_WM_UNIT_LAYERLEVEL" val="1"/>
  <p:tag name="KSO_WM_TAG_VERSION" val="1.0"/>
  <p:tag name="KSO_WM_BEAUTIFY_FLAG" val="#wm#"/>
  <p:tag name="KSO_WM_UNIT_PRESET_TEXT" val="IOS风高端人工智能"/>
  <p:tag name="KSO_WM_UNIT_ISNUMDGMTITLE" val="0"/>
</p:tagLst>
</file>

<file path=ppt/tags/tag15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30"/>
  <p:tag name="KSO_WM_UNIT_HIGHLIGHT" val="0"/>
  <p:tag name="KSO_WM_UNIT_COMPATIBLE" val="0"/>
  <p:tag name="KSO_WM_UNIT_DIAGRAM_ISNUMVISUAL" val="0"/>
  <p:tag name="KSO_WM_UNIT_DIAGRAM_ISREFERUNIT" val="0"/>
  <p:tag name="KSO_WM_UNIT_TYPE" val="f"/>
  <p:tag name="KSO_WM_UNIT_INDEX" val="1"/>
  <p:tag name="KSO_WM_UNIT_ID" val="custom20182784_1*f*1"/>
  <p:tag name="KSO_WM_TEMPLATE_CATEGORY" val="custom"/>
  <p:tag name="KSO_WM_TEMPLATE_INDEX" val="20182784"/>
  <p:tag name="KSO_WM_UNIT_LAYERLEVEL" val="1"/>
  <p:tag name="KSO_WM_TAG_VERSION" val="1.0"/>
  <p:tag name="KSO_WM_BEAUTIFY_FLAG" val="#wm#"/>
  <p:tag name="KSO_WM_UNIT_PRESET_TEXT" val="【产品发布】【科技新品】【智能科技】【科技发展】"/>
  <p:tag name="KSO_WM_UNIT_SUBTYPE" val="a"/>
</p:tagLst>
</file>

<file path=ppt/tags/tag152.xml><?xml version="1.0" encoding="utf-8"?>
<p:tagLst xmlns:a="http://schemas.openxmlformats.org/drawingml/2006/main" xmlns:r="http://schemas.openxmlformats.org/officeDocument/2006/relationships" xmlns:p="http://schemas.openxmlformats.org/presentationml/2006/main">
  <p:tag name="KSO_WM_SLIDE_ID" val="diagram160007_5"/>
  <p:tag name="KSO_WM_SLIDE_INDEX" val="5"/>
  <p:tag name="KSO_WM_SLIDE_ITEM_CNT" val="5"/>
  <p:tag name="KSO_WM_SLIDE_LAYOUT" val="a_l"/>
  <p:tag name="KSO_WM_SLIDE_LAYOUT_CNT" val="1_1"/>
  <p:tag name="KSO_WM_SLIDE_TYPE" val="text"/>
  <p:tag name="KSO_WM_BEAUTIFY_FLAG" val="#wm#"/>
  <p:tag name="KSO_WM_SLIDE_POSITION" val="149.016*113.436"/>
  <p:tag name="KSO_WM_SLIDE_SIZE" val="661.967*355.172"/>
  <p:tag name="KSO_WM_TEMPLATE_CATEGORY" val="diagram"/>
  <p:tag name="KSO_WM_TEMPLATE_INDEX" val="160007"/>
  <p:tag name="KSO_WM_TAG_VERSION" val="1.0"/>
  <p:tag name="KSO_WM_SLIDE_SUBTYPE" val="diag"/>
  <p:tag name="KSO_WM_TEMPLATE_SUBCATEGORY" val="0"/>
  <p:tag name="KSO_WM_DIAGRAM_GROUP_CODE" val="l1-1"/>
  <p:tag name="KSO_WM_SLIDE_DIAGTYPE" val="l"/>
</p:tagLst>
</file>

<file path=ppt/tags/tag15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7"/>
  <p:tag name="KSO_WM_TAG_VERSION" val="1.0"/>
  <p:tag name="KSO_WM_BEAUTIFY_FLAG" val="#wm#"/>
  <p:tag name="KSO_WM_UNIT_ID" val="diagram160007_5*a*1"/>
  <p:tag name="KSO_WM_UNIT_LAYERLEVEL" val="1"/>
  <p:tag name="KSO_WM_UNIT_HIGHLIGHT" val="0"/>
  <p:tag name="KSO_WM_UNIT_COMPATIBLE" val="0"/>
  <p:tag name="KSO_WM_UNIT_RELATE_UNITID" val="diagram160007_5*l*1"/>
  <p:tag name="KSO_WM_UNIT_NOCLEAR" val="0"/>
  <p:tag name="KSO_WM_UNIT_DIAGRAM_ISNUMVISUAL" val="0"/>
  <p:tag name="KSO_WM_UNIT_DIAGRAM_ISREFERUNIT" val="0"/>
  <p:tag name="KSO_WM_UNIT_ISCONTENTSTITLE" val="0"/>
  <p:tag name="KSO_WM_UNIT_VALUE" val="32"/>
  <p:tag name="KSO_WM_DIAGRAM_GROUP_CODE" val="l1-1"/>
  <p:tag name="KSO_WM_UNIT_TYPE" val="a"/>
  <p:tag name="KSO_WM_UNIT_INDEX" val="1"/>
  <p:tag name="KSO_WM_UNIT_PRESET_TEXT" val="单击此处添加标题"/>
  <p:tag name="KSO_WM_UNIT_TEXT_FILL_FORE_SCHEMECOLOR_INDEX" val="13"/>
  <p:tag name="KSO_WM_UNIT_TEXT_FILL_TYPE" val="1"/>
  <p:tag name="KSO_WM_UNIT_USESOURCEFORMAT_APPLY" val="1"/>
</p:tagLst>
</file>

<file path=ppt/tags/tag15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7"/>
  <p:tag name="KSO_WM_TAG_VERSION" val="1.0"/>
  <p:tag name="KSO_WM_BEAUTIFY_FLAG" val="#wm#"/>
  <p:tag name="KSO_WM_UNIT_ID" val="diagram160007_5*l_h_i*1_1_1"/>
  <p:tag name="KSO_WM_UNIT_LAYERLEVEL" val="1_1_1"/>
  <p:tag name="KSO_WM_UNIT_HIGHLIGHT" val="0"/>
  <p:tag name="KSO_WM_UNIT_COMPATIBLE" val="0"/>
  <p:tag name="KSO_WM_UNIT_NOCLEAR" val="0"/>
  <p:tag name="KSO_WM_UNIT_DIAGRAM_ISNUMVISUAL" val="0"/>
  <p:tag name="KSO_WM_UNIT_DIAGRAM_ISREFERUNIT" val="0"/>
  <p:tag name="KSO_WM_DIAGRAM_GROUP_CODE" val="l1-1"/>
  <p:tag name="KSO_WM_UNIT_TYPE" val="l_h_i"/>
  <p:tag name="KSO_WM_UNIT_INDEX" val="1_1_1"/>
  <p:tag name="KSO_WM_UNIT_FILL_FORE_SCHEMECOLOR_INDEX" val="5"/>
  <p:tag name="KSO_WM_UNIT_FILL_TYPE" val="1"/>
  <p:tag name="KSO_WM_UNIT_SHADOW_SCHEMECOLOR_INDEX" val="5"/>
  <p:tag name="KSO_WM_UNIT_TEXT_FILL_FORE_SCHEMECOLOR_INDEX" val="13"/>
  <p:tag name="KSO_WM_UNIT_TEXT_FILL_TYPE" val="1"/>
  <p:tag name="KSO_WM_UNIT_USESOURCEFORMAT_APPLY" val="1"/>
</p:tagLst>
</file>

<file path=ppt/tags/tag15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7"/>
  <p:tag name="KSO_WM_TAG_VERSION" val="1.0"/>
  <p:tag name="KSO_WM_BEAUTIFY_FLAG" val="#wm#"/>
  <p:tag name="KSO_WM_UNIT_ID" val="diagram160007_5*l_h_i*1_1_2"/>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FILL_FORE_SCHEMECOLOR_INDEX" val="5"/>
  <p:tag name="KSO_WM_UNIT_FILL_TYPE" val="1"/>
  <p:tag name="KSO_WM_UNIT_SHADOW_SCHEMECOLOR_INDEX" val="14"/>
  <p:tag name="KSO_WM_UNIT_TEXT_FILL_FORE_SCHEMECOLOR_INDEX" val="2"/>
  <p:tag name="KSO_WM_UNIT_TEXT_FILL_TYPE" val="1"/>
  <p:tag name="KSO_WM_UNIT_USESOURCEFORMAT_APPLY" val="1"/>
</p:tagLst>
</file>

<file path=ppt/tags/tag15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7"/>
  <p:tag name="KSO_WM_TAG_VERSION" val="1.0"/>
  <p:tag name="KSO_WM_BEAUTIFY_FLAG" val="#wm#"/>
  <p:tag name="KSO_WM_UNIT_ID" val="diagram160007_5*l_h_i*1_1_3"/>
  <p:tag name="KSO_WM_UNIT_LAYERLEVEL" val="1_1_1"/>
  <p:tag name="KSO_WM_UNIT_HIGHLIGHT" val="0"/>
  <p:tag name="KSO_WM_UNIT_COMPATIBLE" val="0"/>
  <p:tag name="KSO_WM_UNIT_ISCONTENTSTITLE" val="0"/>
  <p:tag name="KSO_WM_UNIT_NOCLEAR" val="0"/>
  <p:tag name="KSO_WM_UNIT_DIAGRAM_ISNUMVISUAL" val="0"/>
  <p:tag name="KSO_WM_UNIT_DIAGRAM_ISREFERUNIT" val="0"/>
  <p:tag name="KSO_WM_DIAGRAM_GROUP_CODE" val="l1-1"/>
  <p:tag name="KSO_WM_UNIT_TYPE" val="l_h_i"/>
  <p:tag name="KSO_WM_UNIT_INDEX" val="1_1_3"/>
  <p:tag name="KSO_WM_UNIT_LINE_FORE_SCHEMECOLOR_INDEX" val="14"/>
  <p:tag name="KSO_WM_UNIT_LINE_FILL_TYPE" val="2"/>
  <p:tag name="KSO_WM_UNIT_TEXT_FILL_FORE_SCHEMECOLOR_INDEX" val="14"/>
  <p:tag name="KSO_WM_UNIT_TEXT_FILL_TYPE" val="1"/>
  <p:tag name="KSO_WM_UNIT_USESOURCEFORMAT_APPLY" val="1"/>
</p:tagLst>
</file>

<file path=ppt/tags/tag15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7"/>
  <p:tag name="KSO_WM_TAG_VERSION" val="1.0"/>
  <p:tag name="KSO_WM_BEAUTIFY_FLAG" val="#wm#"/>
  <p:tag name="KSO_WM_UNIT_ID" val="diagram160007_5*l_h_i*1_2_2"/>
  <p:tag name="KSO_WM_UNIT_LAYERLEVEL" val="1_1_1"/>
  <p:tag name="KSO_WM_UNIT_HIGHLIGHT" val="0"/>
  <p:tag name="KSO_WM_UNIT_COMPATIBLE" val="0"/>
  <p:tag name="KSO_WM_UNIT_NOCLEAR" val="0"/>
  <p:tag name="KSO_WM_UNIT_DIAGRAM_ISNUMVISUAL" val="0"/>
  <p:tag name="KSO_WM_UNIT_DIAGRAM_ISREFERUNIT" val="0"/>
  <p:tag name="KSO_WM_DIAGRAM_GROUP_CODE" val="l1-1"/>
  <p:tag name="KSO_WM_UNIT_TYPE" val="l_h_i"/>
  <p:tag name="KSO_WM_UNIT_INDEX" val="1_2_2"/>
  <p:tag name="KSO_WM_UNIT_FILL_FORE_SCHEMECOLOR_INDEX" val="6"/>
  <p:tag name="KSO_WM_UNIT_FILL_TYPE" val="1"/>
  <p:tag name="KSO_WM_UNIT_SHADOW_SCHEMECOLOR_INDEX" val="5"/>
  <p:tag name="KSO_WM_UNIT_TEXT_FILL_FORE_SCHEMECOLOR_INDEX" val="13"/>
  <p:tag name="KSO_WM_UNIT_TEXT_FILL_TYPE" val="1"/>
  <p:tag name="KSO_WM_UNIT_USESOURCEFORMAT_APPLY" val="1"/>
</p:tagLst>
</file>

<file path=ppt/tags/tag1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7"/>
  <p:tag name="KSO_WM_TAG_VERSION" val="1.0"/>
  <p:tag name="KSO_WM_BEAUTIFY_FLAG" val="#wm#"/>
  <p:tag name="KSO_WM_UNIT_ID" val="diagram160007_5*l_h_i*1_2_3"/>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FILL_FORE_SCHEMECOLOR_INDEX" val="6"/>
  <p:tag name="KSO_WM_UNIT_FILL_TYPE" val="1"/>
  <p:tag name="KSO_WM_UNIT_SHADOW_SCHEMECOLOR_INDEX" val="14"/>
  <p:tag name="KSO_WM_UNIT_TEXT_FILL_FORE_SCHEMECOLOR_INDEX" val="2"/>
  <p:tag name="KSO_WM_UNIT_TEXT_FILL_TYPE" val="1"/>
  <p:tag name="KSO_WM_UNIT_USESOURCEFORMAT_APPLY" val="1"/>
</p:tagLst>
</file>

<file path=ppt/tags/tag15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7"/>
  <p:tag name="KSO_WM_TAG_VERSION" val="1.0"/>
  <p:tag name="KSO_WM_BEAUTIFY_FLAG" val="#wm#"/>
  <p:tag name="KSO_WM_UNIT_ID" val="diagram160007_5*l_h_i*1_2_1"/>
  <p:tag name="KSO_WM_UNIT_LAYERLEVEL" val="1_1_1"/>
  <p:tag name="KSO_WM_UNIT_HIGHLIGHT" val="0"/>
  <p:tag name="KSO_WM_UNIT_COMPATIBLE" val="0"/>
  <p:tag name="KSO_WM_UNIT_ISCONTENTSTITLE" val="0"/>
  <p:tag name="KSO_WM_UNIT_NOCLEAR" val="0"/>
  <p:tag name="KSO_WM_UNIT_DIAGRAM_ISNUMVISUAL" val="0"/>
  <p:tag name="KSO_WM_UNIT_DIAGRAM_ISREFERUNIT" val="0"/>
  <p:tag name="KSO_WM_DIAGRAM_GROUP_CODE" val="l1-1"/>
  <p:tag name="KSO_WM_UNIT_TYPE" val="l_h_i"/>
  <p:tag name="KSO_WM_UNIT_INDEX" val="1_2_1"/>
  <p:tag name="KSO_WM_UNIT_LINE_FORE_SCHEMECOLOR_INDEX" val="14"/>
  <p:tag name="KSO_WM_UNIT_LINE_FILL_TYPE" val="2"/>
  <p:tag name="KSO_WM_UNIT_TEXT_FILL_FORE_SCHEMECOLOR_INDEX" val="14"/>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7"/>
  <p:tag name="KSO_WM_TAG_VERSION" val="1.0"/>
  <p:tag name="KSO_WM_BEAUTIFY_FLAG" val="#wm#"/>
  <p:tag name="KSO_WM_UNIT_ID" val="diagram160007_5*l_h_i*1_3_1"/>
  <p:tag name="KSO_WM_UNIT_LAYERLEVEL" val="1_1_1"/>
  <p:tag name="KSO_WM_UNIT_HIGHLIGHT" val="0"/>
  <p:tag name="KSO_WM_UNIT_COMPATIBLE" val="0"/>
  <p:tag name="KSO_WM_UNIT_NOCLEAR" val="0"/>
  <p:tag name="KSO_WM_UNIT_DIAGRAM_ISNUMVISUAL" val="0"/>
  <p:tag name="KSO_WM_UNIT_DIAGRAM_ISREFERUNIT" val="0"/>
  <p:tag name="KSO_WM_DIAGRAM_GROUP_CODE" val="l1-1"/>
  <p:tag name="KSO_WM_UNIT_TYPE" val="l_h_i"/>
  <p:tag name="KSO_WM_UNIT_INDEX" val="1_3_1"/>
  <p:tag name="KSO_WM_UNIT_FILL_FORE_SCHEMECOLOR_INDEX" val="7"/>
  <p:tag name="KSO_WM_UNIT_FILL_TYPE" val="1"/>
  <p:tag name="KSO_WM_UNIT_SHADOW_SCHEMECOLOR_INDEX" val="5"/>
  <p:tag name="KSO_WM_UNIT_TEXT_FILL_FORE_SCHEMECOLOR_INDEX" val="13"/>
  <p:tag name="KSO_WM_UNIT_TEXT_FILL_TYPE" val="1"/>
  <p:tag name="KSO_WM_UNIT_USESOURCEFORMAT_APPLY" val="1"/>
</p:tagLst>
</file>

<file path=ppt/tags/tag1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7"/>
  <p:tag name="KSO_WM_TAG_VERSION" val="1.0"/>
  <p:tag name="KSO_WM_BEAUTIFY_FLAG" val="#wm#"/>
  <p:tag name="KSO_WM_UNIT_ID" val="diagram160007_5*l_h_i*1_3_2"/>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FILL_FORE_SCHEMECOLOR_INDEX" val="7"/>
  <p:tag name="KSO_WM_UNIT_FILL_TYPE" val="1"/>
  <p:tag name="KSO_WM_UNIT_SHADOW_SCHEMECOLOR_INDEX" val="14"/>
  <p:tag name="KSO_WM_UNIT_TEXT_FILL_FORE_SCHEMECOLOR_INDEX" val="2"/>
  <p:tag name="KSO_WM_UNIT_TEXT_FILL_TYPE" val="1"/>
  <p:tag name="KSO_WM_UNIT_USESOURCEFORMAT_APPLY" val="1"/>
</p:tagLst>
</file>

<file path=ppt/tags/tag1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7"/>
  <p:tag name="KSO_WM_TAG_VERSION" val="1.0"/>
  <p:tag name="KSO_WM_BEAUTIFY_FLAG" val="#wm#"/>
  <p:tag name="KSO_WM_UNIT_ID" val="diagram160007_5*l_h_i*1_3_3"/>
  <p:tag name="KSO_WM_UNIT_LAYERLEVEL" val="1_1_1"/>
  <p:tag name="KSO_WM_UNIT_HIGHLIGHT" val="0"/>
  <p:tag name="KSO_WM_UNIT_COMPATIBLE" val="0"/>
  <p:tag name="KSO_WM_UNIT_ISCONTENTSTITLE" val="0"/>
  <p:tag name="KSO_WM_UNIT_NOCLEAR" val="0"/>
  <p:tag name="KSO_WM_UNIT_DIAGRAM_ISNUMVISUAL" val="0"/>
  <p:tag name="KSO_WM_UNIT_DIAGRAM_ISREFERUNIT" val="0"/>
  <p:tag name="KSO_WM_DIAGRAM_GROUP_CODE" val="l1-1"/>
  <p:tag name="KSO_WM_UNIT_TYPE" val="l_h_i"/>
  <p:tag name="KSO_WM_UNIT_INDEX" val="1_3_3"/>
  <p:tag name="KSO_WM_UNIT_LINE_FORE_SCHEMECOLOR_INDEX" val="14"/>
  <p:tag name="KSO_WM_UNIT_LINE_FILL_TYPE" val="2"/>
  <p:tag name="KSO_WM_UNIT_TEXT_FILL_FORE_SCHEMECOLOR_INDEX" val="14"/>
  <p:tag name="KSO_WM_UNIT_TEXT_FILL_TYPE" val="1"/>
  <p:tag name="KSO_WM_UNIT_USESOURCEFORMAT_APPLY" val="1"/>
</p:tagLst>
</file>

<file path=ppt/tags/tag1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7"/>
  <p:tag name="KSO_WM_TAG_VERSION" val="1.0"/>
  <p:tag name="KSO_WM_BEAUTIFY_FLAG" val="#wm#"/>
  <p:tag name="KSO_WM_UNIT_ID" val="diagram160007_5*l_h_i*1_4_1"/>
  <p:tag name="KSO_WM_UNIT_LAYERLEVEL" val="1_1_1"/>
  <p:tag name="KSO_WM_UNIT_HIGHLIGHT" val="0"/>
  <p:tag name="KSO_WM_UNIT_COMPATIBLE" val="0"/>
  <p:tag name="KSO_WM_UNIT_NOCLEAR" val="0"/>
  <p:tag name="KSO_WM_UNIT_DIAGRAM_ISNUMVISUAL" val="0"/>
  <p:tag name="KSO_WM_UNIT_DIAGRAM_ISREFERUNIT" val="0"/>
  <p:tag name="KSO_WM_DIAGRAM_GROUP_CODE" val="l1-1"/>
  <p:tag name="KSO_WM_UNIT_TYPE" val="l_h_i"/>
  <p:tag name="KSO_WM_UNIT_INDEX" val="1_4_1"/>
  <p:tag name="KSO_WM_UNIT_FILL_FORE_SCHEMECOLOR_INDEX" val="8"/>
  <p:tag name="KSO_WM_UNIT_FILL_TYPE" val="1"/>
  <p:tag name="KSO_WM_UNIT_SHADOW_SCHEMECOLOR_INDEX" val="5"/>
  <p:tag name="KSO_WM_UNIT_TEXT_FILL_FORE_SCHEMECOLOR_INDEX" val="13"/>
  <p:tag name="KSO_WM_UNIT_TEXT_FILL_TYPE" val="1"/>
  <p:tag name="KSO_WM_UNIT_USESOURCEFORMAT_APPLY" val="1"/>
</p:tagLst>
</file>

<file path=ppt/tags/tag1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7"/>
  <p:tag name="KSO_WM_TAG_VERSION" val="1.0"/>
  <p:tag name="KSO_WM_BEAUTIFY_FLAG" val="#wm#"/>
  <p:tag name="KSO_WM_UNIT_ID" val="diagram160007_5*l_h_i*1_4_2"/>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FILL_FORE_SCHEMECOLOR_INDEX" val="8"/>
  <p:tag name="KSO_WM_UNIT_FILL_TYPE" val="1"/>
  <p:tag name="KSO_WM_UNIT_SHADOW_SCHEMECOLOR_INDEX" val="14"/>
  <p:tag name="KSO_WM_UNIT_TEXT_FILL_FORE_SCHEMECOLOR_INDEX" val="2"/>
  <p:tag name="KSO_WM_UNIT_TEXT_FILL_TYPE" val="1"/>
  <p:tag name="KSO_WM_UNIT_USESOURCEFORMAT_APPLY" val="1"/>
</p:tagLst>
</file>

<file path=ppt/tags/tag1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7"/>
  <p:tag name="KSO_WM_TAG_VERSION" val="1.0"/>
  <p:tag name="KSO_WM_BEAUTIFY_FLAG" val="#wm#"/>
  <p:tag name="KSO_WM_UNIT_ID" val="diagram160007_5*l_h_i*1_4_3"/>
  <p:tag name="KSO_WM_UNIT_LAYERLEVEL" val="1_1_1"/>
  <p:tag name="KSO_WM_UNIT_HIGHLIGHT" val="0"/>
  <p:tag name="KSO_WM_UNIT_COMPATIBLE" val="0"/>
  <p:tag name="KSO_WM_UNIT_ISCONTENTSTITLE" val="0"/>
  <p:tag name="KSO_WM_UNIT_NOCLEAR" val="0"/>
  <p:tag name="KSO_WM_UNIT_DIAGRAM_ISNUMVISUAL" val="0"/>
  <p:tag name="KSO_WM_UNIT_DIAGRAM_ISREFERUNIT" val="0"/>
  <p:tag name="KSO_WM_DIAGRAM_GROUP_CODE" val="l1-1"/>
  <p:tag name="KSO_WM_UNIT_TYPE" val="l_h_i"/>
  <p:tag name="KSO_WM_UNIT_INDEX" val="1_4_3"/>
  <p:tag name="KSO_WM_UNIT_LINE_FORE_SCHEMECOLOR_INDEX" val="14"/>
  <p:tag name="KSO_WM_UNIT_LINE_FILL_TYPE" val="2"/>
  <p:tag name="KSO_WM_UNIT_TEXT_FILL_FORE_SCHEMECOLOR_INDEX" val="14"/>
  <p:tag name="KSO_WM_UNIT_TEXT_FILL_TYPE" val="1"/>
  <p:tag name="KSO_WM_UNIT_USESOURCEFORMAT_APPLY" val="1"/>
</p:tagLst>
</file>

<file path=ppt/tags/tag1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7"/>
  <p:tag name="KSO_WM_TAG_VERSION" val="1.0"/>
  <p:tag name="KSO_WM_BEAUTIFY_FLAG" val="#wm#"/>
  <p:tag name="KSO_WM_UNIT_ID" val="diagram160007_5*l_h_i*1_5_1"/>
  <p:tag name="KSO_WM_UNIT_LAYERLEVEL" val="1_1_1"/>
  <p:tag name="KSO_WM_UNIT_HIGHLIGHT" val="0"/>
  <p:tag name="KSO_WM_UNIT_COMPATIBLE" val="0"/>
  <p:tag name="KSO_WM_UNIT_NOCLEAR" val="0"/>
  <p:tag name="KSO_WM_UNIT_DIAGRAM_ISNUMVISUAL" val="0"/>
  <p:tag name="KSO_WM_UNIT_DIAGRAM_ISREFERUNIT" val="0"/>
  <p:tag name="KSO_WM_DIAGRAM_GROUP_CODE" val="l1-1"/>
  <p:tag name="KSO_WM_UNIT_TYPE" val="l_h_i"/>
  <p:tag name="KSO_WM_UNIT_INDEX" val="1_5_1"/>
  <p:tag name="KSO_WM_UNIT_FILL_FORE_SCHEMECOLOR_INDEX" val="9"/>
  <p:tag name="KSO_WM_UNIT_FILL_TYPE" val="1"/>
  <p:tag name="KSO_WM_UNIT_SHADOW_SCHEMECOLOR_INDEX" val="5"/>
  <p:tag name="KSO_WM_UNIT_TEXT_FILL_FORE_SCHEMECOLOR_INDEX" val="13"/>
  <p:tag name="KSO_WM_UNIT_TEXT_FILL_TYPE" val="1"/>
  <p:tag name="KSO_WM_UNIT_USESOURCEFORMAT_APPLY" val="1"/>
</p:tagLst>
</file>

<file path=ppt/tags/tag1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7"/>
  <p:tag name="KSO_WM_TAG_VERSION" val="1.0"/>
  <p:tag name="KSO_WM_BEAUTIFY_FLAG" val="#wm#"/>
  <p:tag name="KSO_WM_UNIT_ID" val="diagram160007_5*l_h_i*1_5_2"/>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FILL_FORE_SCHEMECOLOR_INDEX" val="9"/>
  <p:tag name="KSO_WM_UNIT_FILL_TYPE" val="1"/>
  <p:tag name="KSO_WM_UNIT_SHADOW_SCHEMECOLOR_INDEX" val="14"/>
  <p:tag name="KSO_WM_UNIT_TEXT_FILL_FORE_SCHEMECOLOR_INDEX" val="2"/>
  <p:tag name="KSO_WM_UNIT_TEXT_FILL_TYPE" val="1"/>
  <p:tag name="KSO_WM_UNIT_USESOURCEFORMAT_APPLY" val="1"/>
</p:tagLst>
</file>

<file path=ppt/tags/tag1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007"/>
  <p:tag name="KSO_WM_TAG_VERSION" val="1.0"/>
  <p:tag name="KSO_WM_BEAUTIFY_FLAG" val="#wm#"/>
  <p:tag name="KSO_WM_UNIT_ID" val="diagram160007_5*l_h_i*1_5_3"/>
  <p:tag name="KSO_WM_UNIT_LAYERLEVEL" val="1_1_1"/>
  <p:tag name="KSO_WM_UNIT_HIGHLIGHT" val="0"/>
  <p:tag name="KSO_WM_UNIT_COMPATIBLE" val="0"/>
  <p:tag name="KSO_WM_UNIT_ISCONTENTSTITLE" val="0"/>
  <p:tag name="KSO_WM_UNIT_NOCLEAR" val="0"/>
  <p:tag name="KSO_WM_UNIT_DIAGRAM_ISNUMVISUAL" val="0"/>
  <p:tag name="KSO_WM_UNIT_DIAGRAM_ISREFERUNIT" val="0"/>
  <p:tag name="KSO_WM_DIAGRAM_GROUP_CODE" val="l1-1"/>
  <p:tag name="KSO_WM_UNIT_TYPE" val="l_h_i"/>
  <p:tag name="KSO_WM_UNIT_INDEX" val="1_5_3"/>
  <p:tag name="KSO_WM_UNIT_LINE_FORE_SCHEMECOLOR_INDEX" val="14"/>
  <p:tag name="KSO_WM_UNIT_LINE_FILL_TYPE" val="2"/>
  <p:tag name="KSO_WM_UNIT_TEXT_FILL_FORE_SCHEMECOLOR_INDEX" val="14"/>
  <p:tag name="KSO_WM_UNIT_TEXT_FILL_TYPE" val="1"/>
  <p:tag name="KSO_WM_UNIT_USESOURCEFORMAT_APPLY"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160007_5*l_h_f*1_1_1"/>
  <p:tag name="KSO_WM_TEMPLATE_CATEGORY" val="diagram"/>
  <p:tag name="KSO_WM_TEMPLATE_INDEX" val="160007"/>
  <p:tag name="KSO_WM_UNIT_LAYERLEVEL" val="1_1_1"/>
  <p:tag name="KSO_WM_TAG_VERSION" val="1.0"/>
  <p:tag name="KSO_WM_BEAUTIFY_FLAG" val="#wm#"/>
  <p:tag name="KSO_WM_UNIT_NOCLEAR" val="0"/>
  <p:tag name="KSO_WM_DIAGRAM_GROUP_CODE" val="l1-1"/>
  <p:tag name="KSO_WM_UNIT_TYPE" val="l_h_f"/>
  <p:tag name="KSO_WM_UNIT_INDEX" val="1_1_1"/>
  <p:tag name="KSO_WM_UNIT_PRESET_TEXT" val="单击此处添加文本具体内容"/>
  <p:tag name="KSO_WM_UNIT_TEXT_FILL_FORE_SCHEMECOLOR_INDEX" val="13"/>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160007_5*l_h_f*1_2_1"/>
  <p:tag name="KSO_WM_TEMPLATE_CATEGORY" val="diagram"/>
  <p:tag name="KSO_WM_TEMPLATE_INDEX" val="160007"/>
  <p:tag name="KSO_WM_UNIT_LAYERLEVEL" val="1_1_1"/>
  <p:tag name="KSO_WM_TAG_VERSION" val="1.0"/>
  <p:tag name="KSO_WM_BEAUTIFY_FLAG" val="#wm#"/>
  <p:tag name="KSO_WM_UNIT_NOCLEAR" val="0"/>
  <p:tag name="KSO_WM_DIAGRAM_GROUP_CODE" val="l1-1"/>
  <p:tag name="KSO_WM_UNIT_TYPE" val="l_h_f"/>
  <p:tag name="KSO_WM_UNIT_INDEX" val="1_2_1"/>
  <p:tag name="KSO_WM_UNIT_PRESET_TEXT" val="单击此处添加文本具体内容"/>
  <p:tag name="KSO_WM_UNIT_TEXT_FILL_FORE_SCHEMECOLOR_INDEX" val="13"/>
  <p:tag name="KSO_WM_UNIT_TEXT_FILL_TYPE" val="1"/>
  <p:tag name="KSO_WM_UNIT_USESOURCEFORMAT_APPLY" val="1"/>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160007_5*l_h_f*1_3_1"/>
  <p:tag name="KSO_WM_TEMPLATE_CATEGORY" val="diagram"/>
  <p:tag name="KSO_WM_TEMPLATE_INDEX" val="160007"/>
  <p:tag name="KSO_WM_UNIT_LAYERLEVEL" val="1_1_1"/>
  <p:tag name="KSO_WM_TAG_VERSION" val="1.0"/>
  <p:tag name="KSO_WM_BEAUTIFY_FLAG" val="#wm#"/>
  <p:tag name="KSO_WM_UNIT_NOCLEAR" val="0"/>
  <p:tag name="KSO_WM_DIAGRAM_GROUP_CODE" val="l1-1"/>
  <p:tag name="KSO_WM_UNIT_TYPE" val="l_h_f"/>
  <p:tag name="KSO_WM_UNIT_INDEX" val="1_3_1"/>
  <p:tag name="KSO_WM_UNIT_PRESET_TEXT" val="单击此处添加文本具体内容"/>
  <p:tag name="KSO_WM_UNIT_TEXT_FILL_FORE_SCHEMECOLOR_INDEX" val="13"/>
  <p:tag name="KSO_WM_UNIT_TEXT_FILL_TYPE" val="1"/>
  <p:tag name="KSO_WM_UNIT_USESOURCEFORMAT_APPLY"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160007_5*l_h_f*1_5_1"/>
  <p:tag name="KSO_WM_TEMPLATE_CATEGORY" val="diagram"/>
  <p:tag name="KSO_WM_TEMPLATE_INDEX" val="160007"/>
  <p:tag name="KSO_WM_UNIT_LAYERLEVEL" val="1_1_1"/>
  <p:tag name="KSO_WM_TAG_VERSION" val="1.0"/>
  <p:tag name="KSO_WM_BEAUTIFY_FLAG" val="#wm#"/>
  <p:tag name="KSO_WM_UNIT_NOCLEAR" val="0"/>
  <p:tag name="KSO_WM_DIAGRAM_GROUP_CODE" val="l1-1"/>
  <p:tag name="KSO_WM_UNIT_TYPE" val="l_h_f"/>
  <p:tag name="KSO_WM_UNIT_INDEX" val="1_5_1"/>
  <p:tag name="KSO_WM_UNIT_PRESET_TEXT" val="单击此处添加文本具体内容"/>
  <p:tag name="KSO_WM_UNIT_TEXT_FILL_FORE_SCHEMECOLOR_INDEX" val="13"/>
  <p:tag name="KSO_WM_UNIT_TEXT_FILL_TYPE" val="1"/>
  <p:tag name="KSO_WM_UNIT_USESOURCEFORMAT_APPLY"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160007_5*l_h_f*1_4_1"/>
  <p:tag name="KSO_WM_TEMPLATE_CATEGORY" val="diagram"/>
  <p:tag name="KSO_WM_TEMPLATE_INDEX" val="160007"/>
  <p:tag name="KSO_WM_UNIT_LAYERLEVEL" val="1_1_1"/>
  <p:tag name="KSO_WM_TAG_VERSION" val="1.0"/>
  <p:tag name="KSO_WM_BEAUTIFY_FLAG" val="#wm#"/>
  <p:tag name="KSO_WM_UNIT_NOCLEAR" val="0"/>
  <p:tag name="KSO_WM_DIAGRAM_GROUP_CODE" val="l1-1"/>
  <p:tag name="KSO_WM_UNIT_TYPE" val="l_h_f"/>
  <p:tag name="KSO_WM_UNIT_INDEX" val="1_4_1"/>
  <p:tag name="KSO_WM_UNIT_PRESET_TEXT" val="单击此处添加文本具体内容"/>
  <p:tag name="KSO_WM_UNIT_TEXT_FILL_FORE_SCHEMECOLOR_INDEX" val="13"/>
  <p:tag name="KSO_WM_UNIT_TEXT_FILL_TYPE" val="1"/>
  <p:tag name="KSO_WM_UNIT_USESOURCEFORMAT_APPLY" val="1"/>
</p:tagLst>
</file>

<file path=ppt/tags/tag174.xml><?xml version="1.0" encoding="utf-8"?>
<p:tagLst xmlns:a="http://schemas.openxmlformats.org/drawingml/2006/main" xmlns:r="http://schemas.openxmlformats.org/officeDocument/2006/relationships" xmlns:p="http://schemas.openxmlformats.org/presentationml/2006/main">
  <p:tag name="KSO_WM_SLIDE_ID" val="diagram160497_1"/>
  <p:tag name="KSO_WM_TEMPLATE_SUBCATEGORY" val="0"/>
  <p:tag name="KSO_WM_TEMPLATE_MASTER_TYPE" val="0"/>
  <p:tag name="KSO_WM_TEMPLATE_COLOR_TYPE" val="1"/>
  <p:tag name="KSO_WM_SLIDE_TYPE" val="text"/>
  <p:tag name="KSO_WM_SLIDE_SUBTYPE" val="diag"/>
  <p:tag name="KSO_WM_SLIDE_ITEM_CNT" val="2"/>
  <p:tag name="KSO_WM_SLIDE_INDEX" val="1"/>
  <p:tag name="KSO_WM_SLIDE_SIZE" val="480.931*290.315"/>
  <p:tag name="KSO_WM_SLIDE_POSITION" val="245.205*146.859"/>
  <p:tag name="KSO_WM_DIAGRAM_GROUP_CODE" val="m1-1"/>
  <p:tag name="KSO_WM_SLIDE_DIAGTYPE" val="m"/>
  <p:tag name="KSO_WM_TAG_VERSION" val="1.0"/>
  <p:tag name="KSO_WM_BEAUTIFY_FLAG" val="#wm#"/>
  <p:tag name="KSO_WM_TEMPLATE_CATEGORY" val="diagram"/>
  <p:tag name="KSO_WM_TEMPLATE_INDEX" val="160497"/>
  <p:tag name="KSO_WM_SLIDE_LAYOUT" val="a_m"/>
  <p:tag name="KSO_WM_SLIDE_LAYOUT_CNT" val="1_1"/>
</p:tagLst>
</file>

<file path=ppt/tags/tag17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内容"/>
  <p:tag name="KSO_WM_UNIT_NOCLEAR" val="0"/>
  <p:tag name="KSO_WM_UNIT_VALUE" val="22"/>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diagram160497_1*a*1"/>
  <p:tag name="KSO_WM_TEMPLATE_CATEGORY" val="diagram"/>
  <p:tag name="KSO_WM_TEMPLATE_INDEX" val="160497"/>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76.xml><?xml version="1.0" encoding="utf-8"?>
<p:tagLst xmlns:a="http://schemas.openxmlformats.org/drawingml/2006/main" xmlns:r="http://schemas.openxmlformats.org/officeDocument/2006/relationships"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09_7*e*1"/>
  <p:tag name="KSO_WM_TEMPLATE_CATEGORY" val="custom"/>
  <p:tag name="KSO_WM_TEMPLATE_INDEX" val="20204609"/>
  <p:tag name="KSO_WM_UNIT_LAYERLEVEL" val="1"/>
  <p:tag name="KSO_WM_TAG_VERSION" val="1.0"/>
  <p:tag name="KSO_WM_BEAUTIFY_FLAG" val="#wm#"/>
  <p:tag name="KSO_WM_UNIT_PRESET_TEXT" val="01"/>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497"/>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497"/>
</p:tagLst>
</file>

<file path=ppt/tags/tag179.xml><?xml version="1.0" encoding="utf-8"?>
<p:tagLst xmlns:a="http://schemas.openxmlformats.org/drawingml/2006/main" xmlns:r="http://schemas.openxmlformats.org/officeDocument/2006/relationships" xmlns:p="http://schemas.openxmlformats.org/presentationml/2006/main">
  <p:tag name="KSO_WM_SLIDE_ID" val="diagram160497_1"/>
  <p:tag name="KSO_WM_TEMPLATE_SUBCATEGORY" val="0"/>
  <p:tag name="KSO_WM_TEMPLATE_MASTER_TYPE" val="0"/>
  <p:tag name="KSO_WM_TEMPLATE_COLOR_TYPE" val="1"/>
  <p:tag name="KSO_WM_SLIDE_TYPE" val="text"/>
  <p:tag name="KSO_WM_SLIDE_SUBTYPE" val="diag"/>
  <p:tag name="KSO_WM_SLIDE_ITEM_CNT" val="2"/>
  <p:tag name="KSO_WM_SLIDE_INDEX" val="1"/>
  <p:tag name="KSO_WM_SLIDE_SIZE" val="480.931*290.315"/>
  <p:tag name="KSO_WM_SLIDE_POSITION" val="245.205*146.859"/>
  <p:tag name="KSO_WM_DIAGRAM_GROUP_CODE" val="m1-1"/>
  <p:tag name="KSO_WM_SLIDE_DIAGTYPE" val="m"/>
  <p:tag name="KSO_WM_TAG_VERSION" val="1.0"/>
  <p:tag name="KSO_WM_BEAUTIFY_FLAG" val="#wm#"/>
  <p:tag name="KSO_WM_TEMPLATE_CATEGORY" val="diagram"/>
  <p:tag name="KSO_WM_TEMPLATE_INDEX" val="160497"/>
  <p:tag name="KSO_WM_SLIDE_LAYOUT" val="a_m"/>
  <p:tag name="KSO_WM_SLIDE_LAYOUT_CNT" val="1_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内容"/>
  <p:tag name="KSO_WM_UNIT_NOCLEAR" val="0"/>
  <p:tag name="KSO_WM_UNIT_VALUE" val="22"/>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diagram160497_1*a*1"/>
  <p:tag name="KSO_WM_TEMPLATE_CATEGORY" val="diagram"/>
  <p:tag name="KSO_WM_TEMPLATE_INDEX" val="160497"/>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81.xml><?xml version="1.0" encoding="utf-8"?>
<p:tagLst xmlns:a="http://schemas.openxmlformats.org/drawingml/2006/main" xmlns:r="http://schemas.openxmlformats.org/officeDocument/2006/relationships"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09_7*e*1"/>
  <p:tag name="KSO_WM_TEMPLATE_CATEGORY" val="custom"/>
  <p:tag name="KSO_WM_TEMPLATE_INDEX" val="20204609"/>
  <p:tag name="KSO_WM_UNIT_LAYERLEVEL" val="1"/>
  <p:tag name="KSO_WM_TAG_VERSION" val="1.0"/>
  <p:tag name="KSO_WM_BEAUTIFY_FLAG" val="#wm#"/>
  <p:tag name="KSO_WM_UNIT_PRESET_TEXT" val="01"/>
</p:tagLst>
</file>

<file path=ppt/tags/tag182.xml><?xml version="1.0" encoding="utf-8"?>
<p:tagLst xmlns:a="http://schemas.openxmlformats.org/drawingml/2006/main" xmlns:r="http://schemas.openxmlformats.org/officeDocument/2006/relationships" xmlns:p="http://schemas.openxmlformats.org/presentationml/2006/main">
  <p:tag name="KSO_WM_SLIDE_ID" val="diagram160497_1"/>
  <p:tag name="KSO_WM_TEMPLATE_SUBCATEGORY" val="0"/>
  <p:tag name="KSO_WM_TEMPLATE_MASTER_TYPE" val="0"/>
  <p:tag name="KSO_WM_TEMPLATE_COLOR_TYPE" val="1"/>
  <p:tag name="KSO_WM_SLIDE_TYPE" val="text"/>
  <p:tag name="KSO_WM_SLIDE_SUBTYPE" val="diag"/>
  <p:tag name="KSO_WM_SLIDE_ITEM_CNT" val="2"/>
  <p:tag name="KSO_WM_SLIDE_INDEX" val="1"/>
  <p:tag name="KSO_WM_SLIDE_SIZE" val="480.931*290.315"/>
  <p:tag name="KSO_WM_SLIDE_POSITION" val="245.205*146.859"/>
  <p:tag name="KSO_WM_DIAGRAM_GROUP_CODE" val="m1-1"/>
  <p:tag name="KSO_WM_SLIDE_DIAGTYPE" val="m"/>
  <p:tag name="KSO_WM_TAG_VERSION" val="1.0"/>
  <p:tag name="KSO_WM_BEAUTIFY_FLAG" val="#wm#"/>
  <p:tag name="KSO_WM_TEMPLATE_CATEGORY" val="diagram"/>
  <p:tag name="KSO_WM_TEMPLATE_INDEX" val="160497"/>
  <p:tag name="KSO_WM_SLIDE_LAYOUT" val="a_m"/>
  <p:tag name="KSO_WM_SLIDE_LAYOUT_CNT" val="1_1"/>
</p:tagLst>
</file>

<file path=ppt/tags/tag18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内容"/>
  <p:tag name="KSO_WM_UNIT_NOCLEAR" val="0"/>
  <p:tag name="KSO_WM_UNIT_VALUE" val="22"/>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diagram160497_1*a*1"/>
  <p:tag name="KSO_WM_TEMPLATE_CATEGORY" val="diagram"/>
  <p:tag name="KSO_WM_TEMPLATE_INDEX" val="160497"/>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84.xml><?xml version="1.0" encoding="utf-8"?>
<p:tagLst xmlns:a="http://schemas.openxmlformats.org/drawingml/2006/main" xmlns:r="http://schemas.openxmlformats.org/officeDocument/2006/relationships"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09_7*e*1"/>
  <p:tag name="KSO_WM_TEMPLATE_CATEGORY" val="custom"/>
  <p:tag name="KSO_WM_TEMPLATE_INDEX" val="20204609"/>
  <p:tag name="KSO_WM_UNIT_LAYERLEVEL" val="1"/>
  <p:tag name="KSO_WM_TAG_VERSION" val="1.0"/>
  <p:tag name="KSO_WM_BEAUTIFY_FLAG" val="#wm#"/>
  <p:tag name="KSO_WM_UNIT_PRESET_TEXT" val="01"/>
</p:tagLst>
</file>

<file path=ppt/tags/tag185.xml><?xml version="1.0" encoding="utf-8"?>
<p:tagLst xmlns:a="http://schemas.openxmlformats.org/drawingml/2006/main" xmlns:r="http://schemas.openxmlformats.org/officeDocument/2006/relationships" xmlns:p="http://schemas.openxmlformats.org/presentationml/2006/main">
  <p:tag name="KSO_WM_SLIDE_ID" val="diagram160497_1"/>
  <p:tag name="KSO_WM_TEMPLATE_SUBCATEGORY" val="0"/>
  <p:tag name="KSO_WM_TEMPLATE_MASTER_TYPE" val="0"/>
  <p:tag name="KSO_WM_TEMPLATE_COLOR_TYPE" val="1"/>
  <p:tag name="KSO_WM_SLIDE_TYPE" val="text"/>
  <p:tag name="KSO_WM_SLIDE_SUBTYPE" val="diag"/>
  <p:tag name="KSO_WM_SLIDE_ITEM_CNT" val="2"/>
  <p:tag name="KSO_WM_SLIDE_INDEX" val="1"/>
  <p:tag name="KSO_WM_SLIDE_SIZE" val="480.931*290.315"/>
  <p:tag name="KSO_WM_SLIDE_POSITION" val="245.205*146.859"/>
  <p:tag name="KSO_WM_DIAGRAM_GROUP_CODE" val="m1-1"/>
  <p:tag name="KSO_WM_SLIDE_DIAGTYPE" val="m"/>
  <p:tag name="KSO_WM_TAG_VERSION" val="1.0"/>
  <p:tag name="KSO_WM_BEAUTIFY_FLAG" val="#wm#"/>
  <p:tag name="KSO_WM_TEMPLATE_CATEGORY" val="diagram"/>
  <p:tag name="KSO_WM_TEMPLATE_INDEX" val="160497"/>
  <p:tag name="KSO_WM_SLIDE_LAYOUT" val="a_m"/>
  <p:tag name="KSO_WM_SLIDE_LAYOUT_CNT" val="1_1"/>
</p:tagLst>
</file>

<file path=ppt/tags/tag1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内容"/>
  <p:tag name="KSO_WM_UNIT_NOCLEAR" val="0"/>
  <p:tag name="KSO_WM_UNIT_VALUE" val="22"/>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diagram160497_1*a*1"/>
  <p:tag name="KSO_WM_TEMPLATE_CATEGORY" val="diagram"/>
  <p:tag name="KSO_WM_TEMPLATE_INDEX" val="160497"/>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87.xml><?xml version="1.0" encoding="utf-8"?>
<p:tagLst xmlns:a="http://schemas.openxmlformats.org/drawingml/2006/main" xmlns:r="http://schemas.openxmlformats.org/officeDocument/2006/relationships"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09_7*e*1"/>
  <p:tag name="KSO_WM_TEMPLATE_CATEGORY" val="custom"/>
  <p:tag name="KSO_WM_TEMPLATE_INDEX" val="20204609"/>
  <p:tag name="KSO_WM_UNIT_LAYERLEVEL" val="1"/>
  <p:tag name="KSO_WM_TAG_VERSION" val="1.0"/>
  <p:tag name="KSO_WM_BEAUTIFY_FLAG" val="#wm#"/>
  <p:tag name="KSO_WM_UNIT_PRESET_TEXT" val="01"/>
</p:tagLst>
</file>

<file path=ppt/tags/tag188.xml><?xml version="1.0" encoding="utf-8"?>
<p:tagLst xmlns:a="http://schemas.openxmlformats.org/drawingml/2006/main" xmlns:r="http://schemas.openxmlformats.org/officeDocument/2006/relationships" xmlns:p="http://schemas.openxmlformats.org/presentationml/2006/main">
  <p:tag name="KSO_WM_SLIDE_ID" val="diagram160497_1"/>
  <p:tag name="KSO_WM_TEMPLATE_SUBCATEGORY" val="0"/>
  <p:tag name="KSO_WM_TEMPLATE_MASTER_TYPE" val="0"/>
  <p:tag name="KSO_WM_TEMPLATE_COLOR_TYPE" val="1"/>
  <p:tag name="KSO_WM_SLIDE_TYPE" val="text"/>
  <p:tag name="KSO_WM_SLIDE_SUBTYPE" val="diag"/>
  <p:tag name="KSO_WM_SLIDE_ITEM_CNT" val="2"/>
  <p:tag name="KSO_WM_SLIDE_INDEX" val="1"/>
  <p:tag name="KSO_WM_SLIDE_SIZE" val="480.931*290.315"/>
  <p:tag name="KSO_WM_SLIDE_POSITION" val="245.205*146.859"/>
  <p:tag name="KSO_WM_DIAGRAM_GROUP_CODE" val="m1-1"/>
  <p:tag name="KSO_WM_SLIDE_DIAGTYPE" val="m"/>
  <p:tag name="KSO_WM_TAG_VERSION" val="1.0"/>
  <p:tag name="KSO_WM_BEAUTIFY_FLAG" val="#wm#"/>
  <p:tag name="KSO_WM_TEMPLATE_CATEGORY" val="diagram"/>
  <p:tag name="KSO_WM_TEMPLATE_INDEX" val="160497"/>
  <p:tag name="KSO_WM_SLIDE_LAYOUT" val="a_m"/>
  <p:tag name="KSO_WM_SLIDE_LAYOUT_CNT" val="1_1"/>
</p:tagLst>
</file>

<file path=ppt/tags/tag18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内容"/>
  <p:tag name="KSO_WM_UNIT_NOCLEAR" val="0"/>
  <p:tag name="KSO_WM_UNIT_VALUE" val="22"/>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diagram160497_1*a*1"/>
  <p:tag name="KSO_WM_TEMPLATE_CATEGORY" val="diagram"/>
  <p:tag name="KSO_WM_TEMPLATE_INDEX" val="160497"/>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09_7*e*1"/>
  <p:tag name="KSO_WM_TEMPLATE_CATEGORY" val="custom"/>
  <p:tag name="KSO_WM_TEMPLATE_INDEX" val="20204609"/>
  <p:tag name="KSO_WM_UNIT_LAYERLEVEL" val="1"/>
  <p:tag name="KSO_WM_TAG_VERSION" val="1.0"/>
  <p:tag name="KSO_WM_BEAUTIFY_FLAG" val="#wm#"/>
  <p:tag name="KSO_WM_UNIT_PRESET_TEXT" val="0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278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2784"/>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6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9、12、16、19、20、23"/>
  <p:tag name="KSO_WM_TEMPLATE_SUBCATEGORY" val="0"/>
  <p:tag name="KSO_WM_TAG_VERSION" val="1.0"/>
  <p:tag name="KSO_WM_BEAUTIFY_FLAG" val="#wm#"/>
  <p:tag name="KSO_WM_TEMPLATE_CATEGORY" val="custom"/>
  <p:tag name="KSO_WM_TEMPLATE_INDEX" val="20182784"/>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1"/>
  <p:tag name="KSO_WM_UNIT_ID" val="_12*l_h_i*1_1_1"/>
  <p:tag name="KSO_WM_UNIT_LAYERLEVEL" val="1_1_1"/>
  <p:tag name="KSO_WM_TAG_VERSION" val="1.0"/>
  <p:tag name="KSO_WM_BEAUTIFY_FLAG" val="#wm#"/>
  <p:tag name="KSO_WM_SLIDE_BACKGROUND_TYPE" val="general"/>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2"/>
  <p:tag name="KSO_WM_UNIT_ID" val="_12*l_h_i*1_1_2"/>
  <p:tag name="KSO_WM_UNIT_LAYERLEVEL" val="1_1_1"/>
  <p:tag name="KSO_WM_TAG_VERSION" val="1.0"/>
  <p:tag name="KSO_WM_BEAUTIFY_FLAG" val="#wm#"/>
  <p:tag name="KSO_WM_SLIDE_BACKGROUND_TYPE" val="general"/>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1"/>
  <p:tag name="KSO_WM_UNIT_ID" val="_12*l_h_i*1_1_1"/>
  <p:tag name="KSO_WM_UNIT_LAYERLEVEL" val="1_1_1"/>
  <p:tag name="KSO_WM_TAG_VERSION" val="1.0"/>
  <p:tag name="KSO_WM_BEAUTIFY_FLAG" val="#wm#"/>
  <p:tag name="KSO_WM_SLIDE_BACKGROUND_TYPE" val="general"/>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2"/>
  <p:tag name="KSO_WM_UNIT_ID" val="_12*l_h_i*1_1_2"/>
  <p:tag name="KSO_WM_UNIT_LAYERLEVEL" val="1_1_1"/>
  <p:tag name="KSO_WM_TAG_VERSION" val="1.0"/>
  <p:tag name="KSO_WM_BEAUTIFY_FLAG" val="#wm#"/>
  <p:tag name="KSO_WM_SLIDE_BACKGROUND_TYPE" val="general"/>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83.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1"/>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1"/>
  <p:tag name="KSO_WM_UNIT_ID" val="_12*l_h_i*1_1_1"/>
  <p:tag name="KSO_WM_UNIT_LAYERLEVEL" val="1_1_1"/>
  <p:tag name="KSO_WM_TAG_VERSION" val="1.0"/>
  <p:tag name="KSO_WM_BEAUTIFY_FLAG" val="#wm#"/>
  <p:tag name="KSO_WM_SLIDE_BACKGROUND_TYPE" val="general"/>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2"/>
  <p:tag name="KSO_WM_UNIT_ID" val="_12*l_h_i*1_1_2"/>
  <p:tag name="KSO_WM_UNIT_LAYERLEVEL" val="1_1_1"/>
  <p:tag name="KSO_WM_TAG_VERSION" val="1.0"/>
  <p:tag name="KSO_WM_BEAUTIFY_FLAG" val="#wm#"/>
  <p:tag name="KSO_WM_SLIDE_BACKGROUND_TYPE" val="general"/>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1"/>
  <p:tag name="KSO_WM_UNIT_ID" val="_12*l_h_i*1_1_1"/>
  <p:tag name="KSO_WM_UNIT_LAYERLEVEL" val="1_1_1"/>
  <p:tag name="KSO_WM_TAG_VERSION" val="1.0"/>
  <p:tag name="KSO_WM_BEAUTIFY_FLAG" val="#wm#"/>
  <p:tag name="KSO_WM_SLIDE_BACKGROUND_TYPE" val="gener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2"/>
  <p:tag name="KSO_WM_UNIT_ID" val="_12*l_h_i*1_1_2"/>
  <p:tag name="KSO_WM_UNIT_LAYERLEVEL" val="1_1_1"/>
  <p:tag name="KSO_WM_TAG_VERSION" val="1.0"/>
  <p:tag name="KSO_WM_BEAUTIFY_FLAG" val="#wm#"/>
  <p:tag name="KSO_WM_SLIDE_BACKGROUND_TYPE" val="general"/>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K_DARK_LIGHT" val="1"/>
  <p:tag name="KSO_WM_UNIT_SUBTYPE" val="h"/>
  <p:tag name="KSO_WM_UNIT_TYPE" val="i"/>
  <p:tag name="KSO_WM_UNIT_INDEX" val="1"/>
  <p:tag name="KSO_WM_UNIT_BK_DARK_LIGHT" val="1"/>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1"/>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20182784">
      <a:dk1>
        <a:srgbClr val="000000"/>
      </a:dk1>
      <a:lt1>
        <a:srgbClr val="FFFFFF"/>
      </a:lt1>
      <a:dk2>
        <a:srgbClr val="161730"/>
      </a:dk2>
      <a:lt2>
        <a:srgbClr val="191A45"/>
      </a:lt2>
      <a:accent1>
        <a:srgbClr val="017DB7"/>
      </a:accent1>
      <a:accent2>
        <a:srgbClr val="228FC2"/>
      </a:accent2>
      <a:accent3>
        <a:srgbClr val="43A0CC"/>
      </a:accent3>
      <a:accent4>
        <a:srgbClr val="65B2D7"/>
      </a:accent4>
      <a:accent5>
        <a:srgbClr val="86C3E1"/>
      </a:accent5>
      <a:accent6>
        <a:srgbClr val="A7D5EC"/>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TotalTime>
  <Words>1113</Words>
  <Application>Microsoft Office PowerPoint</Application>
  <PresentationFormat>宽屏</PresentationFormat>
  <Paragraphs>111</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18</vt:i4>
      </vt:variant>
    </vt:vector>
  </HeadingPairs>
  <TitlesOfParts>
    <vt:vector size="28" baseType="lpstr">
      <vt:lpstr>等线</vt:lpstr>
      <vt:lpstr>等线 Light</vt:lpstr>
      <vt:lpstr>黑体</vt:lpstr>
      <vt:lpstr>宋体</vt:lpstr>
      <vt:lpstr>微软雅黑</vt:lpstr>
      <vt:lpstr>Arial</vt:lpstr>
      <vt:lpstr>Calibri</vt:lpstr>
      <vt:lpstr>Wingdings</vt:lpstr>
      <vt:lpstr>Office 主题​​</vt:lpstr>
      <vt:lpstr>1_Office 主题​​</vt:lpstr>
      <vt:lpstr>基于Zigbee工具的地下酒窖环境监测系统的设计与 实现</vt:lpstr>
      <vt:lpstr>PowerPoint 演示文稿</vt:lpstr>
      <vt:lpstr>PowerPoint 演示文稿</vt:lpstr>
      <vt:lpstr>PowerPoint 演示文稿</vt:lpstr>
      <vt:lpstr>PowerPoint 演示文稿</vt:lpstr>
      <vt:lpstr>PowerPoint 演示文稿</vt:lpstr>
      <vt:lpstr>设计方案比较</vt:lpstr>
      <vt:lpstr>PowerPoint 演示文稿</vt:lpstr>
      <vt:lpstr>设计方案的软硬件实现</vt:lpstr>
      <vt:lpstr>设计方案的软硬件实现</vt:lpstr>
      <vt:lpstr>设计方案的软硬件实现</vt:lpstr>
      <vt:lpstr>PowerPoint 演示文稿</vt:lpstr>
      <vt:lpstr>实现效果展示</vt:lpstr>
      <vt:lpstr>实现效果展示</vt:lpstr>
      <vt:lpstr>实现效果展示</vt:lpstr>
      <vt:lpstr>实现效果展示</vt:lpstr>
      <vt:lpstr>PowerPoint 演示文稿</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**系统的设计与实现</dc:title>
  <dc:creator>田 小平</dc:creator>
  <cp:lastModifiedBy>W RH</cp:lastModifiedBy>
  <cp:revision>12</cp:revision>
  <dcterms:created xsi:type="dcterms:W3CDTF">2021-09-05T21:28:00Z</dcterms:created>
  <dcterms:modified xsi:type="dcterms:W3CDTF">2021-09-10T03:09:54Z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12A38CA3522D4492BBE05B2FB5533963</vt:lpwstr>
  </property>
  <property fmtid="{D5CDD505-2E9C-101B-9397-08002B2CF9AE}" pid="3" name="KSOProductBuildVer">
    <vt:lpwstr>2052-11.1.0.10700</vt:lpwstr>
  </property>
</Properties>
</file>