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90" r:id="rId4"/>
    <p:sldId id="291" r:id="rId5"/>
    <p:sldId id="259" r:id="rId6"/>
    <p:sldId id="288" r:id="rId7"/>
    <p:sldId id="292" r:id="rId8"/>
    <p:sldId id="289" r:id="rId9"/>
    <p:sldId id="258" r:id="rId10"/>
    <p:sldId id="261" r:id="rId11"/>
    <p:sldId id="260" r:id="rId12"/>
    <p:sldId id="293" r:id="rId13"/>
    <p:sldId id="294" r:id="rId14"/>
  </p:sldIdLst>
  <p:sldSz cx="9144000" cy="5143500" type="screen16x9"/>
  <p:notesSz cx="6858000" cy="9144000"/>
  <p:embeddedFontLst>
    <p:embeddedFont>
      <p:font typeface="Raleway Light" panose="020B0604020202020204" charset="-52"/>
      <p:regular r:id="rId16"/>
      <p:bold r:id="rId17"/>
      <p:italic r:id="rId18"/>
      <p:boldItalic r:id="rId19"/>
    </p:embeddedFont>
    <p:embeddedFont>
      <p:font typeface="Raleway ExtraLight" panose="020B0604020202020204" charset="-52"/>
      <p:regular r:id="rId20"/>
      <p:bold r:id="rId21"/>
      <p:italic r:id="rId22"/>
      <p:boldItalic r:id="rId23"/>
    </p:embeddedFont>
    <p:embeddedFont>
      <p:font typeface="Montserrat ExtraLight" panose="020B0604020202020204" charset="-52"/>
      <p:regular r:id="rId24"/>
      <p:bold r:id="rId25"/>
      <p:italic r:id="rId26"/>
      <p:boldItalic r:id="rId27"/>
    </p:embeddedFont>
    <p:embeddedFont>
      <p:font typeface="Montserrat Light" panose="020B0604020202020204" charset="-52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244DB6-06DA-44B3-9DD3-E547318E6EC4}">
  <a:tblStyle styleId="{54244DB6-06DA-44B3-9DD3-E547318E6E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DB9DD-1518-4D4E-A9BD-C05E746632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E9A427F-04BB-40D4-BDAC-F62E400F5CDF}">
      <dgm:prSet/>
      <dgm:spPr/>
      <dgm:t>
        <a:bodyPr/>
        <a:lstStyle/>
        <a:p>
          <a:pPr rtl="0"/>
          <a:r>
            <a:rPr lang="ru-RU" b="0" i="0" dirty="0" smtClean="0"/>
            <a:t>Зональность - </a:t>
          </a:r>
          <a:r>
            <a:rPr lang="ru-RU" b="1" i="0" dirty="0" smtClean="0"/>
            <a:t>географическая</a:t>
          </a:r>
          <a:r>
            <a:rPr lang="ru-RU" b="0" i="0" dirty="0" smtClean="0"/>
            <a:t> </a:t>
          </a:r>
          <a:r>
            <a:rPr lang="ru-RU" b="1" i="0" dirty="0" smtClean="0"/>
            <a:t>дифференциация</a:t>
          </a:r>
          <a:r>
            <a:rPr lang="ru-RU" b="0" i="0" dirty="0" smtClean="0"/>
            <a:t> </a:t>
          </a:r>
          <a:r>
            <a:rPr lang="ru-RU" b="1" i="0" dirty="0" smtClean="0"/>
            <a:t>земной</a:t>
          </a:r>
          <a:r>
            <a:rPr lang="ru-RU" b="0" i="0" dirty="0" smtClean="0"/>
            <a:t> </a:t>
          </a:r>
          <a:r>
            <a:rPr lang="ru-RU" b="1" i="0" dirty="0" smtClean="0"/>
            <a:t>поверхности</a:t>
          </a:r>
          <a:r>
            <a:rPr lang="ru-RU" b="0" i="0" dirty="0" smtClean="0"/>
            <a:t> </a:t>
          </a:r>
          <a:r>
            <a:rPr lang="ru-RU" b="1" i="0" dirty="0" smtClean="0"/>
            <a:t>на</a:t>
          </a:r>
          <a:r>
            <a:rPr lang="ru-RU" b="0" i="0" dirty="0" smtClean="0"/>
            <a:t> </a:t>
          </a:r>
          <a:r>
            <a:rPr lang="ru-RU" b="1" i="0" dirty="0" smtClean="0"/>
            <a:t>зоны</a:t>
          </a:r>
          <a:r>
            <a:rPr lang="ru-RU" b="0" i="0" dirty="0" smtClean="0"/>
            <a:t> по климатическим, биогеографическим, а на суше и почвенным особенностям в связи с преимущественно широтным распределением солнечного тепла.</a:t>
          </a:r>
          <a:endParaRPr lang="ru-RU" dirty="0"/>
        </a:p>
      </dgm:t>
    </dgm:pt>
    <dgm:pt modelId="{09E48046-BDBD-4277-96DE-A9F195FCB599}" type="parTrans" cxnId="{53D73499-56F1-474B-9841-00B4143F3A1F}">
      <dgm:prSet/>
      <dgm:spPr/>
      <dgm:t>
        <a:bodyPr/>
        <a:lstStyle/>
        <a:p>
          <a:endParaRPr lang="ru-RU"/>
        </a:p>
      </dgm:t>
    </dgm:pt>
    <dgm:pt modelId="{1864ACCD-29AB-4740-81F8-F6545139FADF}" type="sibTrans" cxnId="{53D73499-56F1-474B-9841-00B4143F3A1F}">
      <dgm:prSet/>
      <dgm:spPr/>
      <dgm:t>
        <a:bodyPr/>
        <a:lstStyle/>
        <a:p>
          <a:endParaRPr lang="ru-RU"/>
        </a:p>
      </dgm:t>
    </dgm:pt>
    <dgm:pt modelId="{48245F16-3B35-43B9-A7A1-4E0C9F49B5C7}" type="pres">
      <dgm:prSet presAssocID="{BD9DB9DD-1518-4D4E-A9BD-C05E746632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6CD502C-14C9-4249-B904-FAB67C40B315}" type="pres">
      <dgm:prSet presAssocID="{AE9A427F-04BB-40D4-BDAC-F62E400F5CDF}" presName="parentText" presStyleLbl="node1" presStyleIdx="0" presStyleCnt="1" custLinFactNeighborX="1070" custLinFactNeighborY="7529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</dgm:ptLst>
  <dgm:cxnLst>
    <dgm:cxn modelId="{063BBB12-228C-4459-B064-FB7831A71268}" type="presOf" srcId="{AE9A427F-04BB-40D4-BDAC-F62E400F5CDF}" destId="{16CD502C-14C9-4249-B904-FAB67C40B315}" srcOrd="0" destOrd="0" presId="urn:microsoft.com/office/officeart/2005/8/layout/vList2"/>
    <dgm:cxn modelId="{3E68A353-BF9F-435D-9C0B-9079A1196225}" type="presOf" srcId="{BD9DB9DD-1518-4D4E-A9BD-C05E74663250}" destId="{48245F16-3B35-43B9-A7A1-4E0C9F49B5C7}" srcOrd="0" destOrd="0" presId="urn:microsoft.com/office/officeart/2005/8/layout/vList2"/>
    <dgm:cxn modelId="{53D73499-56F1-474B-9841-00B4143F3A1F}" srcId="{BD9DB9DD-1518-4D4E-A9BD-C05E74663250}" destId="{AE9A427F-04BB-40D4-BDAC-F62E400F5CDF}" srcOrd="0" destOrd="0" parTransId="{09E48046-BDBD-4277-96DE-A9F195FCB599}" sibTransId="{1864ACCD-29AB-4740-81F8-F6545139FADF}"/>
    <dgm:cxn modelId="{008B3F85-DBCF-4677-9A33-0AB262B799BB}" type="presParOf" srcId="{48245F16-3B35-43B9-A7A1-4E0C9F49B5C7}" destId="{16CD502C-14C9-4249-B904-FAB67C40B3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DB9DD-1518-4D4E-A9BD-C05E746632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48245F16-3B35-43B9-A7A1-4E0C9F49B5C7}" type="pres">
      <dgm:prSet presAssocID="{BD9DB9DD-1518-4D4E-A9BD-C05E746632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3E68A353-BF9F-435D-9C0B-9079A1196225}" type="presOf" srcId="{BD9DB9DD-1518-4D4E-A9BD-C05E74663250}" destId="{48245F16-3B35-43B9-A7A1-4E0C9F49B5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D502C-14C9-4249-B904-FAB67C40B315}">
      <dsp:nvSpPr>
        <dsp:cNvPr id="0" name=""/>
        <dsp:cNvSpPr/>
      </dsp:nvSpPr>
      <dsp:spPr>
        <a:xfrm>
          <a:off x="0" y="244220"/>
          <a:ext cx="3687541" cy="1834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Зональность - </a:t>
          </a:r>
          <a:r>
            <a:rPr lang="ru-RU" sz="1600" b="1" i="0" kern="1200" dirty="0" smtClean="0"/>
            <a:t>географическая</a:t>
          </a:r>
          <a:r>
            <a:rPr lang="ru-RU" sz="1600" b="0" i="0" kern="1200" dirty="0" smtClean="0"/>
            <a:t> </a:t>
          </a:r>
          <a:r>
            <a:rPr lang="ru-RU" sz="1600" b="1" i="0" kern="1200" dirty="0" smtClean="0"/>
            <a:t>дифференциация</a:t>
          </a:r>
          <a:r>
            <a:rPr lang="ru-RU" sz="1600" b="0" i="0" kern="1200" dirty="0" smtClean="0"/>
            <a:t> </a:t>
          </a:r>
          <a:r>
            <a:rPr lang="ru-RU" sz="1600" b="1" i="0" kern="1200" dirty="0" smtClean="0"/>
            <a:t>земной</a:t>
          </a:r>
          <a:r>
            <a:rPr lang="ru-RU" sz="1600" b="0" i="0" kern="1200" dirty="0" smtClean="0"/>
            <a:t> </a:t>
          </a:r>
          <a:r>
            <a:rPr lang="ru-RU" sz="1600" b="1" i="0" kern="1200" dirty="0" smtClean="0"/>
            <a:t>поверхности</a:t>
          </a:r>
          <a:r>
            <a:rPr lang="ru-RU" sz="1600" b="0" i="0" kern="1200" dirty="0" smtClean="0"/>
            <a:t> </a:t>
          </a:r>
          <a:r>
            <a:rPr lang="ru-RU" sz="1600" b="1" i="0" kern="1200" dirty="0" smtClean="0"/>
            <a:t>на</a:t>
          </a:r>
          <a:r>
            <a:rPr lang="ru-RU" sz="1600" b="0" i="0" kern="1200" dirty="0" smtClean="0"/>
            <a:t> </a:t>
          </a:r>
          <a:r>
            <a:rPr lang="ru-RU" sz="1600" b="1" i="0" kern="1200" dirty="0" smtClean="0"/>
            <a:t>зоны</a:t>
          </a:r>
          <a:r>
            <a:rPr lang="ru-RU" sz="1600" b="0" i="0" kern="1200" dirty="0" smtClean="0"/>
            <a:t> по климатическим, биогеографическим, а на суше и почвенным особенностям в связи с преимущественно широтным распределением солнечного тепла.</a:t>
          </a:r>
          <a:endParaRPr lang="ru-RU" sz="1600" kern="1200" dirty="0"/>
        </a:p>
      </dsp:txBody>
      <dsp:txXfrm>
        <a:off x="0" y="244220"/>
        <a:ext cx="3687541" cy="1834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9" name="Google Shape;9649;ge1eb2942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0" name="Google Shape;9650;ge1eb2942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" name="Google Shape;9697;ge045530b11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8" name="Google Shape;9698;ge045530b11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0" name="Google Shape;9690;ge11956e6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1" name="Google Shape;9691;ge11956e6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" name="Google Shape;9733;gdbe708ed8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4" name="Google Shape;9734;gdbe708ed86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032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" name="Google Shape;9733;gdbe708ed8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4" name="Google Shape;9734;gdbe708ed86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4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" name="Google Shape;9656;gdbe708ed8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7" name="Google Shape;9657;gdbe708ed8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" name="Google Shape;9656;gdbe708ed8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7" name="Google Shape;9657;gdbe708ed8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33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" name="Google Shape;9656;gdbe708ed8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7" name="Google Shape;9657;gdbe708ed8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01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3" name="Google Shape;9683;ge045530b11_0_1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4" name="Google Shape;9684;ge045530b11_0_1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3" name="Google Shape;9683;ge045530b11_0_1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4" name="Google Shape;9684;ge045530b11_0_1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47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3" name="Google Shape;9683;ge045530b11_0_1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4" name="Google Shape;9684;ge045530b11_0_1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9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3" name="Google Shape;9683;ge045530b11_0_1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4" name="Google Shape;9684;ge045530b11_0_1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04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2" name="Google Shape;9662;gdbe5788e9e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3" name="Google Shape;9663;gdbe5788e9e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611325"/>
            <a:ext cx="4441500" cy="17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570850"/>
            <a:ext cx="2861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986435" y="1799055"/>
            <a:ext cx="5538752" cy="4114148"/>
            <a:chOff x="3986435" y="1799055"/>
            <a:chExt cx="5538752" cy="4114148"/>
          </a:xfrm>
        </p:grpSpPr>
        <p:sp>
          <p:nvSpPr>
            <p:cNvPr id="12" name="Google Shape;12;p2"/>
            <p:cNvSpPr/>
            <p:nvPr/>
          </p:nvSpPr>
          <p:spPr>
            <a:xfrm rot="165468">
              <a:off x="8592842" y="1863230"/>
              <a:ext cx="85304" cy="86697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65468">
              <a:off x="8191382" y="1838041"/>
              <a:ext cx="167821" cy="138801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65468">
              <a:off x="8100153" y="1853945"/>
              <a:ext cx="148010" cy="81608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65468">
              <a:off x="8132023" y="1971947"/>
              <a:ext cx="119959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65468">
              <a:off x="8115845" y="1940122"/>
              <a:ext cx="210715" cy="24961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65468">
              <a:off x="8106202" y="1908562"/>
              <a:ext cx="88576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623641" y="3339067"/>
              <a:ext cx="477087" cy="1904350"/>
            </a:xfrm>
            <a:custGeom>
              <a:avLst/>
              <a:gdLst/>
              <a:ahLst/>
              <a:cxnLst/>
              <a:rect l="l" t="t" r="r" b="b"/>
              <a:pathLst>
                <a:path w="7875" h="31434" extrusionOk="0">
                  <a:moveTo>
                    <a:pt x="7548" y="1"/>
                  </a:moveTo>
                  <a:cubicBezTo>
                    <a:pt x="7487" y="1"/>
                    <a:pt x="7429" y="25"/>
                    <a:pt x="7380" y="74"/>
                  </a:cubicBezTo>
                  <a:cubicBezTo>
                    <a:pt x="7357" y="89"/>
                    <a:pt x="7342" y="104"/>
                    <a:pt x="7319" y="119"/>
                  </a:cubicBezTo>
                  <a:lnTo>
                    <a:pt x="7297" y="134"/>
                  </a:lnTo>
                  <a:lnTo>
                    <a:pt x="7251" y="165"/>
                  </a:lnTo>
                  <a:lnTo>
                    <a:pt x="7228" y="172"/>
                  </a:lnTo>
                  <a:lnTo>
                    <a:pt x="7182" y="203"/>
                  </a:lnTo>
                  <a:lnTo>
                    <a:pt x="7167" y="211"/>
                  </a:lnTo>
                  <a:lnTo>
                    <a:pt x="7114" y="233"/>
                  </a:lnTo>
                  <a:lnTo>
                    <a:pt x="7099" y="233"/>
                  </a:lnTo>
                  <a:lnTo>
                    <a:pt x="7045" y="256"/>
                  </a:lnTo>
                  <a:lnTo>
                    <a:pt x="7030" y="256"/>
                  </a:lnTo>
                  <a:cubicBezTo>
                    <a:pt x="7015" y="256"/>
                    <a:pt x="6992" y="264"/>
                    <a:pt x="6969" y="271"/>
                  </a:cubicBezTo>
                  <a:lnTo>
                    <a:pt x="6962" y="271"/>
                  </a:lnTo>
                  <a:cubicBezTo>
                    <a:pt x="6939" y="271"/>
                    <a:pt x="6924" y="279"/>
                    <a:pt x="6901" y="279"/>
                  </a:cubicBezTo>
                  <a:lnTo>
                    <a:pt x="6825" y="294"/>
                  </a:lnTo>
                  <a:cubicBezTo>
                    <a:pt x="6734" y="302"/>
                    <a:pt x="6635" y="302"/>
                    <a:pt x="6543" y="302"/>
                  </a:cubicBezTo>
                  <a:lnTo>
                    <a:pt x="6277" y="302"/>
                  </a:lnTo>
                  <a:cubicBezTo>
                    <a:pt x="6254" y="302"/>
                    <a:pt x="6224" y="309"/>
                    <a:pt x="6201" y="309"/>
                  </a:cubicBezTo>
                  <a:cubicBezTo>
                    <a:pt x="6072" y="317"/>
                    <a:pt x="5935" y="340"/>
                    <a:pt x="5813" y="363"/>
                  </a:cubicBezTo>
                  <a:lnTo>
                    <a:pt x="5744" y="378"/>
                  </a:lnTo>
                  <a:cubicBezTo>
                    <a:pt x="5615" y="408"/>
                    <a:pt x="5486" y="446"/>
                    <a:pt x="5364" y="492"/>
                  </a:cubicBezTo>
                  <a:cubicBezTo>
                    <a:pt x="5121" y="583"/>
                    <a:pt x="4892" y="697"/>
                    <a:pt x="4672" y="842"/>
                  </a:cubicBezTo>
                  <a:cubicBezTo>
                    <a:pt x="4535" y="926"/>
                    <a:pt x="4405" y="1025"/>
                    <a:pt x="4284" y="1123"/>
                  </a:cubicBezTo>
                  <a:cubicBezTo>
                    <a:pt x="4177" y="1215"/>
                    <a:pt x="4071" y="1306"/>
                    <a:pt x="3964" y="1405"/>
                  </a:cubicBezTo>
                  <a:cubicBezTo>
                    <a:pt x="3911" y="1458"/>
                    <a:pt x="3858" y="1511"/>
                    <a:pt x="3797" y="1572"/>
                  </a:cubicBezTo>
                  <a:cubicBezTo>
                    <a:pt x="2930" y="2478"/>
                    <a:pt x="2199" y="3801"/>
                    <a:pt x="1674" y="5315"/>
                  </a:cubicBezTo>
                  <a:lnTo>
                    <a:pt x="1674" y="5331"/>
                  </a:lnTo>
                  <a:cubicBezTo>
                    <a:pt x="1590" y="5574"/>
                    <a:pt x="1514" y="5818"/>
                    <a:pt x="1438" y="6069"/>
                  </a:cubicBezTo>
                  <a:cubicBezTo>
                    <a:pt x="1081" y="7316"/>
                    <a:pt x="822" y="8602"/>
                    <a:pt x="655" y="9888"/>
                  </a:cubicBezTo>
                  <a:cubicBezTo>
                    <a:pt x="503" y="10983"/>
                    <a:pt x="404" y="12109"/>
                    <a:pt x="328" y="13251"/>
                  </a:cubicBezTo>
                  <a:lnTo>
                    <a:pt x="328" y="13281"/>
                  </a:lnTo>
                  <a:cubicBezTo>
                    <a:pt x="312" y="13532"/>
                    <a:pt x="297" y="13776"/>
                    <a:pt x="282" y="14027"/>
                  </a:cubicBezTo>
                  <a:cubicBezTo>
                    <a:pt x="251" y="14658"/>
                    <a:pt x="221" y="15282"/>
                    <a:pt x="198" y="15913"/>
                  </a:cubicBezTo>
                  <a:cubicBezTo>
                    <a:pt x="191" y="16149"/>
                    <a:pt x="183" y="16393"/>
                    <a:pt x="168" y="16621"/>
                  </a:cubicBezTo>
                  <a:cubicBezTo>
                    <a:pt x="137" y="17534"/>
                    <a:pt x="115" y="18447"/>
                    <a:pt x="92" y="19367"/>
                  </a:cubicBezTo>
                  <a:cubicBezTo>
                    <a:pt x="69" y="20105"/>
                    <a:pt x="54" y="20843"/>
                    <a:pt x="46" y="21581"/>
                  </a:cubicBezTo>
                  <a:cubicBezTo>
                    <a:pt x="23" y="22456"/>
                    <a:pt x="16" y="23331"/>
                    <a:pt x="8" y="24214"/>
                  </a:cubicBezTo>
                  <a:lnTo>
                    <a:pt x="8" y="24510"/>
                  </a:lnTo>
                  <a:cubicBezTo>
                    <a:pt x="0" y="25286"/>
                    <a:pt x="0" y="26062"/>
                    <a:pt x="8" y="26838"/>
                  </a:cubicBezTo>
                  <a:cubicBezTo>
                    <a:pt x="8" y="27363"/>
                    <a:pt x="16" y="27888"/>
                    <a:pt x="23" y="28406"/>
                  </a:cubicBezTo>
                  <a:cubicBezTo>
                    <a:pt x="23" y="28832"/>
                    <a:pt x="31" y="29250"/>
                    <a:pt x="38" y="29669"/>
                  </a:cubicBezTo>
                  <a:cubicBezTo>
                    <a:pt x="54" y="30262"/>
                    <a:pt x="61" y="30848"/>
                    <a:pt x="77" y="31434"/>
                  </a:cubicBezTo>
                  <a:cubicBezTo>
                    <a:pt x="69" y="30490"/>
                    <a:pt x="92" y="29562"/>
                    <a:pt x="145" y="28642"/>
                  </a:cubicBezTo>
                  <a:cubicBezTo>
                    <a:pt x="198" y="27759"/>
                    <a:pt x="274" y="26899"/>
                    <a:pt x="381" y="26047"/>
                  </a:cubicBezTo>
                  <a:cubicBezTo>
                    <a:pt x="396" y="25948"/>
                    <a:pt x="411" y="25842"/>
                    <a:pt x="426" y="25735"/>
                  </a:cubicBezTo>
                  <a:cubicBezTo>
                    <a:pt x="457" y="25492"/>
                    <a:pt x="487" y="25248"/>
                    <a:pt x="525" y="25013"/>
                  </a:cubicBezTo>
                  <a:cubicBezTo>
                    <a:pt x="594" y="24548"/>
                    <a:pt x="678" y="24100"/>
                    <a:pt x="761" y="23651"/>
                  </a:cubicBezTo>
                  <a:cubicBezTo>
                    <a:pt x="814" y="23384"/>
                    <a:pt x="868" y="23111"/>
                    <a:pt x="929" y="22844"/>
                  </a:cubicBezTo>
                  <a:cubicBezTo>
                    <a:pt x="1028" y="22388"/>
                    <a:pt x="1134" y="21939"/>
                    <a:pt x="1256" y="21498"/>
                  </a:cubicBezTo>
                  <a:cubicBezTo>
                    <a:pt x="1362" y="21087"/>
                    <a:pt x="1476" y="20684"/>
                    <a:pt x="1598" y="20280"/>
                  </a:cubicBezTo>
                  <a:lnTo>
                    <a:pt x="1598" y="20273"/>
                  </a:lnTo>
                  <a:cubicBezTo>
                    <a:pt x="1613" y="20250"/>
                    <a:pt x="1621" y="20219"/>
                    <a:pt x="1629" y="20197"/>
                  </a:cubicBezTo>
                  <a:cubicBezTo>
                    <a:pt x="1743" y="19831"/>
                    <a:pt x="1864" y="19474"/>
                    <a:pt x="1986" y="19124"/>
                  </a:cubicBezTo>
                  <a:cubicBezTo>
                    <a:pt x="2062" y="18919"/>
                    <a:pt x="2131" y="18721"/>
                    <a:pt x="2214" y="18515"/>
                  </a:cubicBezTo>
                  <a:cubicBezTo>
                    <a:pt x="2268" y="18371"/>
                    <a:pt x="2328" y="18219"/>
                    <a:pt x="2389" y="18074"/>
                  </a:cubicBezTo>
                  <a:cubicBezTo>
                    <a:pt x="2443" y="17945"/>
                    <a:pt x="2496" y="17815"/>
                    <a:pt x="2557" y="17694"/>
                  </a:cubicBezTo>
                  <a:cubicBezTo>
                    <a:pt x="2937" y="16796"/>
                    <a:pt x="3356" y="15944"/>
                    <a:pt x="3782" y="15107"/>
                  </a:cubicBezTo>
                  <a:lnTo>
                    <a:pt x="3850" y="14978"/>
                  </a:lnTo>
                  <a:cubicBezTo>
                    <a:pt x="4078" y="14544"/>
                    <a:pt x="4299" y="14110"/>
                    <a:pt x="4527" y="13669"/>
                  </a:cubicBezTo>
                  <a:lnTo>
                    <a:pt x="4710" y="13319"/>
                  </a:lnTo>
                  <a:cubicBezTo>
                    <a:pt x="4877" y="12992"/>
                    <a:pt x="5045" y="12665"/>
                    <a:pt x="5212" y="12330"/>
                  </a:cubicBezTo>
                  <a:cubicBezTo>
                    <a:pt x="5280" y="12185"/>
                    <a:pt x="5349" y="12049"/>
                    <a:pt x="5417" y="11904"/>
                  </a:cubicBezTo>
                  <a:cubicBezTo>
                    <a:pt x="5478" y="11782"/>
                    <a:pt x="5539" y="11653"/>
                    <a:pt x="5600" y="11531"/>
                  </a:cubicBezTo>
                  <a:cubicBezTo>
                    <a:pt x="5608" y="11508"/>
                    <a:pt x="5623" y="11486"/>
                    <a:pt x="5630" y="11463"/>
                  </a:cubicBezTo>
                  <a:cubicBezTo>
                    <a:pt x="5691" y="11333"/>
                    <a:pt x="5752" y="11196"/>
                    <a:pt x="5821" y="11059"/>
                  </a:cubicBezTo>
                  <a:cubicBezTo>
                    <a:pt x="5821" y="11052"/>
                    <a:pt x="5828" y="11044"/>
                    <a:pt x="5828" y="11029"/>
                  </a:cubicBezTo>
                  <a:cubicBezTo>
                    <a:pt x="5897" y="10892"/>
                    <a:pt x="5958" y="10748"/>
                    <a:pt x="6018" y="10603"/>
                  </a:cubicBezTo>
                  <a:cubicBezTo>
                    <a:pt x="6072" y="10489"/>
                    <a:pt x="6117" y="10375"/>
                    <a:pt x="6171" y="10261"/>
                  </a:cubicBezTo>
                  <a:cubicBezTo>
                    <a:pt x="6391" y="9720"/>
                    <a:pt x="6612" y="9150"/>
                    <a:pt x="6802" y="8564"/>
                  </a:cubicBezTo>
                  <a:cubicBezTo>
                    <a:pt x="6870" y="8374"/>
                    <a:pt x="6931" y="8176"/>
                    <a:pt x="6992" y="7978"/>
                  </a:cubicBezTo>
                  <a:lnTo>
                    <a:pt x="6992" y="7978"/>
                  </a:lnTo>
                  <a:lnTo>
                    <a:pt x="6977" y="7986"/>
                  </a:lnTo>
                  <a:cubicBezTo>
                    <a:pt x="7129" y="7469"/>
                    <a:pt x="7266" y="6944"/>
                    <a:pt x="7388" y="6403"/>
                  </a:cubicBezTo>
                  <a:cubicBezTo>
                    <a:pt x="7555" y="5635"/>
                    <a:pt x="7685" y="4867"/>
                    <a:pt x="7761" y="4083"/>
                  </a:cubicBezTo>
                  <a:lnTo>
                    <a:pt x="7761" y="4060"/>
                  </a:lnTo>
                  <a:cubicBezTo>
                    <a:pt x="7844" y="3269"/>
                    <a:pt x="7875" y="2462"/>
                    <a:pt x="7844" y="1664"/>
                  </a:cubicBezTo>
                  <a:lnTo>
                    <a:pt x="7844" y="1603"/>
                  </a:lnTo>
                  <a:cubicBezTo>
                    <a:pt x="7837" y="1390"/>
                    <a:pt x="7829" y="1184"/>
                    <a:pt x="7814" y="971"/>
                  </a:cubicBezTo>
                  <a:lnTo>
                    <a:pt x="7814" y="933"/>
                  </a:lnTo>
                  <a:cubicBezTo>
                    <a:pt x="7791" y="644"/>
                    <a:pt x="7761" y="355"/>
                    <a:pt x="7715" y="58"/>
                  </a:cubicBezTo>
                  <a:cubicBezTo>
                    <a:pt x="7677" y="28"/>
                    <a:pt x="7639" y="13"/>
                    <a:pt x="7593" y="5"/>
                  </a:cubicBezTo>
                  <a:cubicBezTo>
                    <a:pt x="7578" y="2"/>
                    <a:pt x="7563" y="1"/>
                    <a:pt x="7548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24573" y="3250130"/>
              <a:ext cx="464183" cy="1798331"/>
            </a:xfrm>
            <a:custGeom>
              <a:avLst/>
              <a:gdLst/>
              <a:ahLst/>
              <a:cxnLst/>
              <a:rect l="l" t="t" r="r" b="b"/>
              <a:pathLst>
                <a:path w="7662" h="29684" extrusionOk="0">
                  <a:moveTo>
                    <a:pt x="7613" y="0"/>
                  </a:moveTo>
                  <a:cubicBezTo>
                    <a:pt x="7549" y="0"/>
                    <a:pt x="7491" y="25"/>
                    <a:pt x="7449" y="73"/>
                  </a:cubicBezTo>
                  <a:cubicBezTo>
                    <a:pt x="7122" y="355"/>
                    <a:pt x="6711" y="301"/>
                    <a:pt x="6330" y="317"/>
                  </a:cubicBezTo>
                  <a:cubicBezTo>
                    <a:pt x="4162" y="393"/>
                    <a:pt x="2405" y="2919"/>
                    <a:pt x="1484" y="6076"/>
                  </a:cubicBezTo>
                  <a:cubicBezTo>
                    <a:pt x="556" y="9233"/>
                    <a:pt x="335" y="12961"/>
                    <a:pt x="214" y="16628"/>
                  </a:cubicBezTo>
                  <a:cubicBezTo>
                    <a:pt x="77" y="20919"/>
                    <a:pt x="1" y="25317"/>
                    <a:pt x="77" y="29683"/>
                  </a:cubicBezTo>
                  <a:cubicBezTo>
                    <a:pt x="115" y="29341"/>
                    <a:pt x="145" y="28991"/>
                    <a:pt x="183" y="28649"/>
                  </a:cubicBezTo>
                  <a:cubicBezTo>
                    <a:pt x="259" y="27416"/>
                    <a:pt x="381" y="26199"/>
                    <a:pt x="564" y="25020"/>
                  </a:cubicBezTo>
                  <a:cubicBezTo>
                    <a:pt x="746" y="23232"/>
                    <a:pt x="891" y="21406"/>
                    <a:pt x="952" y="19466"/>
                  </a:cubicBezTo>
                  <a:cubicBezTo>
                    <a:pt x="1096" y="15609"/>
                    <a:pt x="1781" y="12261"/>
                    <a:pt x="2975" y="8997"/>
                  </a:cubicBezTo>
                  <a:cubicBezTo>
                    <a:pt x="4284" y="5498"/>
                    <a:pt x="6422" y="3550"/>
                    <a:pt x="7662" y="5"/>
                  </a:cubicBezTo>
                  <a:cubicBezTo>
                    <a:pt x="7645" y="2"/>
                    <a:pt x="7629" y="0"/>
                    <a:pt x="7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44384" y="4007240"/>
              <a:ext cx="43862" cy="351257"/>
            </a:xfrm>
            <a:custGeom>
              <a:avLst/>
              <a:gdLst/>
              <a:ahLst/>
              <a:cxnLst/>
              <a:rect l="l" t="t" r="r" b="b"/>
              <a:pathLst>
                <a:path w="724" h="5798" extrusionOk="0">
                  <a:moveTo>
                    <a:pt x="100" y="0"/>
                  </a:moveTo>
                  <a:cubicBezTo>
                    <a:pt x="62" y="510"/>
                    <a:pt x="24" y="1027"/>
                    <a:pt x="1" y="1544"/>
                  </a:cubicBezTo>
                  <a:cubicBezTo>
                    <a:pt x="191" y="2693"/>
                    <a:pt x="328" y="3850"/>
                    <a:pt x="495" y="5006"/>
                  </a:cubicBezTo>
                  <a:cubicBezTo>
                    <a:pt x="503" y="5037"/>
                    <a:pt x="503" y="5059"/>
                    <a:pt x="510" y="5090"/>
                  </a:cubicBezTo>
                  <a:cubicBezTo>
                    <a:pt x="564" y="5326"/>
                    <a:pt x="617" y="5561"/>
                    <a:pt x="678" y="5797"/>
                  </a:cubicBezTo>
                  <a:cubicBezTo>
                    <a:pt x="693" y="5607"/>
                    <a:pt x="708" y="5425"/>
                    <a:pt x="723" y="5242"/>
                  </a:cubicBezTo>
                  <a:cubicBezTo>
                    <a:pt x="609" y="4869"/>
                    <a:pt x="541" y="4481"/>
                    <a:pt x="503" y="4093"/>
                  </a:cubicBezTo>
                  <a:cubicBezTo>
                    <a:pt x="450" y="3530"/>
                    <a:pt x="427" y="2967"/>
                    <a:pt x="412" y="2412"/>
                  </a:cubicBezTo>
                  <a:cubicBezTo>
                    <a:pt x="404" y="2313"/>
                    <a:pt x="404" y="2222"/>
                    <a:pt x="404" y="2123"/>
                  </a:cubicBezTo>
                  <a:cubicBezTo>
                    <a:pt x="290" y="1415"/>
                    <a:pt x="183" y="708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66981" y="3675789"/>
              <a:ext cx="32351" cy="527371"/>
            </a:xfrm>
            <a:custGeom>
              <a:avLst/>
              <a:gdLst/>
              <a:ahLst/>
              <a:cxnLst/>
              <a:rect l="l" t="t" r="r" b="b"/>
              <a:pathLst>
                <a:path w="534" h="8705" extrusionOk="0">
                  <a:moveTo>
                    <a:pt x="533" y="1"/>
                  </a:moveTo>
                  <a:lnTo>
                    <a:pt x="533" y="1"/>
                  </a:lnTo>
                  <a:cubicBezTo>
                    <a:pt x="312" y="944"/>
                    <a:pt x="130" y="1911"/>
                    <a:pt x="1" y="2877"/>
                  </a:cubicBezTo>
                  <a:cubicBezTo>
                    <a:pt x="99" y="3934"/>
                    <a:pt x="153" y="4992"/>
                    <a:pt x="229" y="6042"/>
                  </a:cubicBezTo>
                  <a:cubicBezTo>
                    <a:pt x="267" y="6567"/>
                    <a:pt x="282" y="7084"/>
                    <a:pt x="297" y="7609"/>
                  </a:cubicBezTo>
                  <a:cubicBezTo>
                    <a:pt x="358" y="7974"/>
                    <a:pt x="419" y="8339"/>
                    <a:pt x="472" y="8704"/>
                  </a:cubicBezTo>
                  <a:cubicBezTo>
                    <a:pt x="472" y="8332"/>
                    <a:pt x="472" y="7959"/>
                    <a:pt x="465" y="7586"/>
                  </a:cubicBezTo>
                  <a:cubicBezTo>
                    <a:pt x="449" y="6331"/>
                    <a:pt x="419" y="5068"/>
                    <a:pt x="427" y="3813"/>
                  </a:cubicBezTo>
                  <a:cubicBezTo>
                    <a:pt x="442" y="2588"/>
                    <a:pt x="487" y="1370"/>
                    <a:pt x="525" y="153"/>
                  </a:cubicBezTo>
                  <a:cubicBezTo>
                    <a:pt x="525" y="100"/>
                    <a:pt x="533" y="47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07572" y="3542627"/>
              <a:ext cx="34593" cy="601524"/>
            </a:xfrm>
            <a:custGeom>
              <a:avLst/>
              <a:gdLst/>
              <a:ahLst/>
              <a:cxnLst/>
              <a:rect l="l" t="t" r="r" b="b"/>
              <a:pathLst>
                <a:path w="571" h="9929" extrusionOk="0">
                  <a:moveTo>
                    <a:pt x="533" y="0"/>
                  </a:moveTo>
                  <a:cubicBezTo>
                    <a:pt x="403" y="335"/>
                    <a:pt x="289" y="670"/>
                    <a:pt x="183" y="1020"/>
                  </a:cubicBezTo>
                  <a:cubicBezTo>
                    <a:pt x="160" y="1408"/>
                    <a:pt x="145" y="1796"/>
                    <a:pt x="129" y="2176"/>
                  </a:cubicBezTo>
                  <a:cubicBezTo>
                    <a:pt x="91" y="3386"/>
                    <a:pt x="46" y="4603"/>
                    <a:pt x="30" y="5828"/>
                  </a:cubicBezTo>
                  <a:cubicBezTo>
                    <a:pt x="0" y="7068"/>
                    <a:pt x="38" y="8316"/>
                    <a:pt x="53" y="9571"/>
                  </a:cubicBezTo>
                  <a:cubicBezTo>
                    <a:pt x="61" y="9685"/>
                    <a:pt x="61" y="9807"/>
                    <a:pt x="61" y="9929"/>
                  </a:cubicBezTo>
                  <a:cubicBezTo>
                    <a:pt x="183" y="9221"/>
                    <a:pt x="320" y="8536"/>
                    <a:pt x="487" y="7852"/>
                  </a:cubicBezTo>
                  <a:cubicBezTo>
                    <a:pt x="426" y="6574"/>
                    <a:pt x="472" y="5288"/>
                    <a:pt x="517" y="4040"/>
                  </a:cubicBezTo>
                  <a:cubicBezTo>
                    <a:pt x="548" y="3036"/>
                    <a:pt x="571" y="2024"/>
                    <a:pt x="563" y="1012"/>
                  </a:cubicBezTo>
                  <a:cubicBezTo>
                    <a:pt x="563" y="677"/>
                    <a:pt x="555" y="335"/>
                    <a:pt x="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29662" y="4423871"/>
              <a:ext cx="41499" cy="237423"/>
            </a:xfrm>
            <a:custGeom>
              <a:avLst/>
              <a:gdLst/>
              <a:ahLst/>
              <a:cxnLst/>
              <a:rect l="l" t="t" r="r" b="b"/>
              <a:pathLst>
                <a:path w="685" h="3919" extrusionOk="0">
                  <a:moveTo>
                    <a:pt x="46" y="1"/>
                  </a:moveTo>
                  <a:cubicBezTo>
                    <a:pt x="31" y="739"/>
                    <a:pt x="15" y="1477"/>
                    <a:pt x="0" y="2222"/>
                  </a:cubicBezTo>
                  <a:cubicBezTo>
                    <a:pt x="31" y="2321"/>
                    <a:pt x="61" y="2428"/>
                    <a:pt x="99" y="2527"/>
                  </a:cubicBezTo>
                  <a:cubicBezTo>
                    <a:pt x="251" y="3006"/>
                    <a:pt x="426" y="3470"/>
                    <a:pt x="639" y="3919"/>
                  </a:cubicBezTo>
                  <a:lnTo>
                    <a:pt x="685" y="3318"/>
                  </a:lnTo>
                  <a:cubicBezTo>
                    <a:pt x="586" y="2831"/>
                    <a:pt x="472" y="2344"/>
                    <a:pt x="381" y="1865"/>
                  </a:cubicBezTo>
                  <a:cubicBezTo>
                    <a:pt x="259" y="1248"/>
                    <a:pt x="152" y="625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84513" y="3368874"/>
              <a:ext cx="52586" cy="483509"/>
            </a:xfrm>
            <a:custGeom>
              <a:avLst/>
              <a:gdLst/>
              <a:ahLst/>
              <a:cxnLst/>
              <a:rect l="l" t="t" r="r" b="b"/>
              <a:pathLst>
                <a:path w="868" h="7981" extrusionOk="0">
                  <a:moveTo>
                    <a:pt x="868" y="0"/>
                  </a:moveTo>
                  <a:lnTo>
                    <a:pt x="868" y="0"/>
                  </a:lnTo>
                  <a:cubicBezTo>
                    <a:pt x="769" y="129"/>
                    <a:pt x="662" y="266"/>
                    <a:pt x="564" y="403"/>
                  </a:cubicBezTo>
                  <a:cubicBezTo>
                    <a:pt x="472" y="1316"/>
                    <a:pt x="404" y="2244"/>
                    <a:pt x="320" y="3165"/>
                  </a:cubicBezTo>
                  <a:cubicBezTo>
                    <a:pt x="198" y="4603"/>
                    <a:pt x="8" y="6041"/>
                    <a:pt x="8" y="7532"/>
                  </a:cubicBezTo>
                  <a:cubicBezTo>
                    <a:pt x="1" y="7684"/>
                    <a:pt x="8" y="7829"/>
                    <a:pt x="8" y="7981"/>
                  </a:cubicBezTo>
                  <a:cubicBezTo>
                    <a:pt x="61" y="7813"/>
                    <a:pt x="122" y="7646"/>
                    <a:pt x="176" y="7479"/>
                  </a:cubicBezTo>
                  <a:cubicBezTo>
                    <a:pt x="183" y="7349"/>
                    <a:pt x="183" y="7212"/>
                    <a:pt x="183" y="7083"/>
                  </a:cubicBezTo>
                  <a:cubicBezTo>
                    <a:pt x="214" y="6026"/>
                    <a:pt x="274" y="4983"/>
                    <a:pt x="373" y="3956"/>
                  </a:cubicBezTo>
                  <a:cubicBezTo>
                    <a:pt x="465" y="3043"/>
                    <a:pt x="586" y="2153"/>
                    <a:pt x="701" y="1263"/>
                  </a:cubicBezTo>
                  <a:cubicBezTo>
                    <a:pt x="754" y="837"/>
                    <a:pt x="815" y="418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851798" y="3871230"/>
              <a:ext cx="3271" cy="89056"/>
            </a:xfrm>
            <a:custGeom>
              <a:avLst/>
              <a:gdLst/>
              <a:ahLst/>
              <a:cxnLst/>
              <a:rect l="l" t="t" r="r" b="b"/>
              <a:pathLst>
                <a:path w="54" h="1470" extrusionOk="0">
                  <a:moveTo>
                    <a:pt x="16" y="1"/>
                  </a:moveTo>
                  <a:cubicBezTo>
                    <a:pt x="8" y="472"/>
                    <a:pt x="0" y="952"/>
                    <a:pt x="0" y="1431"/>
                  </a:cubicBezTo>
                  <a:lnTo>
                    <a:pt x="0" y="1469"/>
                  </a:lnTo>
                  <a:cubicBezTo>
                    <a:pt x="23" y="1408"/>
                    <a:pt x="38" y="1347"/>
                    <a:pt x="54" y="1286"/>
                  </a:cubicBezTo>
                  <a:cubicBezTo>
                    <a:pt x="46" y="853"/>
                    <a:pt x="31" y="427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54100" y="3458234"/>
              <a:ext cx="24475" cy="136977"/>
            </a:xfrm>
            <a:custGeom>
              <a:avLst/>
              <a:gdLst/>
              <a:ahLst/>
              <a:cxnLst/>
              <a:rect l="l" t="t" r="r" b="b"/>
              <a:pathLst>
                <a:path w="404" h="2261" extrusionOk="0">
                  <a:moveTo>
                    <a:pt x="404" y="1"/>
                  </a:moveTo>
                  <a:cubicBezTo>
                    <a:pt x="259" y="267"/>
                    <a:pt x="122" y="549"/>
                    <a:pt x="0" y="838"/>
                  </a:cubicBezTo>
                  <a:cubicBezTo>
                    <a:pt x="31" y="1310"/>
                    <a:pt x="54" y="1789"/>
                    <a:pt x="61" y="2261"/>
                  </a:cubicBezTo>
                  <a:cubicBezTo>
                    <a:pt x="69" y="2222"/>
                    <a:pt x="77" y="2177"/>
                    <a:pt x="77" y="2131"/>
                  </a:cubicBezTo>
                  <a:cubicBezTo>
                    <a:pt x="160" y="1408"/>
                    <a:pt x="274" y="70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66095" y="3459628"/>
              <a:ext cx="29564" cy="440253"/>
            </a:xfrm>
            <a:custGeom>
              <a:avLst/>
              <a:gdLst/>
              <a:ahLst/>
              <a:cxnLst/>
              <a:rect l="l" t="t" r="r" b="b"/>
              <a:pathLst>
                <a:path w="488" h="726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73" y="625"/>
                    <a:pt x="267" y="1256"/>
                    <a:pt x="183" y="1903"/>
                  </a:cubicBezTo>
                  <a:cubicBezTo>
                    <a:pt x="54" y="2899"/>
                    <a:pt x="0" y="3904"/>
                    <a:pt x="8" y="4908"/>
                  </a:cubicBezTo>
                  <a:cubicBezTo>
                    <a:pt x="8" y="5692"/>
                    <a:pt x="31" y="6475"/>
                    <a:pt x="61" y="7266"/>
                  </a:cubicBezTo>
                  <a:cubicBezTo>
                    <a:pt x="69" y="7228"/>
                    <a:pt x="76" y="7198"/>
                    <a:pt x="92" y="7167"/>
                  </a:cubicBezTo>
                  <a:cubicBezTo>
                    <a:pt x="61" y="6894"/>
                    <a:pt x="46" y="6620"/>
                    <a:pt x="46" y="6346"/>
                  </a:cubicBezTo>
                  <a:cubicBezTo>
                    <a:pt x="31" y="5570"/>
                    <a:pt x="61" y="4794"/>
                    <a:pt x="137" y="4018"/>
                  </a:cubicBezTo>
                  <a:cubicBezTo>
                    <a:pt x="190" y="3325"/>
                    <a:pt x="267" y="2633"/>
                    <a:pt x="327" y="1933"/>
                  </a:cubicBezTo>
                  <a:cubicBezTo>
                    <a:pt x="388" y="1294"/>
                    <a:pt x="434" y="647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8444" y="3269275"/>
              <a:ext cx="55796" cy="222217"/>
            </a:xfrm>
            <a:custGeom>
              <a:avLst/>
              <a:gdLst/>
              <a:ahLst/>
              <a:cxnLst/>
              <a:rect l="l" t="t" r="r" b="b"/>
              <a:pathLst>
                <a:path w="921" h="3668" extrusionOk="0">
                  <a:moveTo>
                    <a:pt x="578" y="1"/>
                  </a:moveTo>
                  <a:cubicBezTo>
                    <a:pt x="540" y="206"/>
                    <a:pt x="510" y="412"/>
                    <a:pt x="487" y="602"/>
                  </a:cubicBezTo>
                  <a:cubicBezTo>
                    <a:pt x="411" y="1058"/>
                    <a:pt x="358" y="1522"/>
                    <a:pt x="274" y="1971"/>
                  </a:cubicBezTo>
                  <a:cubicBezTo>
                    <a:pt x="183" y="2435"/>
                    <a:pt x="91" y="2899"/>
                    <a:pt x="31" y="3386"/>
                  </a:cubicBezTo>
                  <a:cubicBezTo>
                    <a:pt x="23" y="3478"/>
                    <a:pt x="8" y="3576"/>
                    <a:pt x="0" y="3668"/>
                  </a:cubicBezTo>
                  <a:cubicBezTo>
                    <a:pt x="190" y="3356"/>
                    <a:pt x="381" y="3036"/>
                    <a:pt x="571" y="2717"/>
                  </a:cubicBezTo>
                  <a:cubicBezTo>
                    <a:pt x="609" y="2359"/>
                    <a:pt x="632" y="2002"/>
                    <a:pt x="670" y="1652"/>
                  </a:cubicBezTo>
                  <a:cubicBezTo>
                    <a:pt x="731" y="1134"/>
                    <a:pt x="822" y="640"/>
                    <a:pt x="906" y="138"/>
                  </a:cubicBezTo>
                  <a:cubicBezTo>
                    <a:pt x="913" y="92"/>
                    <a:pt x="921" y="46"/>
                    <a:pt x="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044453" y="3271577"/>
              <a:ext cx="41075" cy="257718"/>
            </a:xfrm>
            <a:custGeom>
              <a:avLst/>
              <a:gdLst/>
              <a:ahLst/>
              <a:cxnLst/>
              <a:rect l="l" t="t" r="r" b="b"/>
              <a:pathLst>
                <a:path w="678" h="4254" extrusionOk="0">
                  <a:moveTo>
                    <a:pt x="678" y="1"/>
                  </a:moveTo>
                  <a:cubicBezTo>
                    <a:pt x="594" y="16"/>
                    <a:pt x="503" y="31"/>
                    <a:pt x="419" y="54"/>
                  </a:cubicBezTo>
                  <a:cubicBezTo>
                    <a:pt x="373" y="488"/>
                    <a:pt x="335" y="929"/>
                    <a:pt x="297" y="1363"/>
                  </a:cubicBezTo>
                  <a:cubicBezTo>
                    <a:pt x="244" y="1941"/>
                    <a:pt x="176" y="2511"/>
                    <a:pt x="115" y="3097"/>
                  </a:cubicBezTo>
                  <a:cubicBezTo>
                    <a:pt x="77" y="3485"/>
                    <a:pt x="46" y="3873"/>
                    <a:pt x="1" y="4254"/>
                  </a:cubicBezTo>
                  <a:lnTo>
                    <a:pt x="92" y="4101"/>
                  </a:lnTo>
                  <a:cubicBezTo>
                    <a:pt x="92" y="3942"/>
                    <a:pt x="99" y="3782"/>
                    <a:pt x="115" y="3630"/>
                  </a:cubicBezTo>
                  <a:cubicBezTo>
                    <a:pt x="160" y="3120"/>
                    <a:pt x="236" y="2618"/>
                    <a:pt x="343" y="2108"/>
                  </a:cubicBezTo>
                  <a:cubicBezTo>
                    <a:pt x="419" y="1682"/>
                    <a:pt x="487" y="1256"/>
                    <a:pt x="556" y="815"/>
                  </a:cubicBezTo>
                  <a:cubicBezTo>
                    <a:pt x="594" y="549"/>
                    <a:pt x="640" y="275"/>
                    <a:pt x="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122787" y="3250130"/>
              <a:ext cx="65550" cy="146913"/>
            </a:xfrm>
            <a:custGeom>
              <a:avLst/>
              <a:gdLst/>
              <a:ahLst/>
              <a:cxnLst/>
              <a:rect l="l" t="t" r="r" b="b"/>
              <a:pathLst>
                <a:path w="1082" h="2425" extrusionOk="0">
                  <a:moveTo>
                    <a:pt x="1035" y="0"/>
                  </a:moveTo>
                  <a:cubicBezTo>
                    <a:pt x="973" y="0"/>
                    <a:pt x="911" y="25"/>
                    <a:pt x="868" y="73"/>
                  </a:cubicBezTo>
                  <a:cubicBezTo>
                    <a:pt x="708" y="203"/>
                    <a:pt x="518" y="279"/>
                    <a:pt x="313" y="294"/>
                  </a:cubicBezTo>
                  <a:cubicBezTo>
                    <a:pt x="305" y="324"/>
                    <a:pt x="305" y="355"/>
                    <a:pt x="298" y="378"/>
                  </a:cubicBezTo>
                  <a:cubicBezTo>
                    <a:pt x="214" y="925"/>
                    <a:pt x="107" y="1458"/>
                    <a:pt x="47" y="2021"/>
                  </a:cubicBezTo>
                  <a:cubicBezTo>
                    <a:pt x="31" y="2158"/>
                    <a:pt x="16" y="2287"/>
                    <a:pt x="1" y="2424"/>
                  </a:cubicBezTo>
                  <a:cubicBezTo>
                    <a:pt x="427" y="1648"/>
                    <a:pt x="785" y="842"/>
                    <a:pt x="1081" y="5"/>
                  </a:cubicBezTo>
                  <a:cubicBezTo>
                    <a:pt x="1066" y="2"/>
                    <a:pt x="1051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913108" y="3335674"/>
              <a:ext cx="54888" cy="438375"/>
            </a:xfrm>
            <a:custGeom>
              <a:avLst/>
              <a:gdLst/>
              <a:ahLst/>
              <a:cxnLst/>
              <a:rect l="l" t="t" r="r" b="b"/>
              <a:pathLst>
                <a:path w="906" h="7236" extrusionOk="0">
                  <a:moveTo>
                    <a:pt x="906" y="0"/>
                  </a:moveTo>
                  <a:lnTo>
                    <a:pt x="906" y="0"/>
                  </a:lnTo>
                  <a:cubicBezTo>
                    <a:pt x="845" y="53"/>
                    <a:pt x="791" y="107"/>
                    <a:pt x="731" y="168"/>
                  </a:cubicBezTo>
                  <a:cubicBezTo>
                    <a:pt x="655" y="708"/>
                    <a:pt x="578" y="1256"/>
                    <a:pt x="510" y="1796"/>
                  </a:cubicBezTo>
                  <a:cubicBezTo>
                    <a:pt x="396" y="2663"/>
                    <a:pt x="289" y="3523"/>
                    <a:pt x="190" y="4405"/>
                  </a:cubicBezTo>
                  <a:cubicBezTo>
                    <a:pt x="92" y="5333"/>
                    <a:pt x="31" y="6277"/>
                    <a:pt x="0" y="7235"/>
                  </a:cubicBezTo>
                  <a:cubicBezTo>
                    <a:pt x="137" y="6885"/>
                    <a:pt x="282" y="6558"/>
                    <a:pt x="434" y="6239"/>
                  </a:cubicBezTo>
                  <a:cubicBezTo>
                    <a:pt x="419" y="5508"/>
                    <a:pt x="457" y="4778"/>
                    <a:pt x="502" y="4086"/>
                  </a:cubicBezTo>
                  <a:cubicBezTo>
                    <a:pt x="548" y="3348"/>
                    <a:pt x="609" y="2617"/>
                    <a:pt x="677" y="1895"/>
                  </a:cubicBezTo>
                  <a:cubicBezTo>
                    <a:pt x="738" y="1256"/>
                    <a:pt x="822" y="632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002529" y="3280362"/>
              <a:ext cx="49799" cy="317149"/>
            </a:xfrm>
            <a:custGeom>
              <a:avLst/>
              <a:gdLst/>
              <a:ahLst/>
              <a:cxnLst/>
              <a:rect l="l" t="t" r="r" b="b"/>
              <a:pathLst>
                <a:path w="822" h="5235" extrusionOk="0">
                  <a:moveTo>
                    <a:pt x="822" y="0"/>
                  </a:moveTo>
                  <a:lnTo>
                    <a:pt x="715" y="46"/>
                  </a:lnTo>
                  <a:cubicBezTo>
                    <a:pt x="426" y="1606"/>
                    <a:pt x="122" y="3158"/>
                    <a:pt x="23" y="4816"/>
                  </a:cubicBezTo>
                  <a:cubicBezTo>
                    <a:pt x="15" y="4953"/>
                    <a:pt x="8" y="5090"/>
                    <a:pt x="0" y="5235"/>
                  </a:cubicBezTo>
                  <a:cubicBezTo>
                    <a:pt x="114" y="5044"/>
                    <a:pt x="221" y="4862"/>
                    <a:pt x="335" y="4687"/>
                  </a:cubicBezTo>
                  <a:cubicBezTo>
                    <a:pt x="426" y="4086"/>
                    <a:pt x="487" y="3470"/>
                    <a:pt x="540" y="2861"/>
                  </a:cubicBezTo>
                  <a:cubicBezTo>
                    <a:pt x="594" y="2275"/>
                    <a:pt x="670" y="1704"/>
                    <a:pt x="723" y="1119"/>
                  </a:cubicBezTo>
                  <a:cubicBezTo>
                    <a:pt x="753" y="746"/>
                    <a:pt x="784" y="373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727360" y="4717458"/>
              <a:ext cx="26293" cy="119953"/>
            </a:xfrm>
            <a:custGeom>
              <a:avLst/>
              <a:gdLst/>
              <a:ahLst/>
              <a:cxnLst/>
              <a:rect l="l" t="t" r="r" b="b"/>
              <a:pathLst>
                <a:path w="434" h="1980" extrusionOk="0">
                  <a:moveTo>
                    <a:pt x="0" y="1"/>
                  </a:moveTo>
                  <a:lnTo>
                    <a:pt x="0" y="298"/>
                  </a:lnTo>
                  <a:cubicBezTo>
                    <a:pt x="122" y="861"/>
                    <a:pt x="244" y="1416"/>
                    <a:pt x="350" y="1979"/>
                  </a:cubicBezTo>
                  <a:cubicBezTo>
                    <a:pt x="381" y="1766"/>
                    <a:pt x="403" y="1561"/>
                    <a:pt x="434" y="1355"/>
                  </a:cubicBezTo>
                  <a:cubicBezTo>
                    <a:pt x="267" y="929"/>
                    <a:pt x="137" y="46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27784" y="4628098"/>
              <a:ext cx="32351" cy="134614"/>
            </a:xfrm>
            <a:custGeom>
              <a:avLst/>
              <a:gdLst/>
              <a:ahLst/>
              <a:cxnLst/>
              <a:rect l="l" t="t" r="r" b="b"/>
              <a:pathLst>
                <a:path w="534" h="2222" extrusionOk="0">
                  <a:moveTo>
                    <a:pt x="8" y="0"/>
                  </a:moveTo>
                  <a:cubicBezTo>
                    <a:pt x="8" y="190"/>
                    <a:pt x="1" y="373"/>
                    <a:pt x="1" y="563"/>
                  </a:cubicBezTo>
                  <a:cubicBezTo>
                    <a:pt x="107" y="867"/>
                    <a:pt x="191" y="1179"/>
                    <a:pt x="290" y="1484"/>
                  </a:cubicBezTo>
                  <a:cubicBezTo>
                    <a:pt x="358" y="1727"/>
                    <a:pt x="434" y="1978"/>
                    <a:pt x="511" y="2222"/>
                  </a:cubicBezTo>
                  <a:cubicBezTo>
                    <a:pt x="518" y="2138"/>
                    <a:pt x="526" y="2054"/>
                    <a:pt x="533" y="1970"/>
                  </a:cubicBezTo>
                  <a:cubicBezTo>
                    <a:pt x="374" y="1309"/>
                    <a:pt x="191" y="65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27360" y="4811059"/>
              <a:ext cx="15267" cy="101900"/>
            </a:xfrm>
            <a:custGeom>
              <a:avLst/>
              <a:gdLst/>
              <a:ahLst/>
              <a:cxnLst/>
              <a:rect l="l" t="t" r="r" b="b"/>
              <a:pathLst>
                <a:path w="252" h="1682" extrusionOk="0">
                  <a:moveTo>
                    <a:pt x="0" y="0"/>
                  </a:moveTo>
                  <a:cubicBezTo>
                    <a:pt x="0" y="358"/>
                    <a:pt x="0" y="716"/>
                    <a:pt x="0" y="1081"/>
                  </a:cubicBezTo>
                  <a:cubicBezTo>
                    <a:pt x="69" y="1286"/>
                    <a:pt x="145" y="1484"/>
                    <a:pt x="221" y="1682"/>
                  </a:cubicBezTo>
                  <a:cubicBezTo>
                    <a:pt x="236" y="1568"/>
                    <a:pt x="244" y="1461"/>
                    <a:pt x="251" y="1355"/>
                  </a:cubicBezTo>
                  <a:cubicBezTo>
                    <a:pt x="175" y="898"/>
                    <a:pt x="92" y="44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955941" y="3296477"/>
              <a:ext cx="62763" cy="383972"/>
            </a:xfrm>
            <a:custGeom>
              <a:avLst/>
              <a:gdLst/>
              <a:ahLst/>
              <a:cxnLst/>
              <a:rect l="l" t="t" r="r" b="b"/>
              <a:pathLst>
                <a:path w="1036" h="6338" extrusionOk="0">
                  <a:moveTo>
                    <a:pt x="1036" y="1"/>
                  </a:moveTo>
                  <a:lnTo>
                    <a:pt x="1036" y="1"/>
                  </a:lnTo>
                  <a:cubicBezTo>
                    <a:pt x="853" y="115"/>
                    <a:pt x="678" y="236"/>
                    <a:pt x="511" y="366"/>
                  </a:cubicBezTo>
                  <a:cubicBezTo>
                    <a:pt x="427" y="997"/>
                    <a:pt x="343" y="1629"/>
                    <a:pt x="275" y="2260"/>
                  </a:cubicBezTo>
                  <a:cubicBezTo>
                    <a:pt x="199" y="2968"/>
                    <a:pt x="145" y="3690"/>
                    <a:pt x="84" y="4413"/>
                  </a:cubicBezTo>
                  <a:cubicBezTo>
                    <a:pt x="39" y="5052"/>
                    <a:pt x="8" y="5691"/>
                    <a:pt x="1" y="6338"/>
                  </a:cubicBezTo>
                  <a:cubicBezTo>
                    <a:pt x="115" y="6117"/>
                    <a:pt x="229" y="5904"/>
                    <a:pt x="343" y="5691"/>
                  </a:cubicBezTo>
                  <a:cubicBezTo>
                    <a:pt x="381" y="5303"/>
                    <a:pt x="427" y="4915"/>
                    <a:pt x="465" y="4527"/>
                  </a:cubicBezTo>
                  <a:cubicBezTo>
                    <a:pt x="549" y="3797"/>
                    <a:pt x="640" y="3074"/>
                    <a:pt x="724" y="2344"/>
                  </a:cubicBezTo>
                  <a:cubicBezTo>
                    <a:pt x="807" y="1613"/>
                    <a:pt x="891" y="883"/>
                    <a:pt x="1005" y="168"/>
                  </a:cubicBezTo>
                  <a:cubicBezTo>
                    <a:pt x="1013" y="115"/>
                    <a:pt x="1028" y="61"/>
                    <a:pt x="1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734690" y="4214617"/>
              <a:ext cx="47073" cy="299641"/>
            </a:xfrm>
            <a:custGeom>
              <a:avLst/>
              <a:gdLst/>
              <a:ahLst/>
              <a:cxnLst/>
              <a:rect l="l" t="t" r="r" b="b"/>
              <a:pathLst>
                <a:path w="777" h="4946" extrusionOk="0">
                  <a:moveTo>
                    <a:pt x="69" y="1"/>
                  </a:moveTo>
                  <a:cubicBezTo>
                    <a:pt x="62" y="236"/>
                    <a:pt x="54" y="472"/>
                    <a:pt x="47" y="708"/>
                  </a:cubicBezTo>
                  <a:cubicBezTo>
                    <a:pt x="31" y="1172"/>
                    <a:pt x="16" y="1636"/>
                    <a:pt x="1" y="2108"/>
                  </a:cubicBezTo>
                  <a:cubicBezTo>
                    <a:pt x="31" y="2268"/>
                    <a:pt x="62" y="2420"/>
                    <a:pt x="85" y="2580"/>
                  </a:cubicBezTo>
                  <a:cubicBezTo>
                    <a:pt x="153" y="2831"/>
                    <a:pt x="222" y="3082"/>
                    <a:pt x="290" y="3333"/>
                  </a:cubicBezTo>
                  <a:cubicBezTo>
                    <a:pt x="435" y="3866"/>
                    <a:pt x="564" y="4421"/>
                    <a:pt x="724" y="4946"/>
                  </a:cubicBezTo>
                  <a:cubicBezTo>
                    <a:pt x="747" y="4520"/>
                    <a:pt x="762" y="4094"/>
                    <a:pt x="777" y="3660"/>
                  </a:cubicBezTo>
                  <a:cubicBezTo>
                    <a:pt x="762" y="3607"/>
                    <a:pt x="754" y="3554"/>
                    <a:pt x="739" y="3500"/>
                  </a:cubicBezTo>
                  <a:cubicBezTo>
                    <a:pt x="617" y="2945"/>
                    <a:pt x="511" y="2374"/>
                    <a:pt x="427" y="1804"/>
                  </a:cubicBezTo>
                  <a:cubicBezTo>
                    <a:pt x="290" y="1210"/>
                    <a:pt x="176" y="609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758681" y="3250373"/>
              <a:ext cx="466485" cy="1515532"/>
            </a:xfrm>
            <a:custGeom>
              <a:avLst/>
              <a:gdLst/>
              <a:ahLst/>
              <a:cxnLst/>
              <a:rect l="l" t="t" r="r" b="b"/>
              <a:pathLst>
                <a:path w="7700" h="25016" extrusionOk="0">
                  <a:moveTo>
                    <a:pt x="7091" y="1"/>
                  </a:moveTo>
                  <a:cubicBezTo>
                    <a:pt x="5851" y="3546"/>
                    <a:pt x="3713" y="5494"/>
                    <a:pt x="2405" y="8993"/>
                  </a:cubicBezTo>
                  <a:cubicBezTo>
                    <a:pt x="1218" y="12257"/>
                    <a:pt x="526" y="15605"/>
                    <a:pt x="389" y="19462"/>
                  </a:cubicBezTo>
                  <a:cubicBezTo>
                    <a:pt x="328" y="21402"/>
                    <a:pt x="176" y="23228"/>
                    <a:pt x="1" y="25016"/>
                  </a:cubicBezTo>
                  <a:cubicBezTo>
                    <a:pt x="358" y="22688"/>
                    <a:pt x="929" y="20489"/>
                    <a:pt x="1690" y="18526"/>
                  </a:cubicBezTo>
                  <a:cubicBezTo>
                    <a:pt x="2846" y="15559"/>
                    <a:pt x="4428" y="13163"/>
                    <a:pt x="5646" y="10264"/>
                  </a:cubicBezTo>
                  <a:cubicBezTo>
                    <a:pt x="6848" y="7403"/>
                    <a:pt x="7700" y="3782"/>
                    <a:pt x="7213" y="54"/>
                  </a:cubicBezTo>
                  <a:cubicBezTo>
                    <a:pt x="7175" y="24"/>
                    <a:pt x="7137" y="8"/>
                    <a:pt x="7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21408" y="3473016"/>
              <a:ext cx="278922" cy="281224"/>
            </a:xfrm>
            <a:custGeom>
              <a:avLst/>
              <a:gdLst/>
              <a:ahLst/>
              <a:cxnLst/>
              <a:rect l="l" t="t" r="r" b="b"/>
              <a:pathLst>
                <a:path w="4604" h="4642" extrusionOk="0">
                  <a:moveTo>
                    <a:pt x="4603" y="0"/>
                  </a:moveTo>
                  <a:cubicBezTo>
                    <a:pt x="4063" y="449"/>
                    <a:pt x="3530" y="906"/>
                    <a:pt x="2990" y="1400"/>
                  </a:cubicBezTo>
                  <a:cubicBezTo>
                    <a:pt x="2450" y="1902"/>
                    <a:pt x="1917" y="2443"/>
                    <a:pt x="1385" y="2975"/>
                  </a:cubicBezTo>
                  <a:cubicBezTo>
                    <a:pt x="989" y="3378"/>
                    <a:pt x="586" y="3782"/>
                    <a:pt x="190" y="4200"/>
                  </a:cubicBezTo>
                  <a:cubicBezTo>
                    <a:pt x="122" y="4345"/>
                    <a:pt x="61" y="4489"/>
                    <a:pt x="0" y="4641"/>
                  </a:cubicBezTo>
                  <a:cubicBezTo>
                    <a:pt x="1332" y="3591"/>
                    <a:pt x="2648" y="2526"/>
                    <a:pt x="3934" y="1355"/>
                  </a:cubicBezTo>
                  <a:cubicBezTo>
                    <a:pt x="4131" y="1172"/>
                    <a:pt x="4329" y="989"/>
                    <a:pt x="4527" y="799"/>
                  </a:cubicBezTo>
                  <a:cubicBezTo>
                    <a:pt x="4557" y="541"/>
                    <a:pt x="4588" y="267"/>
                    <a:pt x="4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33389" y="3382687"/>
              <a:ext cx="70579" cy="65490"/>
            </a:xfrm>
            <a:custGeom>
              <a:avLst/>
              <a:gdLst/>
              <a:ahLst/>
              <a:cxnLst/>
              <a:rect l="l" t="t" r="r" b="b"/>
              <a:pathLst>
                <a:path w="1165" h="1081" extrusionOk="0">
                  <a:moveTo>
                    <a:pt x="1165" y="0"/>
                  </a:moveTo>
                  <a:cubicBezTo>
                    <a:pt x="769" y="350"/>
                    <a:pt x="381" y="700"/>
                    <a:pt x="1" y="1081"/>
                  </a:cubicBezTo>
                  <a:cubicBezTo>
                    <a:pt x="161" y="966"/>
                    <a:pt x="320" y="860"/>
                    <a:pt x="480" y="753"/>
                  </a:cubicBezTo>
                  <a:cubicBezTo>
                    <a:pt x="701" y="609"/>
                    <a:pt x="937" y="472"/>
                    <a:pt x="1165" y="350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72093" y="3844513"/>
              <a:ext cx="56705" cy="47557"/>
            </a:xfrm>
            <a:custGeom>
              <a:avLst/>
              <a:gdLst/>
              <a:ahLst/>
              <a:cxnLst/>
              <a:rect l="l" t="t" r="r" b="b"/>
              <a:pathLst>
                <a:path w="936" h="785" extrusionOk="0">
                  <a:moveTo>
                    <a:pt x="936" y="0"/>
                  </a:moveTo>
                  <a:lnTo>
                    <a:pt x="936" y="0"/>
                  </a:lnTo>
                  <a:cubicBezTo>
                    <a:pt x="639" y="229"/>
                    <a:pt x="343" y="449"/>
                    <a:pt x="38" y="655"/>
                  </a:cubicBezTo>
                  <a:cubicBezTo>
                    <a:pt x="23" y="700"/>
                    <a:pt x="8" y="738"/>
                    <a:pt x="0" y="784"/>
                  </a:cubicBezTo>
                  <a:cubicBezTo>
                    <a:pt x="320" y="541"/>
                    <a:pt x="632" y="274"/>
                    <a:pt x="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083165" y="3338400"/>
              <a:ext cx="120377" cy="128193"/>
            </a:xfrm>
            <a:custGeom>
              <a:avLst/>
              <a:gdLst/>
              <a:ahLst/>
              <a:cxnLst/>
              <a:rect l="l" t="t" r="r" b="b"/>
              <a:pathLst>
                <a:path w="1987" h="2116" extrusionOk="0">
                  <a:moveTo>
                    <a:pt x="1979" y="1"/>
                  </a:moveTo>
                  <a:cubicBezTo>
                    <a:pt x="1674" y="206"/>
                    <a:pt x="1378" y="442"/>
                    <a:pt x="1096" y="686"/>
                  </a:cubicBezTo>
                  <a:lnTo>
                    <a:pt x="579" y="1112"/>
                  </a:lnTo>
                  <a:cubicBezTo>
                    <a:pt x="389" y="1446"/>
                    <a:pt x="198" y="1789"/>
                    <a:pt x="1" y="2116"/>
                  </a:cubicBezTo>
                  <a:cubicBezTo>
                    <a:pt x="609" y="1492"/>
                    <a:pt x="1218" y="883"/>
                    <a:pt x="1842" y="328"/>
                  </a:cubicBezTo>
                  <a:cubicBezTo>
                    <a:pt x="1895" y="282"/>
                    <a:pt x="1941" y="244"/>
                    <a:pt x="1986" y="206"/>
                  </a:cubicBezTo>
                  <a:cubicBezTo>
                    <a:pt x="1986" y="138"/>
                    <a:pt x="1979" y="69"/>
                    <a:pt x="1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850889" y="3616841"/>
              <a:ext cx="329145" cy="348046"/>
            </a:xfrm>
            <a:custGeom>
              <a:avLst/>
              <a:gdLst/>
              <a:ahLst/>
              <a:cxnLst/>
              <a:rect l="l" t="t" r="r" b="b"/>
              <a:pathLst>
                <a:path w="5433" h="5745" extrusionOk="0">
                  <a:moveTo>
                    <a:pt x="5432" y="0"/>
                  </a:moveTo>
                  <a:lnTo>
                    <a:pt x="5432" y="0"/>
                  </a:lnTo>
                  <a:cubicBezTo>
                    <a:pt x="4717" y="685"/>
                    <a:pt x="4048" y="1499"/>
                    <a:pt x="3371" y="2267"/>
                  </a:cubicBezTo>
                  <a:cubicBezTo>
                    <a:pt x="2899" y="2792"/>
                    <a:pt x="2404" y="3294"/>
                    <a:pt x="1879" y="3758"/>
                  </a:cubicBezTo>
                  <a:cubicBezTo>
                    <a:pt x="1385" y="4230"/>
                    <a:pt x="867" y="4664"/>
                    <a:pt x="320" y="5059"/>
                  </a:cubicBezTo>
                  <a:cubicBezTo>
                    <a:pt x="266" y="5097"/>
                    <a:pt x="213" y="5128"/>
                    <a:pt x="160" y="5166"/>
                  </a:cubicBezTo>
                  <a:cubicBezTo>
                    <a:pt x="107" y="5364"/>
                    <a:pt x="53" y="5554"/>
                    <a:pt x="0" y="5744"/>
                  </a:cubicBezTo>
                  <a:cubicBezTo>
                    <a:pt x="411" y="5326"/>
                    <a:pt x="860" y="4938"/>
                    <a:pt x="1339" y="4588"/>
                  </a:cubicBezTo>
                  <a:cubicBezTo>
                    <a:pt x="1879" y="4192"/>
                    <a:pt x="2404" y="3766"/>
                    <a:pt x="2899" y="3317"/>
                  </a:cubicBezTo>
                  <a:cubicBezTo>
                    <a:pt x="3523" y="2716"/>
                    <a:pt x="4101" y="2062"/>
                    <a:pt x="4626" y="1370"/>
                  </a:cubicBezTo>
                  <a:cubicBezTo>
                    <a:pt x="4877" y="1042"/>
                    <a:pt x="5120" y="700"/>
                    <a:pt x="5364" y="350"/>
                  </a:cubicBezTo>
                  <a:cubicBezTo>
                    <a:pt x="5387" y="236"/>
                    <a:pt x="5409" y="114"/>
                    <a:pt x="5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87277" y="4057464"/>
              <a:ext cx="224943" cy="277044"/>
            </a:xfrm>
            <a:custGeom>
              <a:avLst/>
              <a:gdLst/>
              <a:ahLst/>
              <a:cxnLst/>
              <a:rect l="l" t="t" r="r" b="b"/>
              <a:pathLst>
                <a:path w="3713" h="4573" extrusionOk="0">
                  <a:moveTo>
                    <a:pt x="3713" y="0"/>
                  </a:moveTo>
                  <a:lnTo>
                    <a:pt x="3325" y="350"/>
                  </a:lnTo>
                  <a:cubicBezTo>
                    <a:pt x="2511" y="1088"/>
                    <a:pt x="1674" y="1781"/>
                    <a:pt x="852" y="2503"/>
                  </a:cubicBezTo>
                  <a:cubicBezTo>
                    <a:pt x="609" y="2709"/>
                    <a:pt x="381" y="2922"/>
                    <a:pt x="145" y="3142"/>
                  </a:cubicBezTo>
                  <a:cubicBezTo>
                    <a:pt x="92" y="3614"/>
                    <a:pt x="38" y="4093"/>
                    <a:pt x="0" y="4573"/>
                  </a:cubicBezTo>
                  <a:cubicBezTo>
                    <a:pt x="1096" y="2990"/>
                    <a:pt x="2313" y="1682"/>
                    <a:pt x="3530" y="358"/>
                  </a:cubicBezTo>
                  <a:lnTo>
                    <a:pt x="37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47687" y="3304292"/>
              <a:ext cx="53555" cy="44346"/>
            </a:xfrm>
            <a:custGeom>
              <a:avLst/>
              <a:gdLst/>
              <a:ahLst/>
              <a:cxnLst/>
              <a:rect l="l" t="t" r="r" b="b"/>
              <a:pathLst>
                <a:path w="884" h="732" extrusionOk="0">
                  <a:moveTo>
                    <a:pt x="876" y="1"/>
                  </a:moveTo>
                  <a:cubicBezTo>
                    <a:pt x="617" y="183"/>
                    <a:pt x="351" y="366"/>
                    <a:pt x="84" y="541"/>
                  </a:cubicBezTo>
                  <a:cubicBezTo>
                    <a:pt x="62" y="610"/>
                    <a:pt x="31" y="670"/>
                    <a:pt x="1" y="731"/>
                  </a:cubicBezTo>
                  <a:cubicBezTo>
                    <a:pt x="290" y="503"/>
                    <a:pt x="587" y="275"/>
                    <a:pt x="883" y="77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887300" y="3628352"/>
              <a:ext cx="226336" cy="216704"/>
            </a:xfrm>
            <a:custGeom>
              <a:avLst/>
              <a:gdLst/>
              <a:ahLst/>
              <a:cxnLst/>
              <a:rect l="l" t="t" r="r" b="b"/>
              <a:pathLst>
                <a:path w="3736" h="3577" extrusionOk="0">
                  <a:moveTo>
                    <a:pt x="3736" y="0"/>
                  </a:moveTo>
                  <a:cubicBezTo>
                    <a:pt x="2655" y="936"/>
                    <a:pt x="1552" y="1819"/>
                    <a:pt x="449" y="2686"/>
                  </a:cubicBezTo>
                  <a:lnTo>
                    <a:pt x="259" y="2830"/>
                  </a:lnTo>
                  <a:cubicBezTo>
                    <a:pt x="168" y="3082"/>
                    <a:pt x="84" y="3325"/>
                    <a:pt x="0" y="3576"/>
                  </a:cubicBezTo>
                  <a:cubicBezTo>
                    <a:pt x="327" y="3340"/>
                    <a:pt x="655" y="3082"/>
                    <a:pt x="974" y="2815"/>
                  </a:cubicBezTo>
                  <a:cubicBezTo>
                    <a:pt x="1583" y="2321"/>
                    <a:pt x="2153" y="1781"/>
                    <a:pt x="2686" y="1210"/>
                  </a:cubicBezTo>
                  <a:cubicBezTo>
                    <a:pt x="3043" y="822"/>
                    <a:pt x="3393" y="419"/>
                    <a:pt x="3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805209" y="3836213"/>
              <a:ext cx="303397" cy="344351"/>
            </a:xfrm>
            <a:custGeom>
              <a:avLst/>
              <a:gdLst/>
              <a:ahLst/>
              <a:cxnLst/>
              <a:rect l="l" t="t" r="r" b="b"/>
              <a:pathLst>
                <a:path w="5008" h="5684" extrusionOk="0">
                  <a:moveTo>
                    <a:pt x="5007" y="1"/>
                  </a:moveTo>
                  <a:cubicBezTo>
                    <a:pt x="4627" y="389"/>
                    <a:pt x="4246" y="769"/>
                    <a:pt x="3858" y="1134"/>
                  </a:cubicBezTo>
                  <a:cubicBezTo>
                    <a:pt x="3402" y="1560"/>
                    <a:pt x="2953" y="1979"/>
                    <a:pt x="2504" y="2420"/>
                  </a:cubicBezTo>
                  <a:cubicBezTo>
                    <a:pt x="2055" y="2869"/>
                    <a:pt x="1599" y="3318"/>
                    <a:pt x="1135" y="3713"/>
                  </a:cubicBezTo>
                  <a:cubicBezTo>
                    <a:pt x="853" y="3964"/>
                    <a:pt x="549" y="4185"/>
                    <a:pt x="229" y="4375"/>
                  </a:cubicBezTo>
                  <a:cubicBezTo>
                    <a:pt x="146" y="4809"/>
                    <a:pt x="69" y="5242"/>
                    <a:pt x="1" y="5684"/>
                  </a:cubicBezTo>
                  <a:cubicBezTo>
                    <a:pt x="625" y="4870"/>
                    <a:pt x="1279" y="4132"/>
                    <a:pt x="1941" y="3424"/>
                  </a:cubicBezTo>
                  <a:cubicBezTo>
                    <a:pt x="2961" y="2336"/>
                    <a:pt x="4003" y="1279"/>
                    <a:pt x="4969" y="54"/>
                  </a:cubicBezTo>
                  <a:lnTo>
                    <a:pt x="5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72102" y="3250373"/>
              <a:ext cx="26353" cy="42468"/>
            </a:xfrm>
            <a:custGeom>
              <a:avLst/>
              <a:gdLst/>
              <a:ahLst/>
              <a:cxnLst/>
              <a:rect l="l" t="t" r="r" b="b"/>
              <a:pathLst>
                <a:path w="435" h="701" extrusionOk="0">
                  <a:moveTo>
                    <a:pt x="267" y="1"/>
                  </a:moveTo>
                  <a:cubicBezTo>
                    <a:pt x="184" y="237"/>
                    <a:pt x="100" y="472"/>
                    <a:pt x="1" y="701"/>
                  </a:cubicBezTo>
                  <a:cubicBezTo>
                    <a:pt x="146" y="602"/>
                    <a:pt x="290" y="503"/>
                    <a:pt x="435" y="404"/>
                  </a:cubicBezTo>
                  <a:cubicBezTo>
                    <a:pt x="419" y="290"/>
                    <a:pt x="404" y="168"/>
                    <a:pt x="389" y="54"/>
                  </a:cubicBezTo>
                  <a:cubicBezTo>
                    <a:pt x="351" y="24"/>
                    <a:pt x="313" y="8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969329" y="3434304"/>
              <a:ext cx="233727" cy="221732"/>
            </a:xfrm>
            <a:custGeom>
              <a:avLst/>
              <a:gdLst/>
              <a:ahLst/>
              <a:cxnLst/>
              <a:rect l="l" t="t" r="r" b="b"/>
              <a:pathLst>
                <a:path w="3858" h="3660" extrusionOk="0">
                  <a:moveTo>
                    <a:pt x="3858" y="0"/>
                  </a:moveTo>
                  <a:cubicBezTo>
                    <a:pt x="3165" y="381"/>
                    <a:pt x="2496" y="890"/>
                    <a:pt x="1857" y="1423"/>
                  </a:cubicBezTo>
                  <a:cubicBezTo>
                    <a:pt x="1499" y="1712"/>
                    <a:pt x="1149" y="2009"/>
                    <a:pt x="799" y="2290"/>
                  </a:cubicBezTo>
                  <a:cubicBezTo>
                    <a:pt x="525" y="2732"/>
                    <a:pt x="259" y="3188"/>
                    <a:pt x="0" y="3660"/>
                  </a:cubicBezTo>
                  <a:cubicBezTo>
                    <a:pt x="77" y="3576"/>
                    <a:pt x="160" y="3500"/>
                    <a:pt x="236" y="3416"/>
                  </a:cubicBezTo>
                  <a:cubicBezTo>
                    <a:pt x="761" y="2891"/>
                    <a:pt x="1286" y="2351"/>
                    <a:pt x="1819" y="1849"/>
                  </a:cubicBezTo>
                  <a:cubicBezTo>
                    <a:pt x="2359" y="1339"/>
                    <a:pt x="2907" y="868"/>
                    <a:pt x="3462" y="404"/>
                  </a:cubicBezTo>
                  <a:cubicBezTo>
                    <a:pt x="3591" y="297"/>
                    <a:pt x="3728" y="183"/>
                    <a:pt x="3858" y="76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81703" y="4265325"/>
              <a:ext cx="114864" cy="177991"/>
            </a:xfrm>
            <a:custGeom>
              <a:avLst/>
              <a:gdLst/>
              <a:ahLst/>
              <a:cxnLst/>
              <a:rect l="l" t="t" r="r" b="b"/>
              <a:pathLst>
                <a:path w="1896" h="2938" extrusionOk="0">
                  <a:moveTo>
                    <a:pt x="1895" y="1"/>
                  </a:moveTo>
                  <a:cubicBezTo>
                    <a:pt x="1287" y="678"/>
                    <a:pt x="693" y="1393"/>
                    <a:pt x="107" y="2116"/>
                  </a:cubicBezTo>
                  <a:cubicBezTo>
                    <a:pt x="85" y="2146"/>
                    <a:pt x="62" y="2176"/>
                    <a:pt x="31" y="2207"/>
                  </a:cubicBezTo>
                  <a:cubicBezTo>
                    <a:pt x="24" y="2374"/>
                    <a:pt x="16" y="2542"/>
                    <a:pt x="9" y="2709"/>
                  </a:cubicBezTo>
                  <a:lnTo>
                    <a:pt x="1" y="2937"/>
                  </a:lnTo>
                  <a:cubicBezTo>
                    <a:pt x="100" y="2762"/>
                    <a:pt x="191" y="2587"/>
                    <a:pt x="290" y="2420"/>
                  </a:cubicBezTo>
                  <a:cubicBezTo>
                    <a:pt x="587" y="1903"/>
                    <a:pt x="891" y="1400"/>
                    <a:pt x="1226" y="929"/>
                  </a:cubicBezTo>
                  <a:cubicBezTo>
                    <a:pt x="1439" y="609"/>
                    <a:pt x="1667" y="305"/>
                    <a:pt x="1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68799" y="4552914"/>
              <a:ext cx="34169" cy="99174"/>
            </a:xfrm>
            <a:custGeom>
              <a:avLst/>
              <a:gdLst/>
              <a:ahLst/>
              <a:cxnLst/>
              <a:rect l="l" t="t" r="r" b="b"/>
              <a:pathLst>
                <a:path w="564" h="1637" extrusionOk="0">
                  <a:moveTo>
                    <a:pt x="564" y="1"/>
                  </a:moveTo>
                  <a:lnTo>
                    <a:pt x="564" y="1"/>
                  </a:lnTo>
                  <a:cubicBezTo>
                    <a:pt x="397" y="275"/>
                    <a:pt x="229" y="549"/>
                    <a:pt x="62" y="815"/>
                  </a:cubicBezTo>
                  <a:cubicBezTo>
                    <a:pt x="47" y="1089"/>
                    <a:pt x="24" y="1363"/>
                    <a:pt x="1" y="1637"/>
                  </a:cubicBezTo>
                  <a:cubicBezTo>
                    <a:pt x="77" y="1545"/>
                    <a:pt x="161" y="1446"/>
                    <a:pt x="237" y="1355"/>
                  </a:cubicBezTo>
                  <a:cubicBezTo>
                    <a:pt x="336" y="899"/>
                    <a:pt x="442" y="450"/>
                    <a:pt x="564" y="1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775766" y="4474095"/>
              <a:ext cx="49799" cy="83059"/>
            </a:xfrm>
            <a:custGeom>
              <a:avLst/>
              <a:gdLst/>
              <a:ahLst/>
              <a:cxnLst/>
              <a:rect l="l" t="t" r="r" b="b"/>
              <a:pathLst>
                <a:path w="822" h="1371" extrusionOk="0">
                  <a:moveTo>
                    <a:pt x="822" y="1"/>
                  </a:moveTo>
                  <a:cubicBezTo>
                    <a:pt x="616" y="275"/>
                    <a:pt x="419" y="556"/>
                    <a:pt x="221" y="838"/>
                  </a:cubicBezTo>
                  <a:cubicBezTo>
                    <a:pt x="152" y="944"/>
                    <a:pt x="84" y="1058"/>
                    <a:pt x="15" y="1165"/>
                  </a:cubicBezTo>
                  <a:cubicBezTo>
                    <a:pt x="8" y="1233"/>
                    <a:pt x="0" y="1302"/>
                    <a:pt x="0" y="1370"/>
                  </a:cubicBezTo>
                  <a:cubicBezTo>
                    <a:pt x="266" y="937"/>
                    <a:pt x="533" y="511"/>
                    <a:pt x="799" y="85"/>
                  </a:cubicBezTo>
                  <a:cubicBezTo>
                    <a:pt x="807" y="54"/>
                    <a:pt x="814" y="31"/>
                    <a:pt x="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78977" y="4322455"/>
              <a:ext cx="102809" cy="180294"/>
            </a:xfrm>
            <a:custGeom>
              <a:avLst/>
              <a:gdLst/>
              <a:ahLst/>
              <a:cxnLst/>
              <a:rect l="l" t="t" r="r" b="b"/>
              <a:pathLst>
                <a:path w="1697" h="2976" extrusionOk="0">
                  <a:moveTo>
                    <a:pt x="1697" y="1"/>
                  </a:moveTo>
                  <a:lnTo>
                    <a:pt x="1590" y="153"/>
                  </a:lnTo>
                  <a:cubicBezTo>
                    <a:pt x="1012" y="982"/>
                    <a:pt x="487" y="1850"/>
                    <a:pt x="8" y="2747"/>
                  </a:cubicBezTo>
                  <a:cubicBezTo>
                    <a:pt x="8" y="2823"/>
                    <a:pt x="0" y="2900"/>
                    <a:pt x="0" y="2976"/>
                  </a:cubicBezTo>
                  <a:cubicBezTo>
                    <a:pt x="366" y="2435"/>
                    <a:pt x="738" y="1918"/>
                    <a:pt x="1126" y="1439"/>
                  </a:cubicBezTo>
                  <a:cubicBezTo>
                    <a:pt x="1202" y="1233"/>
                    <a:pt x="1278" y="1036"/>
                    <a:pt x="1355" y="830"/>
                  </a:cubicBezTo>
                  <a:cubicBezTo>
                    <a:pt x="1461" y="549"/>
                    <a:pt x="1575" y="275"/>
                    <a:pt x="16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58681" y="4683834"/>
              <a:ext cx="14358" cy="82089"/>
            </a:xfrm>
            <a:custGeom>
              <a:avLst/>
              <a:gdLst/>
              <a:ahLst/>
              <a:cxnLst/>
              <a:rect l="l" t="t" r="r" b="b"/>
              <a:pathLst>
                <a:path w="237" h="1355" extrusionOk="0">
                  <a:moveTo>
                    <a:pt x="236" y="1"/>
                  </a:moveTo>
                  <a:cubicBezTo>
                    <a:pt x="206" y="39"/>
                    <a:pt x="176" y="77"/>
                    <a:pt x="153" y="115"/>
                  </a:cubicBezTo>
                  <a:lnTo>
                    <a:pt x="107" y="176"/>
                  </a:lnTo>
                  <a:cubicBezTo>
                    <a:pt x="77" y="571"/>
                    <a:pt x="39" y="967"/>
                    <a:pt x="1" y="1355"/>
                  </a:cubicBezTo>
                  <a:cubicBezTo>
                    <a:pt x="69" y="898"/>
                    <a:pt x="153" y="449"/>
                    <a:pt x="236" y="1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898326" y="4157911"/>
              <a:ext cx="61855" cy="70155"/>
            </a:xfrm>
            <a:custGeom>
              <a:avLst/>
              <a:gdLst/>
              <a:ahLst/>
              <a:cxnLst/>
              <a:rect l="l" t="t" r="r" b="b"/>
              <a:pathLst>
                <a:path w="1021" h="1158" extrusionOk="0">
                  <a:moveTo>
                    <a:pt x="1020" y="1"/>
                  </a:moveTo>
                  <a:lnTo>
                    <a:pt x="1020" y="1"/>
                  </a:lnTo>
                  <a:cubicBezTo>
                    <a:pt x="684" y="374"/>
                    <a:pt x="349" y="747"/>
                    <a:pt x="20" y="1135"/>
                  </a:cubicBezTo>
                  <a:lnTo>
                    <a:pt x="20" y="1135"/>
                  </a:lnTo>
                  <a:cubicBezTo>
                    <a:pt x="136" y="998"/>
                    <a:pt x="259" y="869"/>
                    <a:pt x="381" y="746"/>
                  </a:cubicBezTo>
                  <a:cubicBezTo>
                    <a:pt x="564" y="556"/>
                    <a:pt x="746" y="374"/>
                    <a:pt x="921" y="191"/>
                  </a:cubicBezTo>
                  <a:lnTo>
                    <a:pt x="1020" y="1"/>
                  </a:lnTo>
                  <a:close/>
                  <a:moveTo>
                    <a:pt x="20" y="1135"/>
                  </a:moveTo>
                  <a:cubicBezTo>
                    <a:pt x="14" y="1142"/>
                    <a:pt x="7" y="1150"/>
                    <a:pt x="1" y="1157"/>
                  </a:cubicBezTo>
                  <a:cubicBezTo>
                    <a:pt x="7" y="1150"/>
                    <a:pt x="14" y="1142"/>
                    <a:pt x="20" y="11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25989" y="3696993"/>
              <a:ext cx="335142" cy="370220"/>
            </a:xfrm>
            <a:custGeom>
              <a:avLst/>
              <a:gdLst/>
              <a:ahLst/>
              <a:cxnLst/>
              <a:rect l="l" t="t" r="r" b="b"/>
              <a:pathLst>
                <a:path w="5532" h="6111" extrusionOk="0">
                  <a:moveTo>
                    <a:pt x="5531" y="1"/>
                  </a:moveTo>
                  <a:lnTo>
                    <a:pt x="5531" y="1"/>
                  </a:lnTo>
                  <a:cubicBezTo>
                    <a:pt x="4999" y="739"/>
                    <a:pt x="4413" y="1431"/>
                    <a:pt x="3782" y="2078"/>
                  </a:cubicBezTo>
                  <a:cubicBezTo>
                    <a:pt x="3279" y="2572"/>
                    <a:pt x="2747" y="3036"/>
                    <a:pt x="2184" y="3455"/>
                  </a:cubicBezTo>
                  <a:cubicBezTo>
                    <a:pt x="1659" y="3851"/>
                    <a:pt x="1134" y="4239"/>
                    <a:pt x="647" y="4733"/>
                  </a:cubicBezTo>
                  <a:cubicBezTo>
                    <a:pt x="487" y="4900"/>
                    <a:pt x="335" y="5068"/>
                    <a:pt x="191" y="5250"/>
                  </a:cubicBezTo>
                  <a:cubicBezTo>
                    <a:pt x="130" y="5532"/>
                    <a:pt x="69" y="5821"/>
                    <a:pt x="0" y="6110"/>
                  </a:cubicBezTo>
                  <a:cubicBezTo>
                    <a:pt x="670" y="5669"/>
                    <a:pt x="1286" y="5030"/>
                    <a:pt x="1887" y="4436"/>
                  </a:cubicBezTo>
                  <a:cubicBezTo>
                    <a:pt x="2800" y="3531"/>
                    <a:pt x="3743" y="2694"/>
                    <a:pt x="4641" y="1758"/>
                  </a:cubicBezTo>
                  <a:cubicBezTo>
                    <a:pt x="4824" y="1576"/>
                    <a:pt x="4999" y="1386"/>
                    <a:pt x="5174" y="1195"/>
                  </a:cubicBezTo>
                  <a:cubicBezTo>
                    <a:pt x="5303" y="807"/>
                    <a:pt x="5417" y="412"/>
                    <a:pt x="5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831987" y="3892919"/>
              <a:ext cx="260020" cy="289524"/>
            </a:xfrm>
            <a:custGeom>
              <a:avLst/>
              <a:gdLst/>
              <a:ahLst/>
              <a:cxnLst/>
              <a:rect l="l" t="t" r="r" b="b"/>
              <a:pathLst>
                <a:path w="4292" h="4779" extrusionOk="0">
                  <a:moveTo>
                    <a:pt x="4291" y="0"/>
                  </a:moveTo>
                  <a:lnTo>
                    <a:pt x="4291" y="0"/>
                  </a:lnTo>
                  <a:cubicBezTo>
                    <a:pt x="4010" y="335"/>
                    <a:pt x="3728" y="655"/>
                    <a:pt x="3447" y="966"/>
                  </a:cubicBezTo>
                  <a:cubicBezTo>
                    <a:pt x="2420" y="2108"/>
                    <a:pt x="1354" y="3150"/>
                    <a:pt x="358" y="4344"/>
                  </a:cubicBezTo>
                  <a:cubicBezTo>
                    <a:pt x="236" y="4489"/>
                    <a:pt x="114" y="4634"/>
                    <a:pt x="0" y="4778"/>
                  </a:cubicBezTo>
                  <a:cubicBezTo>
                    <a:pt x="343" y="4481"/>
                    <a:pt x="693" y="4185"/>
                    <a:pt x="1043" y="3888"/>
                  </a:cubicBezTo>
                  <a:cubicBezTo>
                    <a:pt x="1864" y="3188"/>
                    <a:pt x="2663" y="2442"/>
                    <a:pt x="3477" y="1727"/>
                  </a:cubicBezTo>
                  <a:cubicBezTo>
                    <a:pt x="3759" y="1164"/>
                    <a:pt x="4033" y="594"/>
                    <a:pt x="4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65468">
              <a:off x="7983787" y="1987918"/>
              <a:ext cx="1414179" cy="1170324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65468">
              <a:off x="8077609" y="1831247"/>
              <a:ext cx="1364439" cy="1092229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65468">
              <a:off x="8973501" y="2203241"/>
              <a:ext cx="102874" cy="271543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65468">
              <a:off x="8776590" y="1986883"/>
              <a:ext cx="229133" cy="375749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65468">
              <a:off x="8669077" y="1911289"/>
              <a:ext cx="293656" cy="413978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65468">
              <a:off x="9161856" y="2500091"/>
              <a:ext cx="61373" cy="189995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65468">
              <a:off x="8474484" y="1831760"/>
              <a:ext cx="273845" cy="316255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65468">
              <a:off x="8788910" y="2153461"/>
              <a:ext cx="39259" cy="63190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65468">
              <a:off x="9364487" y="2865853"/>
              <a:ext cx="52649" cy="89000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65468">
              <a:off x="8565435" y="1876339"/>
              <a:ext cx="220894" cy="300139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65468">
              <a:off x="8242951" y="1825702"/>
              <a:ext cx="163701" cy="167821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65468">
              <a:off x="8421756" y="1822336"/>
              <a:ext cx="258214" cy="282630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65468">
              <a:off x="8289477" y="1821001"/>
              <a:ext cx="199628" cy="200537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65468">
              <a:off x="9285401" y="2712253"/>
              <a:ext cx="23083" cy="97784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65468">
              <a:off x="9248910" y="2647172"/>
              <a:ext cx="17570" cy="113476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65468">
              <a:off x="9322654" y="2781120"/>
              <a:ext cx="28172" cy="80699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65468">
              <a:off x="8339990" y="1816537"/>
              <a:ext cx="244764" cy="241250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65468">
              <a:off x="9070203" y="2349826"/>
              <a:ext cx="76095" cy="236524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65468">
              <a:off x="9378996" y="2915132"/>
              <a:ext cx="77004" cy="118989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65468">
              <a:off x="8072768" y="1892563"/>
              <a:ext cx="1213703" cy="842194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65468">
              <a:off x="8170965" y="2045394"/>
              <a:ext cx="484500" cy="43379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65468">
              <a:off x="8679261" y="2170699"/>
              <a:ext cx="94089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65468">
              <a:off x="8253538" y="2143461"/>
              <a:ext cx="578043" cy="62706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65468">
              <a:off x="8648877" y="2379022"/>
              <a:ext cx="411676" cy="71551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65468">
              <a:off x="8347943" y="2113862"/>
              <a:ext cx="387684" cy="27990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65468">
              <a:off x="8434117" y="2267577"/>
              <a:ext cx="542540" cy="75186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65468">
              <a:off x="8153493" y="2008672"/>
              <a:ext cx="400165" cy="34291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65468">
              <a:off x="8885080" y="2468995"/>
              <a:ext cx="225437" cy="62766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65468">
              <a:off x="9122028" y="2630686"/>
              <a:ext cx="86697" cy="52164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65468">
              <a:off x="9061558" y="2584717"/>
              <a:ext cx="100026" cy="30959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65468">
              <a:off x="8926572" y="2503880"/>
              <a:ext cx="210715" cy="70582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65468">
              <a:off x="9212719" y="2711354"/>
              <a:ext cx="54042" cy="50770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65468">
              <a:off x="8758852" y="2419964"/>
              <a:ext cx="110204" cy="14783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65468">
              <a:off x="8310318" y="2193184"/>
              <a:ext cx="594643" cy="76761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65468">
              <a:off x="8479463" y="2299652"/>
              <a:ext cx="461901" cy="60464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200688">
              <a:off x="4304715" y="2703963"/>
              <a:ext cx="1084650" cy="2432859"/>
            </a:xfrm>
            <a:custGeom>
              <a:avLst/>
              <a:gdLst/>
              <a:ahLst/>
              <a:cxnLst/>
              <a:rect l="l" t="t" r="r" b="b"/>
              <a:pathLst>
                <a:path w="17902" h="40154" extrusionOk="0">
                  <a:moveTo>
                    <a:pt x="4945" y="1"/>
                  </a:moveTo>
                  <a:cubicBezTo>
                    <a:pt x="4869" y="1"/>
                    <a:pt x="4793" y="8"/>
                    <a:pt x="4717" y="8"/>
                  </a:cubicBezTo>
                  <a:cubicBezTo>
                    <a:pt x="4382" y="31"/>
                    <a:pt x="4048" y="85"/>
                    <a:pt x="3728" y="161"/>
                  </a:cubicBezTo>
                  <a:cubicBezTo>
                    <a:pt x="3348" y="252"/>
                    <a:pt x="2983" y="381"/>
                    <a:pt x="2633" y="541"/>
                  </a:cubicBezTo>
                  <a:cubicBezTo>
                    <a:pt x="2556" y="571"/>
                    <a:pt x="2488" y="610"/>
                    <a:pt x="2412" y="648"/>
                  </a:cubicBezTo>
                  <a:lnTo>
                    <a:pt x="2389" y="655"/>
                  </a:lnTo>
                  <a:cubicBezTo>
                    <a:pt x="1917" y="899"/>
                    <a:pt x="1484" y="1211"/>
                    <a:pt x="1103" y="1576"/>
                  </a:cubicBezTo>
                  <a:cubicBezTo>
                    <a:pt x="1004" y="1675"/>
                    <a:pt x="913" y="1766"/>
                    <a:pt x="814" y="1880"/>
                  </a:cubicBezTo>
                  <a:cubicBezTo>
                    <a:pt x="685" y="2025"/>
                    <a:pt x="571" y="2184"/>
                    <a:pt x="457" y="2344"/>
                  </a:cubicBezTo>
                  <a:cubicBezTo>
                    <a:pt x="426" y="2397"/>
                    <a:pt x="396" y="2443"/>
                    <a:pt x="365" y="2496"/>
                  </a:cubicBezTo>
                  <a:lnTo>
                    <a:pt x="358" y="2512"/>
                  </a:lnTo>
                  <a:cubicBezTo>
                    <a:pt x="327" y="2565"/>
                    <a:pt x="297" y="2610"/>
                    <a:pt x="274" y="2664"/>
                  </a:cubicBezTo>
                  <a:lnTo>
                    <a:pt x="259" y="2687"/>
                  </a:lnTo>
                  <a:cubicBezTo>
                    <a:pt x="228" y="2732"/>
                    <a:pt x="206" y="2778"/>
                    <a:pt x="183" y="2831"/>
                  </a:cubicBezTo>
                  <a:lnTo>
                    <a:pt x="168" y="2861"/>
                  </a:lnTo>
                  <a:cubicBezTo>
                    <a:pt x="145" y="2907"/>
                    <a:pt x="122" y="2960"/>
                    <a:pt x="99" y="3006"/>
                  </a:cubicBezTo>
                  <a:lnTo>
                    <a:pt x="76" y="3044"/>
                  </a:lnTo>
                  <a:cubicBezTo>
                    <a:pt x="46" y="3105"/>
                    <a:pt x="23" y="3166"/>
                    <a:pt x="0" y="3227"/>
                  </a:cubicBezTo>
                  <a:cubicBezTo>
                    <a:pt x="38" y="3196"/>
                    <a:pt x="76" y="3166"/>
                    <a:pt x="114" y="3135"/>
                  </a:cubicBezTo>
                  <a:cubicBezTo>
                    <a:pt x="152" y="3105"/>
                    <a:pt x="190" y="3082"/>
                    <a:pt x="228" y="3059"/>
                  </a:cubicBezTo>
                  <a:lnTo>
                    <a:pt x="266" y="3044"/>
                  </a:lnTo>
                  <a:lnTo>
                    <a:pt x="358" y="2991"/>
                  </a:lnTo>
                  <a:lnTo>
                    <a:pt x="381" y="2976"/>
                  </a:lnTo>
                  <a:cubicBezTo>
                    <a:pt x="426" y="2953"/>
                    <a:pt x="464" y="2938"/>
                    <a:pt x="510" y="2915"/>
                  </a:cubicBezTo>
                  <a:lnTo>
                    <a:pt x="533" y="2907"/>
                  </a:lnTo>
                  <a:cubicBezTo>
                    <a:pt x="563" y="2892"/>
                    <a:pt x="601" y="2884"/>
                    <a:pt x="639" y="2869"/>
                  </a:cubicBezTo>
                  <a:lnTo>
                    <a:pt x="670" y="2861"/>
                  </a:lnTo>
                  <a:cubicBezTo>
                    <a:pt x="761" y="2831"/>
                    <a:pt x="852" y="2808"/>
                    <a:pt x="944" y="2793"/>
                  </a:cubicBezTo>
                  <a:lnTo>
                    <a:pt x="959" y="2793"/>
                  </a:lnTo>
                  <a:cubicBezTo>
                    <a:pt x="1012" y="2785"/>
                    <a:pt x="1058" y="2778"/>
                    <a:pt x="1103" y="2778"/>
                  </a:cubicBezTo>
                  <a:cubicBezTo>
                    <a:pt x="1157" y="2778"/>
                    <a:pt x="1202" y="2770"/>
                    <a:pt x="1256" y="2763"/>
                  </a:cubicBezTo>
                  <a:cubicBezTo>
                    <a:pt x="1461" y="2763"/>
                    <a:pt x="1659" y="2778"/>
                    <a:pt x="1864" y="2823"/>
                  </a:cubicBezTo>
                  <a:cubicBezTo>
                    <a:pt x="1940" y="2839"/>
                    <a:pt x="2016" y="2854"/>
                    <a:pt x="2092" y="2877"/>
                  </a:cubicBezTo>
                  <a:cubicBezTo>
                    <a:pt x="2298" y="2938"/>
                    <a:pt x="2503" y="3021"/>
                    <a:pt x="2693" y="3120"/>
                  </a:cubicBezTo>
                  <a:cubicBezTo>
                    <a:pt x="2868" y="3219"/>
                    <a:pt x="3028" y="3326"/>
                    <a:pt x="3188" y="3447"/>
                  </a:cubicBezTo>
                  <a:cubicBezTo>
                    <a:pt x="3234" y="3493"/>
                    <a:pt x="3279" y="3531"/>
                    <a:pt x="3333" y="3577"/>
                  </a:cubicBezTo>
                  <a:cubicBezTo>
                    <a:pt x="3348" y="3592"/>
                    <a:pt x="3371" y="3615"/>
                    <a:pt x="3393" y="3630"/>
                  </a:cubicBezTo>
                  <a:cubicBezTo>
                    <a:pt x="3477" y="3714"/>
                    <a:pt x="3553" y="3797"/>
                    <a:pt x="3629" y="3889"/>
                  </a:cubicBezTo>
                  <a:lnTo>
                    <a:pt x="3660" y="3919"/>
                  </a:lnTo>
                  <a:cubicBezTo>
                    <a:pt x="3743" y="4026"/>
                    <a:pt x="3827" y="4140"/>
                    <a:pt x="3903" y="4254"/>
                  </a:cubicBezTo>
                  <a:cubicBezTo>
                    <a:pt x="4025" y="4429"/>
                    <a:pt x="4131" y="4611"/>
                    <a:pt x="4238" y="4802"/>
                  </a:cubicBezTo>
                  <a:cubicBezTo>
                    <a:pt x="4299" y="4923"/>
                    <a:pt x="4352" y="5037"/>
                    <a:pt x="4413" y="5159"/>
                  </a:cubicBezTo>
                  <a:cubicBezTo>
                    <a:pt x="4428" y="5197"/>
                    <a:pt x="4443" y="5235"/>
                    <a:pt x="4458" y="5273"/>
                  </a:cubicBezTo>
                  <a:cubicBezTo>
                    <a:pt x="4512" y="5395"/>
                    <a:pt x="4565" y="5517"/>
                    <a:pt x="4611" y="5638"/>
                  </a:cubicBezTo>
                  <a:cubicBezTo>
                    <a:pt x="4664" y="5791"/>
                    <a:pt x="4725" y="5943"/>
                    <a:pt x="4778" y="6095"/>
                  </a:cubicBezTo>
                  <a:cubicBezTo>
                    <a:pt x="4831" y="6239"/>
                    <a:pt x="4877" y="6392"/>
                    <a:pt x="4930" y="6544"/>
                  </a:cubicBezTo>
                  <a:cubicBezTo>
                    <a:pt x="4968" y="6673"/>
                    <a:pt x="5006" y="6795"/>
                    <a:pt x="5044" y="6917"/>
                  </a:cubicBezTo>
                  <a:cubicBezTo>
                    <a:pt x="5052" y="6932"/>
                    <a:pt x="5052" y="6939"/>
                    <a:pt x="5060" y="6955"/>
                  </a:cubicBezTo>
                  <a:cubicBezTo>
                    <a:pt x="5105" y="7099"/>
                    <a:pt x="5151" y="7244"/>
                    <a:pt x="5204" y="7388"/>
                  </a:cubicBezTo>
                  <a:cubicBezTo>
                    <a:pt x="5235" y="7495"/>
                    <a:pt x="5273" y="7594"/>
                    <a:pt x="5303" y="7693"/>
                  </a:cubicBezTo>
                  <a:cubicBezTo>
                    <a:pt x="5311" y="7715"/>
                    <a:pt x="5318" y="7731"/>
                    <a:pt x="5326" y="7746"/>
                  </a:cubicBezTo>
                  <a:cubicBezTo>
                    <a:pt x="5630" y="8598"/>
                    <a:pt x="6018" y="9435"/>
                    <a:pt x="6650" y="10074"/>
                  </a:cubicBezTo>
                  <a:cubicBezTo>
                    <a:pt x="6703" y="10127"/>
                    <a:pt x="6756" y="10180"/>
                    <a:pt x="6809" y="10226"/>
                  </a:cubicBezTo>
                  <a:cubicBezTo>
                    <a:pt x="6870" y="10279"/>
                    <a:pt x="6939" y="10340"/>
                    <a:pt x="7000" y="10386"/>
                  </a:cubicBezTo>
                  <a:cubicBezTo>
                    <a:pt x="7327" y="10637"/>
                    <a:pt x="7677" y="10842"/>
                    <a:pt x="8049" y="11002"/>
                  </a:cubicBezTo>
                  <a:cubicBezTo>
                    <a:pt x="8278" y="11101"/>
                    <a:pt x="8514" y="11200"/>
                    <a:pt x="8749" y="11284"/>
                  </a:cubicBezTo>
                  <a:lnTo>
                    <a:pt x="8772" y="11291"/>
                  </a:lnTo>
                  <a:lnTo>
                    <a:pt x="9000" y="11375"/>
                  </a:lnTo>
                  <a:cubicBezTo>
                    <a:pt x="9358" y="11504"/>
                    <a:pt x="9716" y="11633"/>
                    <a:pt x="10066" y="11770"/>
                  </a:cubicBezTo>
                  <a:cubicBezTo>
                    <a:pt x="10172" y="11808"/>
                    <a:pt x="10271" y="11854"/>
                    <a:pt x="10378" y="11900"/>
                  </a:cubicBezTo>
                  <a:cubicBezTo>
                    <a:pt x="10682" y="12029"/>
                    <a:pt x="10971" y="12181"/>
                    <a:pt x="11252" y="12364"/>
                  </a:cubicBezTo>
                  <a:cubicBezTo>
                    <a:pt x="11450" y="12493"/>
                    <a:pt x="11640" y="12638"/>
                    <a:pt x="11823" y="12798"/>
                  </a:cubicBezTo>
                  <a:cubicBezTo>
                    <a:pt x="11914" y="12889"/>
                    <a:pt x="12013" y="12980"/>
                    <a:pt x="12105" y="13071"/>
                  </a:cubicBezTo>
                  <a:cubicBezTo>
                    <a:pt x="12249" y="13224"/>
                    <a:pt x="12386" y="13376"/>
                    <a:pt x="12508" y="13535"/>
                  </a:cubicBezTo>
                  <a:cubicBezTo>
                    <a:pt x="12576" y="13619"/>
                    <a:pt x="12630" y="13695"/>
                    <a:pt x="12690" y="13779"/>
                  </a:cubicBezTo>
                  <a:cubicBezTo>
                    <a:pt x="12751" y="13863"/>
                    <a:pt x="12805" y="13946"/>
                    <a:pt x="12858" y="14030"/>
                  </a:cubicBezTo>
                  <a:cubicBezTo>
                    <a:pt x="12949" y="14167"/>
                    <a:pt x="13033" y="14304"/>
                    <a:pt x="13116" y="14448"/>
                  </a:cubicBezTo>
                  <a:cubicBezTo>
                    <a:pt x="13185" y="14570"/>
                    <a:pt x="13246" y="14692"/>
                    <a:pt x="13314" y="14821"/>
                  </a:cubicBezTo>
                  <a:cubicBezTo>
                    <a:pt x="13406" y="15011"/>
                    <a:pt x="13497" y="15202"/>
                    <a:pt x="13581" y="15392"/>
                  </a:cubicBezTo>
                  <a:cubicBezTo>
                    <a:pt x="13641" y="15536"/>
                    <a:pt x="13702" y="15681"/>
                    <a:pt x="13756" y="15825"/>
                  </a:cubicBezTo>
                  <a:lnTo>
                    <a:pt x="13778" y="15879"/>
                  </a:lnTo>
                  <a:cubicBezTo>
                    <a:pt x="13816" y="15978"/>
                    <a:pt x="13847" y="16061"/>
                    <a:pt x="13877" y="16153"/>
                  </a:cubicBezTo>
                  <a:lnTo>
                    <a:pt x="14083" y="16784"/>
                  </a:lnTo>
                  <a:cubicBezTo>
                    <a:pt x="14653" y="18625"/>
                    <a:pt x="15224" y="20459"/>
                    <a:pt x="15734" y="22323"/>
                  </a:cubicBezTo>
                  <a:cubicBezTo>
                    <a:pt x="16243" y="24179"/>
                    <a:pt x="16662" y="26066"/>
                    <a:pt x="16981" y="27968"/>
                  </a:cubicBezTo>
                  <a:cubicBezTo>
                    <a:pt x="17286" y="29832"/>
                    <a:pt x="17438" y="31719"/>
                    <a:pt x="17438" y="33598"/>
                  </a:cubicBezTo>
                  <a:cubicBezTo>
                    <a:pt x="17438" y="35492"/>
                    <a:pt x="17217" y="37371"/>
                    <a:pt x="16799" y="39212"/>
                  </a:cubicBezTo>
                  <a:cubicBezTo>
                    <a:pt x="16745" y="39441"/>
                    <a:pt x="16692" y="39669"/>
                    <a:pt x="16654" y="39905"/>
                  </a:cubicBezTo>
                  <a:cubicBezTo>
                    <a:pt x="16626" y="40051"/>
                    <a:pt x="16738" y="40154"/>
                    <a:pt x="16848" y="40154"/>
                  </a:cubicBezTo>
                  <a:cubicBezTo>
                    <a:pt x="16915" y="40154"/>
                    <a:pt x="16980" y="40116"/>
                    <a:pt x="17012" y="40026"/>
                  </a:cubicBezTo>
                  <a:cubicBezTo>
                    <a:pt x="17164" y="39578"/>
                    <a:pt x="17278" y="39121"/>
                    <a:pt x="17369" y="38657"/>
                  </a:cubicBezTo>
                  <a:cubicBezTo>
                    <a:pt x="17461" y="38178"/>
                    <a:pt x="17544" y="37706"/>
                    <a:pt x="17613" y="37227"/>
                  </a:cubicBezTo>
                  <a:cubicBezTo>
                    <a:pt x="17742" y="36291"/>
                    <a:pt x="17818" y="35355"/>
                    <a:pt x="17849" y="34412"/>
                  </a:cubicBezTo>
                  <a:cubicBezTo>
                    <a:pt x="17902" y="32502"/>
                    <a:pt x="17788" y="30600"/>
                    <a:pt x="17514" y="28713"/>
                  </a:cubicBezTo>
                  <a:cubicBezTo>
                    <a:pt x="17232" y="26796"/>
                    <a:pt x="16837" y="24887"/>
                    <a:pt x="16335" y="23015"/>
                  </a:cubicBezTo>
                  <a:cubicBezTo>
                    <a:pt x="16144" y="22277"/>
                    <a:pt x="15939" y="21539"/>
                    <a:pt x="15726" y="20809"/>
                  </a:cubicBezTo>
                  <a:lnTo>
                    <a:pt x="15726" y="20809"/>
                  </a:lnTo>
                  <a:cubicBezTo>
                    <a:pt x="15741" y="20812"/>
                    <a:pt x="15756" y="20813"/>
                    <a:pt x="15771" y="20813"/>
                  </a:cubicBezTo>
                  <a:cubicBezTo>
                    <a:pt x="15914" y="20813"/>
                    <a:pt x="16081" y="20681"/>
                    <a:pt x="16274" y="20337"/>
                  </a:cubicBezTo>
                  <a:cubicBezTo>
                    <a:pt x="16327" y="20230"/>
                    <a:pt x="16388" y="20124"/>
                    <a:pt x="16441" y="20017"/>
                  </a:cubicBezTo>
                  <a:cubicBezTo>
                    <a:pt x="16449" y="20002"/>
                    <a:pt x="16456" y="19987"/>
                    <a:pt x="16464" y="19972"/>
                  </a:cubicBezTo>
                  <a:cubicBezTo>
                    <a:pt x="16510" y="19873"/>
                    <a:pt x="16555" y="19782"/>
                    <a:pt x="16593" y="19683"/>
                  </a:cubicBezTo>
                  <a:cubicBezTo>
                    <a:pt x="16593" y="19675"/>
                    <a:pt x="16593" y="19675"/>
                    <a:pt x="16601" y="19668"/>
                  </a:cubicBezTo>
                  <a:cubicBezTo>
                    <a:pt x="17270" y="18123"/>
                    <a:pt x="17468" y="16312"/>
                    <a:pt x="17552" y="14684"/>
                  </a:cubicBezTo>
                  <a:cubicBezTo>
                    <a:pt x="17567" y="14388"/>
                    <a:pt x="17582" y="14091"/>
                    <a:pt x="17582" y="13802"/>
                  </a:cubicBezTo>
                  <a:cubicBezTo>
                    <a:pt x="17582" y="13657"/>
                    <a:pt x="17582" y="13513"/>
                    <a:pt x="17575" y="13376"/>
                  </a:cubicBezTo>
                  <a:cubicBezTo>
                    <a:pt x="17567" y="13208"/>
                    <a:pt x="17560" y="13049"/>
                    <a:pt x="17544" y="12881"/>
                  </a:cubicBezTo>
                  <a:cubicBezTo>
                    <a:pt x="17537" y="12798"/>
                    <a:pt x="17529" y="12714"/>
                    <a:pt x="17521" y="12630"/>
                  </a:cubicBezTo>
                  <a:cubicBezTo>
                    <a:pt x="17514" y="12584"/>
                    <a:pt x="17506" y="12531"/>
                    <a:pt x="17499" y="12486"/>
                  </a:cubicBezTo>
                  <a:cubicBezTo>
                    <a:pt x="17499" y="12448"/>
                    <a:pt x="17491" y="12417"/>
                    <a:pt x="17483" y="12379"/>
                  </a:cubicBezTo>
                  <a:cubicBezTo>
                    <a:pt x="17476" y="12295"/>
                    <a:pt x="17461" y="12204"/>
                    <a:pt x="17445" y="12120"/>
                  </a:cubicBezTo>
                  <a:cubicBezTo>
                    <a:pt x="17423" y="12029"/>
                    <a:pt x="17400" y="11915"/>
                    <a:pt x="17377" y="11816"/>
                  </a:cubicBezTo>
                  <a:cubicBezTo>
                    <a:pt x="17278" y="11398"/>
                    <a:pt x="17141" y="10979"/>
                    <a:pt x="16966" y="10584"/>
                  </a:cubicBezTo>
                  <a:cubicBezTo>
                    <a:pt x="16920" y="10462"/>
                    <a:pt x="16867" y="10348"/>
                    <a:pt x="16814" y="10226"/>
                  </a:cubicBezTo>
                  <a:cubicBezTo>
                    <a:pt x="16753" y="10112"/>
                    <a:pt x="16700" y="9998"/>
                    <a:pt x="16639" y="9884"/>
                  </a:cubicBezTo>
                  <a:lnTo>
                    <a:pt x="16639" y="9876"/>
                  </a:lnTo>
                  <a:cubicBezTo>
                    <a:pt x="16586" y="9762"/>
                    <a:pt x="16525" y="9655"/>
                    <a:pt x="16464" y="9541"/>
                  </a:cubicBezTo>
                  <a:cubicBezTo>
                    <a:pt x="16464" y="9541"/>
                    <a:pt x="16464" y="9534"/>
                    <a:pt x="16456" y="9526"/>
                  </a:cubicBezTo>
                  <a:cubicBezTo>
                    <a:pt x="16396" y="9420"/>
                    <a:pt x="16327" y="9305"/>
                    <a:pt x="16266" y="9199"/>
                  </a:cubicBezTo>
                  <a:cubicBezTo>
                    <a:pt x="15985" y="8727"/>
                    <a:pt x="15680" y="8271"/>
                    <a:pt x="15368" y="7829"/>
                  </a:cubicBezTo>
                  <a:cubicBezTo>
                    <a:pt x="15163" y="7540"/>
                    <a:pt x="14958" y="7259"/>
                    <a:pt x="14752" y="6970"/>
                  </a:cubicBezTo>
                  <a:cubicBezTo>
                    <a:pt x="14387" y="6475"/>
                    <a:pt x="14022" y="5973"/>
                    <a:pt x="13641" y="5486"/>
                  </a:cubicBezTo>
                  <a:cubicBezTo>
                    <a:pt x="13451" y="5243"/>
                    <a:pt x="13261" y="4992"/>
                    <a:pt x="13063" y="4748"/>
                  </a:cubicBezTo>
                  <a:lnTo>
                    <a:pt x="13048" y="4741"/>
                  </a:lnTo>
                  <a:cubicBezTo>
                    <a:pt x="12911" y="4566"/>
                    <a:pt x="12774" y="4398"/>
                    <a:pt x="12630" y="4231"/>
                  </a:cubicBezTo>
                  <a:cubicBezTo>
                    <a:pt x="12508" y="4086"/>
                    <a:pt x="12378" y="3942"/>
                    <a:pt x="12249" y="3805"/>
                  </a:cubicBezTo>
                  <a:cubicBezTo>
                    <a:pt x="12097" y="3630"/>
                    <a:pt x="11937" y="3463"/>
                    <a:pt x="11777" y="3295"/>
                  </a:cubicBezTo>
                  <a:cubicBezTo>
                    <a:pt x="11587" y="3105"/>
                    <a:pt x="11397" y="2915"/>
                    <a:pt x="11207" y="2732"/>
                  </a:cubicBezTo>
                  <a:cubicBezTo>
                    <a:pt x="11024" y="2572"/>
                    <a:pt x="10842" y="2405"/>
                    <a:pt x="10659" y="2253"/>
                  </a:cubicBezTo>
                  <a:cubicBezTo>
                    <a:pt x="10522" y="2139"/>
                    <a:pt x="10385" y="2032"/>
                    <a:pt x="10241" y="1926"/>
                  </a:cubicBezTo>
                  <a:lnTo>
                    <a:pt x="10233" y="1918"/>
                  </a:lnTo>
                  <a:cubicBezTo>
                    <a:pt x="9860" y="1629"/>
                    <a:pt x="9465" y="1370"/>
                    <a:pt x="9061" y="1142"/>
                  </a:cubicBezTo>
                  <a:cubicBezTo>
                    <a:pt x="8955" y="1081"/>
                    <a:pt x="8848" y="1020"/>
                    <a:pt x="8742" y="967"/>
                  </a:cubicBezTo>
                  <a:cubicBezTo>
                    <a:pt x="8399" y="785"/>
                    <a:pt x="8049" y="625"/>
                    <a:pt x="7684" y="488"/>
                  </a:cubicBezTo>
                  <a:lnTo>
                    <a:pt x="7661" y="480"/>
                  </a:lnTo>
                  <a:cubicBezTo>
                    <a:pt x="7570" y="442"/>
                    <a:pt x="7464" y="412"/>
                    <a:pt x="7365" y="374"/>
                  </a:cubicBezTo>
                  <a:cubicBezTo>
                    <a:pt x="7235" y="336"/>
                    <a:pt x="7106" y="298"/>
                    <a:pt x="6984" y="260"/>
                  </a:cubicBezTo>
                  <a:cubicBezTo>
                    <a:pt x="6726" y="191"/>
                    <a:pt x="6467" y="138"/>
                    <a:pt x="6208" y="92"/>
                  </a:cubicBezTo>
                  <a:cubicBezTo>
                    <a:pt x="5896" y="39"/>
                    <a:pt x="5577" y="8"/>
                    <a:pt x="5257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200688">
              <a:off x="4310113" y="2766326"/>
              <a:ext cx="837632" cy="857444"/>
            </a:xfrm>
            <a:custGeom>
              <a:avLst/>
              <a:gdLst/>
              <a:ahLst/>
              <a:cxnLst/>
              <a:rect l="l" t="t" r="r" b="b"/>
              <a:pathLst>
                <a:path w="13825" h="14152" extrusionOk="0">
                  <a:moveTo>
                    <a:pt x="2561" y="0"/>
                  </a:moveTo>
                  <a:cubicBezTo>
                    <a:pt x="1646" y="0"/>
                    <a:pt x="730" y="326"/>
                    <a:pt x="0" y="982"/>
                  </a:cubicBezTo>
                  <a:cubicBezTo>
                    <a:pt x="353" y="719"/>
                    <a:pt x="778" y="603"/>
                    <a:pt x="1216" y="603"/>
                  </a:cubicBezTo>
                  <a:cubicBezTo>
                    <a:pt x="1958" y="603"/>
                    <a:pt x="2739" y="938"/>
                    <a:pt x="3279" y="1469"/>
                  </a:cubicBezTo>
                  <a:cubicBezTo>
                    <a:pt x="4170" y="2352"/>
                    <a:pt x="4565" y="3607"/>
                    <a:pt x="4953" y="4801"/>
                  </a:cubicBezTo>
                  <a:cubicBezTo>
                    <a:pt x="5334" y="5996"/>
                    <a:pt x="5767" y="7243"/>
                    <a:pt x="6703" y="8073"/>
                  </a:cubicBezTo>
                  <a:cubicBezTo>
                    <a:pt x="7936" y="9168"/>
                    <a:pt x="9762" y="9305"/>
                    <a:pt x="11146" y="10211"/>
                  </a:cubicBezTo>
                  <a:cubicBezTo>
                    <a:pt x="12500" y="11093"/>
                    <a:pt x="13284" y="12615"/>
                    <a:pt x="13824" y="14152"/>
                  </a:cubicBezTo>
                  <a:cubicBezTo>
                    <a:pt x="13353" y="12075"/>
                    <a:pt x="13223" y="9838"/>
                    <a:pt x="11839" y="8453"/>
                  </a:cubicBezTo>
                  <a:cubicBezTo>
                    <a:pt x="9556" y="5973"/>
                    <a:pt x="7745" y="3409"/>
                    <a:pt x="5273" y="1127"/>
                  </a:cubicBezTo>
                  <a:cubicBezTo>
                    <a:pt x="4528" y="377"/>
                    <a:pt x="3545" y="0"/>
                    <a:pt x="2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200688">
              <a:off x="4444247" y="2797319"/>
              <a:ext cx="150380" cy="66405"/>
            </a:xfrm>
            <a:custGeom>
              <a:avLst/>
              <a:gdLst/>
              <a:ahLst/>
              <a:cxnLst/>
              <a:rect l="l" t="t" r="r" b="b"/>
              <a:pathLst>
                <a:path w="2482" h="1096" extrusionOk="0">
                  <a:moveTo>
                    <a:pt x="1530" y="0"/>
                  </a:moveTo>
                  <a:cubicBezTo>
                    <a:pt x="1013" y="190"/>
                    <a:pt x="503" y="411"/>
                    <a:pt x="1" y="639"/>
                  </a:cubicBezTo>
                  <a:cubicBezTo>
                    <a:pt x="237" y="761"/>
                    <a:pt x="457" y="913"/>
                    <a:pt x="648" y="1096"/>
                  </a:cubicBezTo>
                  <a:cubicBezTo>
                    <a:pt x="998" y="1004"/>
                    <a:pt x="1340" y="906"/>
                    <a:pt x="1690" y="814"/>
                  </a:cubicBezTo>
                  <a:lnTo>
                    <a:pt x="2481" y="601"/>
                  </a:lnTo>
                  <a:cubicBezTo>
                    <a:pt x="2200" y="350"/>
                    <a:pt x="1880" y="152"/>
                    <a:pt x="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200688">
              <a:off x="4600889" y="3041824"/>
              <a:ext cx="222238" cy="20297"/>
            </a:xfrm>
            <a:custGeom>
              <a:avLst/>
              <a:gdLst/>
              <a:ahLst/>
              <a:cxnLst/>
              <a:rect l="l" t="t" r="r" b="b"/>
              <a:pathLst>
                <a:path w="3668" h="335" extrusionOk="0">
                  <a:moveTo>
                    <a:pt x="3538" y="0"/>
                  </a:moveTo>
                  <a:cubicBezTo>
                    <a:pt x="3112" y="30"/>
                    <a:pt x="2686" y="46"/>
                    <a:pt x="2252" y="68"/>
                  </a:cubicBezTo>
                  <a:cubicBezTo>
                    <a:pt x="1560" y="107"/>
                    <a:pt x="867" y="160"/>
                    <a:pt x="175" y="213"/>
                  </a:cubicBezTo>
                  <a:lnTo>
                    <a:pt x="0" y="228"/>
                  </a:lnTo>
                  <a:cubicBezTo>
                    <a:pt x="0" y="243"/>
                    <a:pt x="8" y="251"/>
                    <a:pt x="15" y="266"/>
                  </a:cubicBezTo>
                  <a:cubicBezTo>
                    <a:pt x="15" y="274"/>
                    <a:pt x="23" y="312"/>
                    <a:pt x="30" y="335"/>
                  </a:cubicBezTo>
                  <a:cubicBezTo>
                    <a:pt x="540" y="282"/>
                    <a:pt x="1050" y="236"/>
                    <a:pt x="1552" y="213"/>
                  </a:cubicBezTo>
                  <a:cubicBezTo>
                    <a:pt x="2260" y="190"/>
                    <a:pt x="2960" y="167"/>
                    <a:pt x="3667" y="152"/>
                  </a:cubicBezTo>
                  <a:lnTo>
                    <a:pt x="35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200688">
              <a:off x="4556018" y="2938902"/>
              <a:ext cx="166496" cy="21266"/>
            </a:xfrm>
            <a:custGeom>
              <a:avLst/>
              <a:gdLst/>
              <a:ahLst/>
              <a:cxnLst/>
              <a:rect l="l" t="t" r="r" b="b"/>
              <a:pathLst>
                <a:path w="2748" h="351" extrusionOk="0">
                  <a:moveTo>
                    <a:pt x="2618" y="1"/>
                  </a:moveTo>
                  <a:lnTo>
                    <a:pt x="2169" y="31"/>
                  </a:lnTo>
                  <a:cubicBezTo>
                    <a:pt x="1880" y="47"/>
                    <a:pt x="1591" y="77"/>
                    <a:pt x="1302" y="107"/>
                  </a:cubicBezTo>
                  <a:cubicBezTo>
                    <a:pt x="937" y="161"/>
                    <a:pt x="572" y="176"/>
                    <a:pt x="206" y="214"/>
                  </a:cubicBezTo>
                  <a:lnTo>
                    <a:pt x="1" y="237"/>
                  </a:lnTo>
                  <a:cubicBezTo>
                    <a:pt x="16" y="275"/>
                    <a:pt x="31" y="313"/>
                    <a:pt x="47" y="351"/>
                  </a:cubicBezTo>
                  <a:cubicBezTo>
                    <a:pt x="518" y="290"/>
                    <a:pt x="982" y="244"/>
                    <a:pt x="1446" y="222"/>
                  </a:cubicBezTo>
                  <a:cubicBezTo>
                    <a:pt x="1888" y="199"/>
                    <a:pt x="2314" y="168"/>
                    <a:pt x="2747" y="146"/>
                  </a:cubicBezTo>
                  <a:cubicBezTo>
                    <a:pt x="2702" y="92"/>
                    <a:pt x="2656" y="47"/>
                    <a:pt x="2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200688">
              <a:off x="4503596" y="2850094"/>
              <a:ext cx="120813" cy="32294"/>
            </a:xfrm>
            <a:custGeom>
              <a:avLst/>
              <a:gdLst/>
              <a:ahLst/>
              <a:cxnLst/>
              <a:rect l="l" t="t" r="r" b="b"/>
              <a:pathLst>
                <a:path w="1994" h="533" extrusionOk="0">
                  <a:moveTo>
                    <a:pt x="1872" y="0"/>
                  </a:moveTo>
                  <a:cubicBezTo>
                    <a:pt x="1476" y="99"/>
                    <a:pt x="1088" y="206"/>
                    <a:pt x="700" y="312"/>
                  </a:cubicBezTo>
                  <a:lnTo>
                    <a:pt x="0" y="502"/>
                  </a:lnTo>
                  <a:lnTo>
                    <a:pt x="31" y="533"/>
                  </a:lnTo>
                  <a:cubicBezTo>
                    <a:pt x="677" y="373"/>
                    <a:pt x="1332" y="228"/>
                    <a:pt x="1994" y="114"/>
                  </a:cubicBezTo>
                  <a:lnTo>
                    <a:pt x="18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200688">
              <a:off x="4522862" y="2873881"/>
              <a:ext cx="168314" cy="59074"/>
            </a:xfrm>
            <a:custGeom>
              <a:avLst/>
              <a:gdLst/>
              <a:ahLst/>
              <a:cxnLst/>
              <a:rect l="l" t="t" r="r" b="b"/>
              <a:pathLst>
                <a:path w="2778" h="975" extrusionOk="0">
                  <a:moveTo>
                    <a:pt x="2047" y="1"/>
                  </a:moveTo>
                  <a:cubicBezTo>
                    <a:pt x="1355" y="107"/>
                    <a:pt x="670" y="259"/>
                    <a:pt x="1" y="427"/>
                  </a:cubicBezTo>
                  <a:cubicBezTo>
                    <a:pt x="115" y="602"/>
                    <a:pt x="229" y="784"/>
                    <a:pt x="328" y="975"/>
                  </a:cubicBezTo>
                  <a:cubicBezTo>
                    <a:pt x="495" y="952"/>
                    <a:pt x="670" y="937"/>
                    <a:pt x="845" y="914"/>
                  </a:cubicBezTo>
                  <a:cubicBezTo>
                    <a:pt x="1484" y="853"/>
                    <a:pt x="2131" y="784"/>
                    <a:pt x="2778" y="739"/>
                  </a:cubicBezTo>
                  <a:cubicBezTo>
                    <a:pt x="2542" y="488"/>
                    <a:pt x="2298" y="244"/>
                    <a:pt x="2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200688">
              <a:off x="5116568" y="3488149"/>
              <a:ext cx="33687" cy="33687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0"/>
                  </a:moveTo>
                  <a:cubicBezTo>
                    <a:pt x="69" y="122"/>
                    <a:pt x="137" y="244"/>
                    <a:pt x="198" y="365"/>
                  </a:cubicBezTo>
                  <a:cubicBezTo>
                    <a:pt x="320" y="419"/>
                    <a:pt x="442" y="479"/>
                    <a:pt x="556" y="556"/>
                  </a:cubicBezTo>
                  <a:cubicBezTo>
                    <a:pt x="526" y="396"/>
                    <a:pt x="495" y="244"/>
                    <a:pt x="465" y="84"/>
                  </a:cubicBezTo>
                  <a:cubicBezTo>
                    <a:pt x="312" y="53"/>
                    <a:pt x="160" y="23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200688">
              <a:off x="4922890" y="3332740"/>
              <a:ext cx="177523" cy="31869"/>
            </a:xfrm>
            <a:custGeom>
              <a:avLst/>
              <a:gdLst/>
              <a:ahLst/>
              <a:cxnLst/>
              <a:rect l="l" t="t" r="r" b="b"/>
              <a:pathLst>
                <a:path w="2930" h="526" extrusionOk="0">
                  <a:moveTo>
                    <a:pt x="0" y="0"/>
                  </a:moveTo>
                  <a:lnTo>
                    <a:pt x="0" y="0"/>
                  </a:lnTo>
                  <a:cubicBezTo>
                    <a:pt x="107" y="38"/>
                    <a:pt x="206" y="84"/>
                    <a:pt x="312" y="129"/>
                  </a:cubicBezTo>
                  <a:cubicBezTo>
                    <a:pt x="1187" y="236"/>
                    <a:pt x="2062" y="350"/>
                    <a:pt x="2929" y="525"/>
                  </a:cubicBezTo>
                  <a:cubicBezTo>
                    <a:pt x="2876" y="396"/>
                    <a:pt x="2831" y="274"/>
                    <a:pt x="2770" y="160"/>
                  </a:cubicBezTo>
                  <a:cubicBezTo>
                    <a:pt x="1849" y="99"/>
                    <a:pt x="929" y="2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200688">
              <a:off x="5015307" y="3264433"/>
              <a:ext cx="22175" cy="2363"/>
            </a:xfrm>
            <a:custGeom>
              <a:avLst/>
              <a:gdLst/>
              <a:ahLst/>
              <a:cxnLst/>
              <a:rect l="l" t="t" r="r" b="b"/>
              <a:pathLst>
                <a:path w="366" h="39" extrusionOk="0">
                  <a:moveTo>
                    <a:pt x="1" y="0"/>
                  </a:moveTo>
                  <a:cubicBezTo>
                    <a:pt x="122" y="16"/>
                    <a:pt x="244" y="23"/>
                    <a:pt x="366" y="38"/>
                  </a:cubicBezTo>
                  <a:lnTo>
                    <a:pt x="335" y="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200688">
              <a:off x="4798082" y="3287274"/>
              <a:ext cx="277979" cy="35505"/>
            </a:xfrm>
            <a:custGeom>
              <a:avLst/>
              <a:gdLst/>
              <a:ahLst/>
              <a:cxnLst/>
              <a:rect l="l" t="t" r="r" b="b"/>
              <a:pathLst>
                <a:path w="4588" h="586" extrusionOk="0">
                  <a:moveTo>
                    <a:pt x="1669" y="1"/>
                  </a:moveTo>
                  <a:cubicBezTo>
                    <a:pt x="1112" y="1"/>
                    <a:pt x="554" y="20"/>
                    <a:pt x="0" y="53"/>
                  </a:cubicBezTo>
                  <a:cubicBezTo>
                    <a:pt x="312" y="190"/>
                    <a:pt x="632" y="311"/>
                    <a:pt x="951" y="433"/>
                  </a:cubicBezTo>
                  <a:lnTo>
                    <a:pt x="1096" y="433"/>
                  </a:lnTo>
                  <a:cubicBezTo>
                    <a:pt x="1183" y="432"/>
                    <a:pt x="1269" y="431"/>
                    <a:pt x="1356" y="431"/>
                  </a:cubicBezTo>
                  <a:cubicBezTo>
                    <a:pt x="2433" y="431"/>
                    <a:pt x="3511" y="515"/>
                    <a:pt x="4588" y="585"/>
                  </a:cubicBezTo>
                  <a:cubicBezTo>
                    <a:pt x="4504" y="448"/>
                    <a:pt x="4420" y="311"/>
                    <a:pt x="4329" y="182"/>
                  </a:cubicBezTo>
                  <a:cubicBezTo>
                    <a:pt x="3450" y="51"/>
                    <a:pt x="2559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200688">
              <a:off x="4571093" y="2967382"/>
              <a:ext cx="222238" cy="67374"/>
            </a:xfrm>
            <a:custGeom>
              <a:avLst/>
              <a:gdLst/>
              <a:ahLst/>
              <a:cxnLst/>
              <a:rect l="l" t="t" r="r" b="b"/>
              <a:pathLst>
                <a:path w="3668" h="1112" extrusionOk="0">
                  <a:moveTo>
                    <a:pt x="2747" y="1"/>
                  </a:moveTo>
                  <a:cubicBezTo>
                    <a:pt x="2108" y="39"/>
                    <a:pt x="1469" y="69"/>
                    <a:pt x="838" y="122"/>
                  </a:cubicBezTo>
                  <a:cubicBezTo>
                    <a:pt x="556" y="145"/>
                    <a:pt x="275" y="168"/>
                    <a:pt x="1" y="199"/>
                  </a:cubicBezTo>
                  <a:cubicBezTo>
                    <a:pt x="115" y="503"/>
                    <a:pt x="221" y="807"/>
                    <a:pt x="320" y="1111"/>
                  </a:cubicBezTo>
                  <a:cubicBezTo>
                    <a:pt x="465" y="1104"/>
                    <a:pt x="609" y="1089"/>
                    <a:pt x="754" y="1081"/>
                  </a:cubicBezTo>
                  <a:cubicBezTo>
                    <a:pt x="1439" y="1028"/>
                    <a:pt x="2123" y="975"/>
                    <a:pt x="2808" y="936"/>
                  </a:cubicBezTo>
                  <a:cubicBezTo>
                    <a:pt x="3097" y="921"/>
                    <a:pt x="3379" y="914"/>
                    <a:pt x="3668" y="898"/>
                  </a:cubicBezTo>
                  <a:cubicBezTo>
                    <a:pt x="3409" y="594"/>
                    <a:pt x="3143" y="297"/>
                    <a:pt x="28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200688">
              <a:off x="4287512" y="2790124"/>
              <a:ext cx="124024" cy="57256"/>
            </a:xfrm>
            <a:custGeom>
              <a:avLst/>
              <a:gdLst/>
              <a:ahLst/>
              <a:cxnLst/>
              <a:rect l="l" t="t" r="r" b="b"/>
              <a:pathLst>
                <a:path w="2047" h="945" extrusionOk="0">
                  <a:moveTo>
                    <a:pt x="2047" y="1"/>
                  </a:moveTo>
                  <a:lnTo>
                    <a:pt x="2047" y="1"/>
                  </a:lnTo>
                  <a:cubicBezTo>
                    <a:pt x="1286" y="100"/>
                    <a:pt x="571" y="434"/>
                    <a:pt x="0" y="944"/>
                  </a:cubicBezTo>
                  <a:cubicBezTo>
                    <a:pt x="335" y="701"/>
                    <a:pt x="731" y="571"/>
                    <a:pt x="1142" y="564"/>
                  </a:cubicBezTo>
                  <a:cubicBezTo>
                    <a:pt x="1347" y="427"/>
                    <a:pt x="1552" y="297"/>
                    <a:pt x="1765" y="168"/>
                  </a:cubicBezTo>
                  <a:cubicBezTo>
                    <a:pt x="1857" y="107"/>
                    <a:pt x="1956" y="54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200688">
              <a:off x="5032540" y="3391168"/>
              <a:ext cx="91791" cy="35565"/>
            </a:xfrm>
            <a:custGeom>
              <a:avLst/>
              <a:gdLst/>
              <a:ahLst/>
              <a:cxnLst/>
              <a:rect l="l" t="t" r="r" b="b"/>
              <a:pathLst>
                <a:path w="1515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99" y="92"/>
                    <a:pt x="190" y="175"/>
                    <a:pt x="289" y="274"/>
                  </a:cubicBezTo>
                  <a:cubicBezTo>
                    <a:pt x="662" y="335"/>
                    <a:pt x="1042" y="426"/>
                    <a:pt x="1400" y="548"/>
                  </a:cubicBezTo>
                  <a:lnTo>
                    <a:pt x="1514" y="586"/>
                  </a:lnTo>
                  <a:cubicBezTo>
                    <a:pt x="1476" y="449"/>
                    <a:pt x="1446" y="312"/>
                    <a:pt x="1400" y="175"/>
                  </a:cubicBezTo>
                  <a:cubicBezTo>
                    <a:pt x="936" y="92"/>
                    <a:pt x="472" y="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200688">
              <a:off x="5077039" y="3434285"/>
              <a:ext cx="59982" cy="35989"/>
            </a:xfrm>
            <a:custGeom>
              <a:avLst/>
              <a:gdLst/>
              <a:ahLst/>
              <a:cxnLst/>
              <a:rect l="l" t="t" r="r" b="b"/>
              <a:pathLst>
                <a:path w="990" h="594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160"/>
                    <a:pt x="236" y="327"/>
                    <a:pt x="350" y="495"/>
                  </a:cubicBezTo>
                  <a:cubicBezTo>
                    <a:pt x="564" y="518"/>
                    <a:pt x="777" y="556"/>
                    <a:pt x="990" y="594"/>
                  </a:cubicBezTo>
                  <a:cubicBezTo>
                    <a:pt x="967" y="495"/>
                    <a:pt x="944" y="396"/>
                    <a:pt x="921" y="297"/>
                  </a:cubicBezTo>
                  <a:cubicBezTo>
                    <a:pt x="624" y="175"/>
                    <a:pt x="312" y="7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200688">
              <a:off x="5148591" y="3543873"/>
              <a:ext cx="21751" cy="54893"/>
            </a:xfrm>
            <a:custGeom>
              <a:avLst/>
              <a:gdLst/>
              <a:ahLst/>
              <a:cxnLst/>
              <a:rect l="l" t="t" r="r" b="b"/>
              <a:pathLst>
                <a:path w="359" h="906" extrusionOk="0">
                  <a:moveTo>
                    <a:pt x="1" y="1"/>
                  </a:moveTo>
                  <a:lnTo>
                    <a:pt x="1" y="1"/>
                  </a:lnTo>
                  <a:cubicBezTo>
                    <a:pt x="138" y="297"/>
                    <a:pt x="252" y="602"/>
                    <a:pt x="358" y="906"/>
                  </a:cubicBezTo>
                  <a:cubicBezTo>
                    <a:pt x="297" y="655"/>
                    <a:pt x="244" y="396"/>
                    <a:pt x="198" y="137"/>
                  </a:cubicBezTo>
                  <a:cubicBezTo>
                    <a:pt x="130" y="92"/>
                    <a:pt x="69" y="4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200688">
              <a:off x="4646928" y="3143305"/>
              <a:ext cx="294640" cy="49258"/>
            </a:xfrm>
            <a:custGeom>
              <a:avLst/>
              <a:gdLst/>
              <a:ahLst/>
              <a:cxnLst/>
              <a:rect l="l" t="t" r="r" b="b"/>
              <a:pathLst>
                <a:path w="4863" h="813" extrusionOk="0">
                  <a:moveTo>
                    <a:pt x="3338" y="0"/>
                  </a:moveTo>
                  <a:cubicBezTo>
                    <a:pt x="2393" y="0"/>
                    <a:pt x="1448" y="53"/>
                    <a:pt x="503" y="159"/>
                  </a:cubicBezTo>
                  <a:cubicBezTo>
                    <a:pt x="335" y="174"/>
                    <a:pt x="168" y="189"/>
                    <a:pt x="1" y="212"/>
                  </a:cubicBezTo>
                  <a:cubicBezTo>
                    <a:pt x="92" y="417"/>
                    <a:pt x="206" y="615"/>
                    <a:pt x="320" y="813"/>
                  </a:cubicBezTo>
                  <a:cubicBezTo>
                    <a:pt x="1401" y="722"/>
                    <a:pt x="2489" y="676"/>
                    <a:pt x="3569" y="638"/>
                  </a:cubicBezTo>
                  <a:lnTo>
                    <a:pt x="4862" y="592"/>
                  </a:lnTo>
                  <a:lnTo>
                    <a:pt x="4383" y="22"/>
                  </a:lnTo>
                  <a:cubicBezTo>
                    <a:pt x="4035" y="7"/>
                    <a:pt x="3687" y="0"/>
                    <a:pt x="3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-200688">
              <a:off x="4392377" y="2783315"/>
              <a:ext cx="99183" cy="42472"/>
            </a:xfrm>
            <a:custGeom>
              <a:avLst/>
              <a:gdLst/>
              <a:ahLst/>
              <a:cxnLst/>
              <a:rect l="l" t="t" r="r" b="b"/>
              <a:pathLst>
                <a:path w="1637" h="701" extrusionOk="0">
                  <a:moveTo>
                    <a:pt x="1157" y="1"/>
                  </a:moveTo>
                  <a:cubicBezTo>
                    <a:pt x="761" y="191"/>
                    <a:pt x="373" y="404"/>
                    <a:pt x="1" y="640"/>
                  </a:cubicBezTo>
                  <a:cubicBezTo>
                    <a:pt x="84" y="655"/>
                    <a:pt x="160" y="678"/>
                    <a:pt x="237" y="701"/>
                  </a:cubicBezTo>
                  <a:cubicBezTo>
                    <a:pt x="708" y="495"/>
                    <a:pt x="1180" y="298"/>
                    <a:pt x="1636" y="69"/>
                  </a:cubicBezTo>
                  <a:cubicBezTo>
                    <a:pt x="1477" y="39"/>
                    <a:pt x="1317" y="16"/>
                    <a:pt x="1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-200688">
              <a:off x="4699180" y="3222977"/>
              <a:ext cx="312635" cy="34838"/>
            </a:xfrm>
            <a:custGeom>
              <a:avLst/>
              <a:gdLst/>
              <a:ahLst/>
              <a:cxnLst/>
              <a:rect l="l" t="t" r="r" b="b"/>
              <a:pathLst>
                <a:path w="5160" h="575" extrusionOk="0">
                  <a:moveTo>
                    <a:pt x="2426" y="1"/>
                  </a:moveTo>
                  <a:cubicBezTo>
                    <a:pt x="1714" y="1"/>
                    <a:pt x="1003" y="30"/>
                    <a:pt x="298" y="72"/>
                  </a:cubicBezTo>
                  <a:lnTo>
                    <a:pt x="1" y="95"/>
                  </a:lnTo>
                  <a:cubicBezTo>
                    <a:pt x="100" y="209"/>
                    <a:pt x="214" y="316"/>
                    <a:pt x="328" y="415"/>
                  </a:cubicBezTo>
                  <a:cubicBezTo>
                    <a:pt x="389" y="476"/>
                    <a:pt x="457" y="529"/>
                    <a:pt x="518" y="574"/>
                  </a:cubicBezTo>
                  <a:cubicBezTo>
                    <a:pt x="1477" y="491"/>
                    <a:pt x="2451" y="453"/>
                    <a:pt x="3417" y="453"/>
                  </a:cubicBezTo>
                  <a:cubicBezTo>
                    <a:pt x="3995" y="453"/>
                    <a:pt x="4581" y="453"/>
                    <a:pt x="5159" y="460"/>
                  </a:cubicBezTo>
                  <a:cubicBezTo>
                    <a:pt x="5068" y="354"/>
                    <a:pt x="4969" y="247"/>
                    <a:pt x="4870" y="141"/>
                  </a:cubicBezTo>
                  <a:cubicBezTo>
                    <a:pt x="4061" y="39"/>
                    <a:pt x="3243" y="1"/>
                    <a:pt x="2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-200688">
              <a:off x="4612776" y="3071797"/>
              <a:ext cx="261862" cy="50349"/>
            </a:xfrm>
            <a:custGeom>
              <a:avLst/>
              <a:gdLst/>
              <a:ahLst/>
              <a:cxnLst/>
              <a:rect l="l" t="t" r="r" b="b"/>
              <a:pathLst>
                <a:path w="4322" h="831" extrusionOk="0">
                  <a:moveTo>
                    <a:pt x="3827" y="1"/>
                  </a:moveTo>
                  <a:lnTo>
                    <a:pt x="3386" y="16"/>
                  </a:lnTo>
                  <a:cubicBezTo>
                    <a:pt x="3021" y="24"/>
                    <a:pt x="2655" y="39"/>
                    <a:pt x="2290" y="54"/>
                  </a:cubicBezTo>
                  <a:cubicBezTo>
                    <a:pt x="1864" y="69"/>
                    <a:pt x="1446" y="69"/>
                    <a:pt x="1020" y="92"/>
                  </a:cubicBezTo>
                  <a:cubicBezTo>
                    <a:pt x="677" y="115"/>
                    <a:pt x="343" y="146"/>
                    <a:pt x="0" y="176"/>
                  </a:cubicBezTo>
                  <a:cubicBezTo>
                    <a:pt x="76" y="397"/>
                    <a:pt x="152" y="617"/>
                    <a:pt x="236" y="830"/>
                  </a:cubicBezTo>
                  <a:cubicBezTo>
                    <a:pt x="647" y="785"/>
                    <a:pt x="1058" y="747"/>
                    <a:pt x="1476" y="716"/>
                  </a:cubicBezTo>
                  <a:cubicBezTo>
                    <a:pt x="2237" y="655"/>
                    <a:pt x="3005" y="594"/>
                    <a:pt x="3774" y="587"/>
                  </a:cubicBezTo>
                  <a:lnTo>
                    <a:pt x="4322" y="587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-200688">
              <a:off x="4889526" y="3193927"/>
              <a:ext cx="80219" cy="7392"/>
            </a:xfrm>
            <a:custGeom>
              <a:avLst/>
              <a:gdLst/>
              <a:ahLst/>
              <a:cxnLst/>
              <a:rect l="l" t="t" r="r" b="b"/>
              <a:pathLst>
                <a:path w="1324" h="122" extrusionOk="0">
                  <a:moveTo>
                    <a:pt x="1210" y="0"/>
                  </a:moveTo>
                  <a:cubicBezTo>
                    <a:pt x="807" y="15"/>
                    <a:pt x="403" y="23"/>
                    <a:pt x="0" y="38"/>
                  </a:cubicBezTo>
                  <a:lnTo>
                    <a:pt x="38" y="38"/>
                  </a:lnTo>
                  <a:cubicBezTo>
                    <a:pt x="464" y="53"/>
                    <a:pt x="890" y="84"/>
                    <a:pt x="1324" y="122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-200688">
              <a:off x="4307175" y="2628897"/>
              <a:ext cx="1066231" cy="1261689"/>
            </a:xfrm>
            <a:custGeom>
              <a:avLst/>
              <a:gdLst/>
              <a:ahLst/>
              <a:cxnLst/>
              <a:rect l="l" t="t" r="r" b="b"/>
              <a:pathLst>
                <a:path w="17598" h="20824" extrusionOk="0">
                  <a:moveTo>
                    <a:pt x="5104" y="1"/>
                  </a:moveTo>
                  <a:cubicBezTo>
                    <a:pt x="5049" y="1"/>
                    <a:pt x="4993" y="2"/>
                    <a:pt x="4938" y="3"/>
                  </a:cubicBezTo>
                  <a:cubicBezTo>
                    <a:pt x="2846" y="49"/>
                    <a:pt x="723" y="1274"/>
                    <a:pt x="0" y="3236"/>
                  </a:cubicBezTo>
                  <a:cubicBezTo>
                    <a:pt x="38" y="3198"/>
                    <a:pt x="76" y="3176"/>
                    <a:pt x="114" y="3145"/>
                  </a:cubicBezTo>
                  <a:cubicBezTo>
                    <a:pt x="844" y="2489"/>
                    <a:pt x="1760" y="2163"/>
                    <a:pt x="2675" y="2163"/>
                  </a:cubicBezTo>
                  <a:cubicBezTo>
                    <a:pt x="3659" y="2163"/>
                    <a:pt x="4642" y="2540"/>
                    <a:pt x="5387" y="3290"/>
                  </a:cubicBezTo>
                  <a:cubicBezTo>
                    <a:pt x="7859" y="5572"/>
                    <a:pt x="9670" y="8136"/>
                    <a:pt x="11953" y="10609"/>
                  </a:cubicBezTo>
                  <a:cubicBezTo>
                    <a:pt x="13337" y="11993"/>
                    <a:pt x="13459" y="14238"/>
                    <a:pt x="13938" y="16307"/>
                  </a:cubicBezTo>
                  <a:cubicBezTo>
                    <a:pt x="13969" y="16398"/>
                    <a:pt x="14007" y="16489"/>
                    <a:pt x="14037" y="16581"/>
                  </a:cubicBezTo>
                  <a:cubicBezTo>
                    <a:pt x="14212" y="17098"/>
                    <a:pt x="14364" y="17623"/>
                    <a:pt x="14532" y="18140"/>
                  </a:cubicBezTo>
                  <a:cubicBezTo>
                    <a:pt x="14585" y="18262"/>
                    <a:pt x="14646" y="18384"/>
                    <a:pt x="14707" y="18506"/>
                  </a:cubicBezTo>
                  <a:cubicBezTo>
                    <a:pt x="15095" y="19228"/>
                    <a:pt x="15407" y="19997"/>
                    <a:pt x="15635" y="20788"/>
                  </a:cubicBezTo>
                  <a:cubicBezTo>
                    <a:pt x="15676" y="20811"/>
                    <a:pt x="15719" y="20824"/>
                    <a:pt x="15763" y="20824"/>
                  </a:cubicBezTo>
                  <a:cubicBezTo>
                    <a:pt x="15909" y="20824"/>
                    <a:pt x="16074" y="20688"/>
                    <a:pt x="16266" y="20339"/>
                  </a:cubicBezTo>
                  <a:cubicBezTo>
                    <a:pt x="17210" y="18673"/>
                    <a:pt x="17453" y="16558"/>
                    <a:pt x="17552" y="14686"/>
                  </a:cubicBezTo>
                  <a:cubicBezTo>
                    <a:pt x="17598" y="13827"/>
                    <a:pt x="17598" y="12959"/>
                    <a:pt x="17438" y="12115"/>
                  </a:cubicBezTo>
                  <a:cubicBezTo>
                    <a:pt x="17073" y="10190"/>
                    <a:pt x="15893" y="8539"/>
                    <a:pt x="14737" y="6964"/>
                  </a:cubicBezTo>
                  <a:cubicBezTo>
                    <a:pt x="13505" y="5283"/>
                    <a:pt x="12249" y="3579"/>
                    <a:pt x="10644" y="2247"/>
                  </a:cubicBezTo>
                  <a:cubicBezTo>
                    <a:pt x="9081" y="944"/>
                    <a:pt x="7136" y="1"/>
                    <a:pt x="5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-200688">
              <a:off x="4559785" y="2642613"/>
              <a:ext cx="65072" cy="128629"/>
            </a:xfrm>
            <a:custGeom>
              <a:avLst/>
              <a:gdLst/>
              <a:ahLst/>
              <a:cxnLst/>
              <a:rect l="l" t="t" r="r" b="b"/>
              <a:pathLst>
                <a:path w="1074" h="2123" extrusionOk="0">
                  <a:moveTo>
                    <a:pt x="237" y="0"/>
                  </a:moveTo>
                  <a:cubicBezTo>
                    <a:pt x="153" y="0"/>
                    <a:pt x="77" y="8"/>
                    <a:pt x="1" y="15"/>
                  </a:cubicBezTo>
                  <a:cubicBezTo>
                    <a:pt x="396" y="700"/>
                    <a:pt x="754" y="1400"/>
                    <a:pt x="1073" y="2123"/>
                  </a:cubicBezTo>
                  <a:cubicBezTo>
                    <a:pt x="1005" y="1773"/>
                    <a:pt x="921" y="1423"/>
                    <a:pt x="830" y="1073"/>
                  </a:cubicBezTo>
                  <a:cubicBezTo>
                    <a:pt x="739" y="723"/>
                    <a:pt x="632" y="358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-200688">
              <a:off x="4675478" y="2647613"/>
              <a:ext cx="22175" cy="64648"/>
            </a:xfrm>
            <a:custGeom>
              <a:avLst/>
              <a:gdLst/>
              <a:ahLst/>
              <a:cxnLst/>
              <a:rect l="l" t="t" r="r" b="b"/>
              <a:pathLst>
                <a:path w="366" h="1067" extrusionOk="0">
                  <a:moveTo>
                    <a:pt x="0" y="1"/>
                  </a:moveTo>
                  <a:lnTo>
                    <a:pt x="0" y="1"/>
                  </a:lnTo>
                  <a:cubicBezTo>
                    <a:pt x="129" y="351"/>
                    <a:pt x="251" y="709"/>
                    <a:pt x="365" y="1066"/>
                  </a:cubicBezTo>
                  <a:cubicBezTo>
                    <a:pt x="350" y="739"/>
                    <a:pt x="335" y="412"/>
                    <a:pt x="335" y="85"/>
                  </a:cubicBezTo>
                  <a:cubicBezTo>
                    <a:pt x="221" y="54"/>
                    <a:pt x="114" y="3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-200688">
              <a:off x="4904193" y="2787442"/>
              <a:ext cx="99668" cy="390915"/>
            </a:xfrm>
            <a:custGeom>
              <a:avLst/>
              <a:gdLst/>
              <a:ahLst/>
              <a:cxnLst/>
              <a:rect l="l" t="t" r="r" b="b"/>
              <a:pathLst>
                <a:path w="1645" h="6452" extrusionOk="0">
                  <a:moveTo>
                    <a:pt x="1066" y="0"/>
                  </a:moveTo>
                  <a:cubicBezTo>
                    <a:pt x="960" y="510"/>
                    <a:pt x="891" y="1027"/>
                    <a:pt x="823" y="1537"/>
                  </a:cubicBezTo>
                  <a:cubicBezTo>
                    <a:pt x="731" y="2153"/>
                    <a:pt x="610" y="2747"/>
                    <a:pt x="496" y="3355"/>
                  </a:cubicBezTo>
                  <a:cubicBezTo>
                    <a:pt x="328" y="4162"/>
                    <a:pt x="176" y="4976"/>
                    <a:pt x="1" y="5782"/>
                  </a:cubicBezTo>
                  <a:cubicBezTo>
                    <a:pt x="184" y="6003"/>
                    <a:pt x="374" y="6231"/>
                    <a:pt x="556" y="6452"/>
                  </a:cubicBezTo>
                  <a:lnTo>
                    <a:pt x="625" y="6201"/>
                  </a:lnTo>
                  <a:cubicBezTo>
                    <a:pt x="785" y="5615"/>
                    <a:pt x="944" y="5037"/>
                    <a:pt x="1097" y="4451"/>
                  </a:cubicBezTo>
                  <a:cubicBezTo>
                    <a:pt x="1112" y="4306"/>
                    <a:pt x="1135" y="4162"/>
                    <a:pt x="1150" y="4017"/>
                  </a:cubicBezTo>
                  <a:cubicBezTo>
                    <a:pt x="1226" y="3340"/>
                    <a:pt x="1332" y="2671"/>
                    <a:pt x="1431" y="1994"/>
                  </a:cubicBezTo>
                  <a:cubicBezTo>
                    <a:pt x="1515" y="1522"/>
                    <a:pt x="1591" y="1043"/>
                    <a:pt x="1644" y="556"/>
                  </a:cubicBezTo>
                  <a:cubicBezTo>
                    <a:pt x="1454" y="365"/>
                    <a:pt x="1264" y="183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-200688">
              <a:off x="4785773" y="2678581"/>
              <a:ext cx="39201" cy="111179"/>
            </a:xfrm>
            <a:custGeom>
              <a:avLst/>
              <a:gdLst/>
              <a:ahLst/>
              <a:cxnLst/>
              <a:rect l="l" t="t" r="r" b="b"/>
              <a:pathLst>
                <a:path w="647" h="1835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602"/>
                    <a:pt x="266" y="1218"/>
                    <a:pt x="358" y="1834"/>
                  </a:cubicBezTo>
                  <a:cubicBezTo>
                    <a:pt x="449" y="1332"/>
                    <a:pt x="540" y="838"/>
                    <a:pt x="647" y="343"/>
                  </a:cubicBezTo>
                  <a:cubicBezTo>
                    <a:pt x="434" y="221"/>
                    <a:pt x="221" y="10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-200688">
              <a:off x="5054759" y="2969642"/>
              <a:ext cx="118086" cy="327358"/>
            </a:xfrm>
            <a:custGeom>
              <a:avLst/>
              <a:gdLst/>
              <a:ahLst/>
              <a:cxnLst/>
              <a:rect l="l" t="t" r="r" b="b"/>
              <a:pathLst>
                <a:path w="1949" h="5403" extrusionOk="0">
                  <a:moveTo>
                    <a:pt x="1492" y="1"/>
                  </a:moveTo>
                  <a:cubicBezTo>
                    <a:pt x="1393" y="533"/>
                    <a:pt x="1294" y="1066"/>
                    <a:pt x="1180" y="1591"/>
                  </a:cubicBezTo>
                  <a:cubicBezTo>
                    <a:pt x="1089" y="2017"/>
                    <a:pt x="997" y="2450"/>
                    <a:pt x="891" y="2869"/>
                  </a:cubicBezTo>
                  <a:cubicBezTo>
                    <a:pt x="769" y="3310"/>
                    <a:pt x="625" y="3736"/>
                    <a:pt x="472" y="4162"/>
                  </a:cubicBezTo>
                  <a:cubicBezTo>
                    <a:pt x="328" y="4558"/>
                    <a:pt x="168" y="4953"/>
                    <a:pt x="1" y="5341"/>
                  </a:cubicBezTo>
                  <a:cubicBezTo>
                    <a:pt x="16" y="5364"/>
                    <a:pt x="31" y="5379"/>
                    <a:pt x="39" y="5402"/>
                  </a:cubicBezTo>
                  <a:lnTo>
                    <a:pt x="275" y="4862"/>
                  </a:lnTo>
                  <a:cubicBezTo>
                    <a:pt x="450" y="4459"/>
                    <a:pt x="647" y="4063"/>
                    <a:pt x="799" y="3645"/>
                  </a:cubicBezTo>
                  <a:cubicBezTo>
                    <a:pt x="990" y="3135"/>
                    <a:pt x="1142" y="2618"/>
                    <a:pt x="1324" y="2108"/>
                  </a:cubicBezTo>
                  <a:cubicBezTo>
                    <a:pt x="1499" y="1598"/>
                    <a:pt x="1712" y="1096"/>
                    <a:pt x="1948" y="617"/>
                  </a:cubicBezTo>
                  <a:cubicBezTo>
                    <a:pt x="1796" y="411"/>
                    <a:pt x="1644" y="206"/>
                    <a:pt x="1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-200688">
              <a:off x="4407605" y="2683172"/>
              <a:ext cx="101909" cy="99122"/>
            </a:xfrm>
            <a:custGeom>
              <a:avLst/>
              <a:gdLst/>
              <a:ahLst/>
              <a:cxnLst/>
              <a:rect l="l" t="t" r="r" b="b"/>
              <a:pathLst>
                <a:path w="1682" h="1636" extrusionOk="0">
                  <a:moveTo>
                    <a:pt x="449" y="0"/>
                  </a:moveTo>
                  <a:cubicBezTo>
                    <a:pt x="297" y="76"/>
                    <a:pt x="145" y="152"/>
                    <a:pt x="0" y="236"/>
                  </a:cubicBezTo>
                  <a:cubicBezTo>
                    <a:pt x="594" y="662"/>
                    <a:pt x="1149" y="1126"/>
                    <a:pt x="1682" y="1636"/>
                  </a:cubicBezTo>
                  <a:lnTo>
                    <a:pt x="1605" y="1529"/>
                  </a:lnTo>
                  <a:cubicBezTo>
                    <a:pt x="1225" y="1012"/>
                    <a:pt x="845" y="502"/>
                    <a:pt x="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-200688">
              <a:off x="5027876" y="2926577"/>
              <a:ext cx="96881" cy="347655"/>
            </a:xfrm>
            <a:custGeom>
              <a:avLst/>
              <a:gdLst/>
              <a:ahLst/>
              <a:cxnLst/>
              <a:rect l="l" t="t" r="r" b="b"/>
              <a:pathLst>
                <a:path w="1599" h="5738" extrusionOk="0">
                  <a:moveTo>
                    <a:pt x="1332" y="1"/>
                  </a:moveTo>
                  <a:cubicBezTo>
                    <a:pt x="1287" y="260"/>
                    <a:pt x="1241" y="518"/>
                    <a:pt x="1203" y="769"/>
                  </a:cubicBezTo>
                  <a:cubicBezTo>
                    <a:pt x="1081" y="1462"/>
                    <a:pt x="937" y="2146"/>
                    <a:pt x="762" y="2824"/>
                  </a:cubicBezTo>
                  <a:cubicBezTo>
                    <a:pt x="526" y="3744"/>
                    <a:pt x="259" y="4649"/>
                    <a:pt x="1" y="5562"/>
                  </a:cubicBezTo>
                  <a:cubicBezTo>
                    <a:pt x="54" y="5616"/>
                    <a:pt x="107" y="5677"/>
                    <a:pt x="153" y="5737"/>
                  </a:cubicBezTo>
                  <a:cubicBezTo>
                    <a:pt x="320" y="5334"/>
                    <a:pt x="480" y="4931"/>
                    <a:pt x="625" y="4520"/>
                  </a:cubicBezTo>
                  <a:cubicBezTo>
                    <a:pt x="914" y="3683"/>
                    <a:pt x="1104" y="2816"/>
                    <a:pt x="1287" y="1949"/>
                  </a:cubicBezTo>
                  <a:cubicBezTo>
                    <a:pt x="1401" y="1416"/>
                    <a:pt x="1507" y="884"/>
                    <a:pt x="1599" y="343"/>
                  </a:cubicBezTo>
                  <a:lnTo>
                    <a:pt x="13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-200688">
              <a:off x="4728066" y="2655855"/>
              <a:ext cx="71494" cy="361469"/>
            </a:xfrm>
            <a:custGeom>
              <a:avLst/>
              <a:gdLst/>
              <a:ahLst/>
              <a:cxnLst/>
              <a:rect l="l" t="t" r="r" b="b"/>
              <a:pathLst>
                <a:path w="1180" h="5966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1104"/>
                    <a:pt x="107" y="2199"/>
                    <a:pt x="213" y="3302"/>
                  </a:cubicBezTo>
                  <a:cubicBezTo>
                    <a:pt x="343" y="4017"/>
                    <a:pt x="442" y="4740"/>
                    <a:pt x="502" y="5471"/>
                  </a:cubicBezTo>
                  <a:lnTo>
                    <a:pt x="928" y="5965"/>
                  </a:lnTo>
                  <a:cubicBezTo>
                    <a:pt x="989" y="5197"/>
                    <a:pt x="1073" y="4428"/>
                    <a:pt x="1180" y="3667"/>
                  </a:cubicBezTo>
                  <a:cubicBezTo>
                    <a:pt x="1134" y="3135"/>
                    <a:pt x="1073" y="2595"/>
                    <a:pt x="997" y="2070"/>
                  </a:cubicBezTo>
                  <a:cubicBezTo>
                    <a:pt x="898" y="1446"/>
                    <a:pt x="769" y="830"/>
                    <a:pt x="617" y="221"/>
                  </a:cubicBezTo>
                  <a:cubicBezTo>
                    <a:pt x="411" y="137"/>
                    <a:pt x="206" y="6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-200688">
              <a:off x="4826031" y="2709959"/>
              <a:ext cx="30536" cy="369285"/>
            </a:xfrm>
            <a:custGeom>
              <a:avLst/>
              <a:gdLst/>
              <a:ahLst/>
              <a:cxnLst/>
              <a:rect l="l" t="t" r="r" b="b"/>
              <a:pathLst>
                <a:path w="504" h="6095" extrusionOk="0">
                  <a:moveTo>
                    <a:pt x="488" y="1"/>
                  </a:moveTo>
                  <a:cubicBezTo>
                    <a:pt x="450" y="191"/>
                    <a:pt x="412" y="373"/>
                    <a:pt x="374" y="564"/>
                  </a:cubicBezTo>
                  <a:cubicBezTo>
                    <a:pt x="229" y="1279"/>
                    <a:pt x="107" y="2002"/>
                    <a:pt x="1" y="2724"/>
                  </a:cubicBezTo>
                  <a:cubicBezTo>
                    <a:pt x="24" y="3051"/>
                    <a:pt x="47" y="3386"/>
                    <a:pt x="54" y="3713"/>
                  </a:cubicBezTo>
                  <a:cubicBezTo>
                    <a:pt x="77" y="4398"/>
                    <a:pt x="69" y="5083"/>
                    <a:pt x="24" y="5760"/>
                  </a:cubicBezTo>
                  <a:lnTo>
                    <a:pt x="305" y="6095"/>
                  </a:lnTo>
                  <a:cubicBezTo>
                    <a:pt x="419" y="4071"/>
                    <a:pt x="503" y="2040"/>
                    <a:pt x="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-200688">
              <a:off x="4343439" y="2728588"/>
              <a:ext cx="80764" cy="58104"/>
            </a:xfrm>
            <a:custGeom>
              <a:avLst/>
              <a:gdLst/>
              <a:ahLst/>
              <a:cxnLst/>
              <a:rect l="l" t="t" r="r" b="b"/>
              <a:pathLst>
                <a:path w="1333" h="959" extrusionOk="0">
                  <a:moveTo>
                    <a:pt x="419" y="0"/>
                  </a:moveTo>
                  <a:cubicBezTo>
                    <a:pt x="275" y="114"/>
                    <a:pt x="130" y="236"/>
                    <a:pt x="1" y="365"/>
                  </a:cubicBezTo>
                  <a:cubicBezTo>
                    <a:pt x="435" y="533"/>
                    <a:pt x="853" y="731"/>
                    <a:pt x="1256" y="959"/>
                  </a:cubicBezTo>
                  <a:lnTo>
                    <a:pt x="1332" y="959"/>
                  </a:lnTo>
                  <a:cubicBezTo>
                    <a:pt x="1036" y="639"/>
                    <a:pt x="724" y="320"/>
                    <a:pt x="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-200688">
              <a:off x="5265579" y="3673907"/>
              <a:ext cx="112997" cy="144806"/>
            </a:xfrm>
            <a:custGeom>
              <a:avLst/>
              <a:gdLst/>
              <a:ahLst/>
              <a:cxnLst/>
              <a:rect l="l" t="t" r="r" b="b"/>
              <a:pathLst>
                <a:path w="1865" h="2390" extrusionOk="0">
                  <a:moveTo>
                    <a:pt x="1864" y="0"/>
                  </a:moveTo>
                  <a:lnTo>
                    <a:pt x="1864" y="0"/>
                  </a:lnTo>
                  <a:cubicBezTo>
                    <a:pt x="1225" y="715"/>
                    <a:pt x="586" y="1430"/>
                    <a:pt x="0" y="2191"/>
                  </a:cubicBezTo>
                  <a:cubicBezTo>
                    <a:pt x="23" y="2260"/>
                    <a:pt x="46" y="2328"/>
                    <a:pt x="69" y="2389"/>
                  </a:cubicBezTo>
                  <a:cubicBezTo>
                    <a:pt x="677" y="1750"/>
                    <a:pt x="1233" y="1050"/>
                    <a:pt x="1780" y="381"/>
                  </a:cubicBezTo>
                  <a:cubicBezTo>
                    <a:pt x="1811" y="251"/>
                    <a:pt x="1841" y="129"/>
                    <a:pt x="1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-200688">
              <a:off x="4622465" y="2639332"/>
              <a:ext cx="103303" cy="318573"/>
            </a:xfrm>
            <a:custGeom>
              <a:avLst/>
              <a:gdLst/>
              <a:ahLst/>
              <a:cxnLst/>
              <a:rect l="l" t="t" r="r" b="b"/>
              <a:pathLst>
                <a:path w="1705" h="5258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396"/>
                    <a:pt x="221" y="792"/>
                    <a:pt x="320" y="1195"/>
                  </a:cubicBezTo>
                  <a:cubicBezTo>
                    <a:pt x="464" y="1751"/>
                    <a:pt x="571" y="2306"/>
                    <a:pt x="670" y="2877"/>
                  </a:cubicBezTo>
                  <a:cubicBezTo>
                    <a:pt x="730" y="3257"/>
                    <a:pt x="799" y="3637"/>
                    <a:pt x="867" y="4025"/>
                  </a:cubicBezTo>
                  <a:cubicBezTo>
                    <a:pt x="928" y="4193"/>
                    <a:pt x="974" y="4360"/>
                    <a:pt x="1027" y="4528"/>
                  </a:cubicBezTo>
                  <a:cubicBezTo>
                    <a:pt x="1255" y="4771"/>
                    <a:pt x="1484" y="5014"/>
                    <a:pt x="1704" y="5258"/>
                  </a:cubicBezTo>
                  <a:cubicBezTo>
                    <a:pt x="1643" y="4733"/>
                    <a:pt x="1590" y="4208"/>
                    <a:pt x="1545" y="3683"/>
                  </a:cubicBezTo>
                  <a:cubicBezTo>
                    <a:pt x="1400" y="2854"/>
                    <a:pt x="1202" y="2040"/>
                    <a:pt x="959" y="1233"/>
                  </a:cubicBezTo>
                  <a:cubicBezTo>
                    <a:pt x="837" y="853"/>
                    <a:pt x="708" y="457"/>
                    <a:pt x="555" y="69"/>
                  </a:cubicBezTo>
                  <a:cubicBezTo>
                    <a:pt x="373" y="39"/>
                    <a:pt x="190" y="1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-200688">
              <a:off x="4388750" y="2713159"/>
              <a:ext cx="90822" cy="73372"/>
            </a:xfrm>
            <a:custGeom>
              <a:avLst/>
              <a:gdLst/>
              <a:ahLst/>
              <a:cxnLst/>
              <a:rect l="l" t="t" r="r" b="b"/>
              <a:pathLst>
                <a:path w="1499" h="1211" extrusionOk="0">
                  <a:moveTo>
                    <a:pt x="0" y="1"/>
                  </a:moveTo>
                  <a:lnTo>
                    <a:pt x="0" y="1"/>
                  </a:lnTo>
                  <a:cubicBezTo>
                    <a:pt x="365" y="381"/>
                    <a:pt x="738" y="769"/>
                    <a:pt x="1111" y="1165"/>
                  </a:cubicBezTo>
                  <a:cubicBezTo>
                    <a:pt x="1240" y="1172"/>
                    <a:pt x="1370" y="1188"/>
                    <a:pt x="1499" y="1211"/>
                  </a:cubicBezTo>
                  <a:cubicBezTo>
                    <a:pt x="1027" y="777"/>
                    <a:pt x="525" y="36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-200688">
              <a:off x="4526313" y="2646672"/>
              <a:ext cx="120813" cy="236112"/>
            </a:xfrm>
            <a:custGeom>
              <a:avLst/>
              <a:gdLst/>
              <a:ahLst/>
              <a:cxnLst/>
              <a:rect l="l" t="t" r="r" b="b"/>
              <a:pathLst>
                <a:path w="1994" h="3897" extrusionOk="0">
                  <a:moveTo>
                    <a:pt x="190" y="1"/>
                  </a:moveTo>
                  <a:cubicBezTo>
                    <a:pt x="122" y="8"/>
                    <a:pt x="61" y="16"/>
                    <a:pt x="0" y="31"/>
                  </a:cubicBezTo>
                  <a:cubicBezTo>
                    <a:pt x="335" y="1104"/>
                    <a:pt x="799" y="2131"/>
                    <a:pt x="1233" y="3166"/>
                  </a:cubicBezTo>
                  <a:lnTo>
                    <a:pt x="1293" y="3227"/>
                  </a:lnTo>
                  <a:cubicBezTo>
                    <a:pt x="1537" y="3447"/>
                    <a:pt x="1773" y="3668"/>
                    <a:pt x="1993" y="3896"/>
                  </a:cubicBezTo>
                  <a:cubicBezTo>
                    <a:pt x="1704" y="3052"/>
                    <a:pt x="1362" y="2222"/>
                    <a:pt x="959" y="1424"/>
                  </a:cubicBezTo>
                  <a:cubicBezTo>
                    <a:pt x="723" y="937"/>
                    <a:pt x="464" y="465"/>
                    <a:pt x="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-200688">
              <a:off x="4460755" y="2657059"/>
              <a:ext cx="99607" cy="153106"/>
            </a:xfrm>
            <a:custGeom>
              <a:avLst/>
              <a:gdLst/>
              <a:ahLst/>
              <a:cxnLst/>
              <a:rect l="l" t="t" r="r" b="b"/>
              <a:pathLst>
                <a:path w="1644" h="2527" extrusionOk="0">
                  <a:moveTo>
                    <a:pt x="670" y="1"/>
                  </a:moveTo>
                  <a:cubicBezTo>
                    <a:pt x="441" y="62"/>
                    <a:pt x="221" y="122"/>
                    <a:pt x="0" y="206"/>
                  </a:cubicBezTo>
                  <a:cubicBezTo>
                    <a:pt x="373" y="693"/>
                    <a:pt x="715" y="1195"/>
                    <a:pt x="1050" y="1697"/>
                  </a:cubicBezTo>
                  <a:cubicBezTo>
                    <a:pt x="1248" y="1971"/>
                    <a:pt x="1446" y="2245"/>
                    <a:pt x="1643" y="2527"/>
                  </a:cubicBezTo>
                  <a:cubicBezTo>
                    <a:pt x="1293" y="1697"/>
                    <a:pt x="936" y="860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-200688">
              <a:off x="5170831" y="3278188"/>
              <a:ext cx="183098" cy="347595"/>
            </a:xfrm>
            <a:custGeom>
              <a:avLst/>
              <a:gdLst/>
              <a:ahLst/>
              <a:cxnLst/>
              <a:rect l="l" t="t" r="r" b="b"/>
              <a:pathLst>
                <a:path w="3022" h="5737" extrusionOk="0">
                  <a:moveTo>
                    <a:pt x="3021" y="0"/>
                  </a:moveTo>
                  <a:cubicBezTo>
                    <a:pt x="2230" y="1332"/>
                    <a:pt x="1545" y="2732"/>
                    <a:pt x="815" y="4093"/>
                  </a:cubicBezTo>
                  <a:cubicBezTo>
                    <a:pt x="549" y="4580"/>
                    <a:pt x="282" y="5060"/>
                    <a:pt x="1" y="5531"/>
                  </a:cubicBezTo>
                  <a:lnTo>
                    <a:pt x="69" y="5737"/>
                  </a:lnTo>
                  <a:cubicBezTo>
                    <a:pt x="229" y="5501"/>
                    <a:pt x="397" y="5273"/>
                    <a:pt x="564" y="5037"/>
                  </a:cubicBezTo>
                  <a:cubicBezTo>
                    <a:pt x="1150" y="3964"/>
                    <a:pt x="1682" y="2861"/>
                    <a:pt x="2200" y="1750"/>
                  </a:cubicBezTo>
                  <a:cubicBezTo>
                    <a:pt x="2474" y="1164"/>
                    <a:pt x="2747" y="586"/>
                    <a:pt x="3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-200688">
              <a:off x="5132368" y="3247268"/>
              <a:ext cx="115723" cy="278888"/>
            </a:xfrm>
            <a:custGeom>
              <a:avLst/>
              <a:gdLst/>
              <a:ahLst/>
              <a:cxnLst/>
              <a:rect l="l" t="t" r="r" b="b"/>
              <a:pathLst>
                <a:path w="1910" h="4603" extrusionOk="0">
                  <a:moveTo>
                    <a:pt x="1910" y="0"/>
                  </a:moveTo>
                  <a:lnTo>
                    <a:pt x="1910" y="0"/>
                  </a:lnTo>
                  <a:cubicBezTo>
                    <a:pt x="1309" y="1195"/>
                    <a:pt x="670" y="2374"/>
                    <a:pt x="0" y="3530"/>
                  </a:cubicBezTo>
                  <a:cubicBezTo>
                    <a:pt x="69" y="3880"/>
                    <a:pt x="137" y="4245"/>
                    <a:pt x="213" y="4603"/>
                  </a:cubicBezTo>
                  <a:cubicBezTo>
                    <a:pt x="655" y="3492"/>
                    <a:pt x="1073" y="2366"/>
                    <a:pt x="1476" y="1233"/>
                  </a:cubicBezTo>
                  <a:cubicBezTo>
                    <a:pt x="1621" y="822"/>
                    <a:pt x="1765" y="411"/>
                    <a:pt x="1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-200688">
              <a:off x="5048942" y="2897071"/>
              <a:ext cx="33687" cy="180311"/>
            </a:xfrm>
            <a:custGeom>
              <a:avLst/>
              <a:gdLst/>
              <a:ahLst/>
              <a:cxnLst/>
              <a:rect l="l" t="t" r="r" b="b"/>
              <a:pathLst>
                <a:path w="556" h="2976" extrusionOk="0">
                  <a:moveTo>
                    <a:pt x="472" y="0"/>
                  </a:moveTo>
                  <a:cubicBezTo>
                    <a:pt x="358" y="997"/>
                    <a:pt x="191" y="1994"/>
                    <a:pt x="0" y="2975"/>
                  </a:cubicBezTo>
                  <a:cubicBezTo>
                    <a:pt x="8" y="2952"/>
                    <a:pt x="16" y="2930"/>
                    <a:pt x="23" y="2907"/>
                  </a:cubicBezTo>
                  <a:cubicBezTo>
                    <a:pt x="191" y="2237"/>
                    <a:pt x="312" y="1568"/>
                    <a:pt x="426" y="891"/>
                  </a:cubicBezTo>
                  <a:cubicBezTo>
                    <a:pt x="464" y="624"/>
                    <a:pt x="510" y="366"/>
                    <a:pt x="556" y="99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-200688">
              <a:off x="4280231" y="2771776"/>
              <a:ext cx="104696" cy="82097"/>
            </a:xfrm>
            <a:custGeom>
              <a:avLst/>
              <a:gdLst/>
              <a:ahLst/>
              <a:cxnLst/>
              <a:rect l="l" t="t" r="r" b="b"/>
              <a:pathLst>
                <a:path w="1728" h="1355" extrusionOk="0">
                  <a:moveTo>
                    <a:pt x="814" y="0"/>
                  </a:moveTo>
                  <a:cubicBezTo>
                    <a:pt x="464" y="396"/>
                    <a:pt x="183" y="852"/>
                    <a:pt x="0" y="1354"/>
                  </a:cubicBezTo>
                  <a:cubicBezTo>
                    <a:pt x="38" y="1324"/>
                    <a:pt x="76" y="1294"/>
                    <a:pt x="114" y="1263"/>
                  </a:cubicBezTo>
                  <a:cubicBezTo>
                    <a:pt x="579" y="852"/>
                    <a:pt x="1126" y="556"/>
                    <a:pt x="1727" y="403"/>
                  </a:cubicBezTo>
                  <a:cubicBezTo>
                    <a:pt x="1431" y="251"/>
                    <a:pt x="1126" y="114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-200688">
              <a:off x="4867723" y="2721393"/>
              <a:ext cx="77977" cy="396974"/>
            </a:xfrm>
            <a:custGeom>
              <a:avLst/>
              <a:gdLst/>
              <a:ahLst/>
              <a:cxnLst/>
              <a:rect l="l" t="t" r="r" b="b"/>
              <a:pathLst>
                <a:path w="1287" h="6552" extrusionOk="0">
                  <a:moveTo>
                    <a:pt x="206" y="1"/>
                  </a:moveTo>
                  <a:cubicBezTo>
                    <a:pt x="206" y="252"/>
                    <a:pt x="206" y="495"/>
                    <a:pt x="206" y="746"/>
                  </a:cubicBezTo>
                  <a:cubicBezTo>
                    <a:pt x="199" y="2587"/>
                    <a:pt x="115" y="4429"/>
                    <a:pt x="1" y="6270"/>
                  </a:cubicBezTo>
                  <a:lnTo>
                    <a:pt x="229" y="6551"/>
                  </a:lnTo>
                  <a:cubicBezTo>
                    <a:pt x="419" y="5699"/>
                    <a:pt x="579" y="4839"/>
                    <a:pt x="754" y="3987"/>
                  </a:cubicBezTo>
                  <a:cubicBezTo>
                    <a:pt x="868" y="3417"/>
                    <a:pt x="959" y="2854"/>
                    <a:pt x="1036" y="2283"/>
                  </a:cubicBezTo>
                  <a:cubicBezTo>
                    <a:pt x="1104" y="1804"/>
                    <a:pt x="1180" y="1317"/>
                    <a:pt x="1287" y="838"/>
                  </a:cubicBezTo>
                  <a:cubicBezTo>
                    <a:pt x="1210" y="777"/>
                    <a:pt x="1134" y="716"/>
                    <a:pt x="1066" y="647"/>
                  </a:cubicBezTo>
                  <a:cubicBezTo>
                    <a:pt x="792" y="419"/>
                    <a:pt x="503" y="206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-200688">
              <a:off x="5281583" y="3752381"/>
              <a:ext cx="79795" cy="110816"/>
            </a:xfrm>
            <a:custGeom>
              <a:avLst/>
              <a:gdLst/>
              <a:ahLst/>
              <a:cxnLst/>
              <a:rect l="l" t="t" r="r" b="b"/>
              <a:pathLst>
                <a:path w="1317" h="1829" extrusionOk="0">
                  <a:moveTo>
                    <a:pt x="1317" y="1"/>
                  </a:moveTo>
                  <a:cubicBezTo>
                    <a:pt x="898" y="518"/>
                    <a:pt x="465" y="1028"/>
                    <a:pt x="1" y="1499"/>
                  </a:cubicBezTo>
                  <a:cubicBezTo>
                    <a:pt x="31" y="1598"/>
                    <a:pt x="61" y="1689"/>
                    <a:pt x="84" y="1788"/>
                  </a:cubicBezTo>
                  <a:cubicBezTo>
                    <a:pt x="129" y="1814"/>
                    <a:pt x="174" y="1829"/>
                    <a:pt x="221" y="1829"/>
                  </a:cubicBezTo>
                  <a:cubicBezTo>
                    <a:pt x="367" y="1829"/>
                    <a:pt x="528" y="1692"/>
                    <a:pt x="723" y="1347"/>
                  </a:cubicBezTo>
                  <a:cubicBezTo>
                    <a:pt x="967" y="921"/>
                    <a:pt x="1165" y="465"/>
                    <a:pt x="1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-200688">
              <a:off x="5118140" y="3082263"/>
              <a:ext cx="152198" cy="342990"/>
            </a:xfrm>
            <a:custGeom>
              <a:avLst/>
              <a:gdLst/>
              <a:ahLst/>
              <a:cxnLst/>
              <a:rect l="l" t="t" r="r" b="b"/>
              <a:pathLst>
                <a:path w="2512" h="5661" extrusionOk="0">
                  <a:moveTo>
                    <a:pt x="1979" y="0"/>
                  </a:moveTo>
                  <a:cubicBezTo>
                    <a:pt x="1979" y="15"/>
                    <a:pt x="1964" y="30"/>
                    <a:pt x="1964" y="46"/>
                  </a:cubicBezTo>
                  <a:cubicBezTo>
                    <a:pt x="1720" y="829"/>
                    <a:pt x="1424" y="1605"/>
                    <a:pt x="1150" y="2381"/>
                  </a:cubicBezTo>
                  <a:cubicBezTo>
                    <a:pt x="868" y="3150"/>
                    <a:pt x="625" y="3918"/>
                    <a:pt x="351" y="4687"/>
                  </a:cubicBezTo>
                  <a:cubicBezTo>
                    <a:pt x="237" y="5014"/>
                    <a:pt x="123" y="5333"/>
                    <a:pt x="1" y="5660"/>
                  </a:cubicBezTo>
                  <a:cubicBezTo>
                    <a:pt x="914" y="4078"/>
                    <a:pt x="1758" y="2450"/>
                    <a:pt x="2511" y="791"/>
                  </a:cubicBezTo>
                  <a:cubicBezTo>
                    <a:pt x="2337" y="525"/>
                    <a:pt x="2162" y="259"/>
                    <a:pt x="1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-200688">
              <a:off x="5237685" y="3576085"/>
              <a:ext cx="151713" cy="207030"/>
            </a:xfrm>
            <a:custGeom>
              <a:avLst/>
              <a:gdLst/>
              <a:ahLst/>
              <a:cxnLst/>
              <a:rect l="l" t="t" r="r" b="b"/>
              <a:pathLst>
                <a:path w="2504" h="3417" extrusionOk="0">
                  <a:moveTo>
                    <a:pt x="2504" y="1"/>
                  </a:moveTo>
                  <a:lnTo>
                    <a:pt x="2504" y="1"/>
                  </a:lnTo>
                  <a:cubicBezTo>
                    <a:pt x="2389" y="122"/>
                    <a:pt x="2275" y="252"/>
                    <a:pt x="2161" y="381"/>
                  </a:cubicBezTo>
                  <a:cubicBezTo>
                    <a:pt x="2001" y="571"/>
                    <a:pt x="1834" y="761"/>
                    <a:pt x="1674" y="952"/>
                  </a:cubicBezTo>
                  <a:cubicBezTo>
                    <a:pt x="1484" y="1180"/>
                    <a:pt x="1271" y="1401"/>
                    <a:pt x="1066" y="1629"/>
                  </a:cubicBezTo>
                  <a:cubicBezTo>
                    <a:pt x="708" y="2040"/>
                    <a:pt x="350" y="2466"/>
                    <a:pt x="0" y="2884"/>
                  </a:cubicBezTo>
                  <a:cubicBezTo>
                    <a:pt x="84" y="3059"/>
                    <a:pt x="160" y="3234"/>
                    <a:pt x="236" y="3417"/>
                  </a:cubicBezTo>
                  <a:cubicBezTo>
                    <a:pt x="913" y="2557"/>
                    <a:pt x="1659" y="1743"/>
                    <a:pt x="2389" y="921"/>
                  </a:cubicBezTo>
                  <a:cubicBezTo>
                    <a:pt x="2435" y="609"/>
                    <a:pt x="2473" y="305"/>
                    <a:pt x="2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-200688">
              <a:off x="5152428" y="3162788"/>
              <a:ext cx="190005" cy="421815"/>
            </a:xfrm>
            <a:custGeom>
              <a:avLst/>
              <a:gdLst/>
              <a:ahLst/>
              <a:cxnLst/>
              <a:rect l="l" t="t" r="r" b="b"/>
              <a:pathLst>
                <a:path w="3136" h="6962" extrusionOk="0">
                  <a:moveTo>
                    <a:pt x="2428" y="0"/>
                  </a:moveTo>
                  <a:cubicBezTo>
                    <a:pt x="2352" y="205"/>
                    <a:pt x="2283" y="411"/>
                    <a:pt x="2215" y="624"/>
                  </a:cubicBezTo>
                  <a:cubicBezTo>
                    <a:pt x="1674" y="2206"/>
                    <a:pt x="1119" y="3796"/>
                    <a:pt x="510" y="5356"/>
                  </a:cubicBezTo>
                  <a:cubicBezTo>
                    <a:pt x="343" y="5782"/>
                    <a:pt x="176" y="6201"/>
                    <a:pt x="1" y="6611"/>
                  </a:cubicBezTo>
                  <a:cubicBezTo>
                    <a:pt x="24" y="6733"/>
                    <a:pt x="54" y="6847"/>
                    <a:pt x="77" y="6961"/>
                  </a:cubicBezTo>
                  <a:cubicBezTo>
                    <a:pt x="762" y="5774"/>
                    <a:pt x="1370" y="4550"/>
                    <a:pt x="2017" y="3348"/>
                  </a:cubicBezTo>
                  <a:cubicBezTo>
                    <a:pt x="2374" y="2686"/>
                    <a:pt x="2740" y="2024"/>
                    <a:pt x="3135" y="1385"/>
                  </a:cubicBezTo>
                  <a:cubicBezTo>
                    <a:pt x="2930" y="905"/>
                    <a:pt x="2694" y="441"/>
                    <a:pt x="2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-200688">
              <a:off x="5075825" y="3025929"/>
              <a:ext cx="142503" cy="366013"/>
            </a:xfrm>
            <a:custGeom>
              <a:avLst/>
              <a:gdLst/>
              <a:ahLst/>
              <a:cxnLst/>
              <a:rect l="l" t="t" r="r" b="b"/>
              <a:pathLst>
                <a:path w="2352" h="6041" extrusionOk="0">
                  <a:moveTo>
                    <a:pt x="1925" y="0"/>
                  </a:moveTo>
                  <a:cubicBezTo>
                    <a:pt x="1690" y="510"/>
                    <a:pt x="1484" y="1042"/>
                    <a:pt x="1302" y="1575"/>
                  </a:cubicBezTo>
                  <a:cubicBezTo>
                    <a:pt x="1111" y="2115"/>
                    <a:pt x="952" y="2663"/>
                    <a:pt x="723" y="3188"/>
                  </a:cubicBezTo>
                  <a:cubicBezTo>
                    <a:pt x="480" y="3736"/>
                    <a:pt x="244" y="4291"/>
                    <a:pt x="1" y="4846"/>
                  </a:cubicBezTo>
                  <a:cubicBezTo>
                    <a:pt x="191" y="5227"/>
                    <a:pt x="351" y="5630"/>
                    <a:pt x="472" y="6041"/>
                  </a:cubicBezTo>
                  <a:cubicBezTo>
                    <a:pt x="837" y="5029"/>
                    <a:pt x="1165" y="3987"/>
                    <a:pt x="1530" y="2975"/>
                  </a:cubicBezTo>
                  <a:cubicBezTo>
                    <a:pt x="1819" y="2191"/>
                    <a:pt x="2116" y="1400"/>
                    <a:pt x="2351" y="594"/>
                  </a:cubicBezTo>
                  <a:cubicBezTo>
                    <a:pt x="2237" y="434"/>
                    <a:pt x="2123" y="274"/>
                    <a:pt x="2009" y="114"/>
                  </a:cubicBezTo>
                  <a:lnTo>
                    <a:pt x="1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-200688">
              <a:off x="4970979" y="2848494"/>
              <a:ext cx="88580" cy="388613"/>
            </a:xfrm>
            <a:custGeom>
              <a:avLst/>
              <a:gdLst/>
              <a:ahLst/>
              <a:cxnLst/>
              <a:rect l="l" t="t" r="r" b="b"/>
              <a:pathLst>
                <a:path w="1462" h="6414" extrusionOk="0">
                  <a:moveTo>
                    <a:pt x="1081" y="0"/>
                  </a:moveTo>
                  <a:cubicBezTo>
                    <a:pt x="875" y="1096"/>
                    <a:pt x="753" y="2199"/>
                    <a:pt x="480" y="3279"/>
                  </a:cubicBezTo>
                  <a:cubicBezTo>
                    <a:pt x="457" y="3348"/>
                    <a:pt x="442" y="3409"/>
                    <a:pt x="426" y="3470"/>
                  </a:cubicBezTo>
                  <a:cubicBezTo>
                    <a:pt x="335" y="4299"/>
                    <a:pt x="190" y="5121"/>
                    <a:pt x="0" y="5927"/>
                  </a:cubicBezTo>
                  <a:cubicBezTo>
                    <a:pt x="145" y="6087"/>
                    <a:pt x="282" y="6254"/>
                    <a:pt x="426" y="6414"/>
                  </a:cubicBezTo>
                  <a:cubicBezTo>
                    <a:pt x="449" y="6300"/>
                    <a:pt x="472" y="6186"/>
                    <a:pt x="502" y="6064"/>
                  </a:cubicBezTo>
                  <a:cubicBezTo>
                    <a:pt x="883" y="4200"/>
                    <a:pt x="1286" y="2328"/>
                    <a:pt x="1461" y="434"/>
                  </a:cubicBezTo>
                  <a:cubicBezTo>
                    <a:pt x="1332" y="289"/>
                    <a:pt x="1210" y="145"/>
                    <a:pt x="1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-200688">
              <a:off x="5192421" y="3413528"/>
              <a:ext cx="197821" cy="277555"/>
            </a:xfrm>
            <a:custGeom>
              <a:avLst/>
              <a:gdLst/>
              <a:ahLst/>
              <a:cxnLst/>
              <a:rect l="l" t="t" r="r" b="b"/>
              <a:pathLst>
                <a:path w="3265" h="4581" extrusionOk="0">
                  <a:moveTo>
                    <a:pt x="3257" y="1"/>
                  </a:moveTo>
                  <a:cubicBezTo>
                    <a:pt x="2329" y="876"/>
                    <a:pt x="1477" y="1834"/>
                    <a:pt x="723" y="2861"/>
                  </a:cubicBezTo>
                  <a:lnTo>
                    <a:pt x="617" y="2998"/>
                  </a:lnTo>
                  <a:cubicBezTo>
                    <a:pt x="419" y="3364"/>
                    <a:pt x="214" y="3721"/>
                    <a:pt x="1" y="4079"/>
                  </a:cubicBezTo>
                  <a:cubicBezTo>
                    <a:pt x="54" y="4246"/>
                    <a:pt x="107" y="4413"/>
                    <a:pt x="153" y="4581"/>
                  </a:cubicBezTo>
                  <a:cubicBezTo>
                    <a:pt x="845" y="3554"/>
                    <a:pt x="1583" y="2557"/>
                    <a:pt x="2344" y="1583"/>
                  </a:cubicBezTo>
                  <a:cubicBezTo>
                    <a:pt x="2648" y="1195"/>
                    <a:pt x="2953" y="807"/>
                    <a:pt x="3264" y="427"/>
                  </a:cubicBezTo>
                  <a:cubicBezTo>
                    <a:pt x="3264" y="282"/>
                    <a:pt x="3264" y="138"/>
                    <a:pt x="3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-200688">
              <a:off x="5215187" y="3476093"/>
              <a:ext cx="176615" cy="253077"/>
            </a:xfrm>
            <a:custGeom>
              <a:avLst/>
              <a:gdLst/>
              <a:ahLst/>
              <a:cxnLst/>
              <a:rect l="l" t="t" r="r" b="b"/>
              <a:pathLst>
                <a:path w="2915" h="4177" extrusionOk="0">
                  <a:moveTo>
                    <a:pt x="2915" y="0"/>
                  </a:moveTo>
                  <a:cubicBezTo>
                    <a:pt x="2184" y="921"/>
                    <a:pt x="1477" y="1849"/>
                    <a:pt x="800" y="2800"/>
                  </a:cubicBezTo>
                  <a:cubicBezTo>
                    <a:pt x="526" y="3188"/>
                    <a:pt x="259" y="3576"/>
                    <a:pt x="1" y="3964"/>
                  </a:cubicBezTo>
                  <a:cubicBezTo>
                    <a:pt x="24" y="4002"/>
                    <a:pt x="46" y="4048"/>
                    <a:pt x="62" y="4086"/>
                  </a:cubicBezTo>
                  <a:lnTo>
                    <a:pt x="107" y="4177"/>
                  </a:lnTo>
                  <a:cubicBezTo>
                    <a:pt x="511" y="3698"/>
                    <a:pt x="906" y="3218"/>
                    <a:pt x="1332" y="2762"/>
                  </a:cubicBezTo>
                  <a:cubicBezTo>
                    <a:pt x="1690" y="2366"/>
                    <a:pt x="2025" y="1955"/>
                    <a:pt x="2374" y="1560"/>
                  </a:cubicBezTo>
                  <a:cubicBezTo>
                    <a:pt x="2534" y="1385"/>
                    <a:pt x="2694" y="1210"/>
                    <a:pt x="2854" y="1042"/>
                  </a:cubicBezTo>
                  <a:cubicBezTo>
                    <a:pt x="2877" y="784"/>
                    <a:pt x="2892" y="517"/>
                    <a:pt x="2907" y="266"/>
                  </a:cubicBezTo>
                  <a:cubicBezTo>
                    <a:pt x="2907" y="175"/>
                    <a:pt x="2915" y="91"/>
                    <a:pt x="2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-200688">
              <a:off x="5274983" y="3300138"/>
              <a:ext cx="103788" cy="188126"/>
            </a:xfrm>
            <a:custGeom>
              <a:avLst/>
              <a:gdLst/>
              <a:ahLst/>
              <a:cxnLst/>
              <a:rect l="l" t="t" r="r" b="b"/>
              <a:pathLst>
                <a:path w="1713" h="3105" extrusionOk="0">
                  <a:moveTo>
                    <a:pt x="1469" y="0"/>
                  </a:moveTo>
                  <a:cubicBezTo>
                    <a:pt x="982" y="1035"/>
                    <a:pt x="503" y="2077"/>
                    <a:pt x="1" y="3104"/>
                  </a:cubicBezTo>
                  <a:cubicBezTo>
                    <a:pt x="168" y="2914"/>
                    <a:pt x="335" y="2724"/>
                    <a:pt x="503" y="2534"/>
                  </a:cubicBezTo>
                  <a:cubicBezTo>
                    <a:pt x="883" y="2115"/>
                    <a:pt x="1286" y="1712"/>
                    <a:pt x="1712" y="1339"/>
                  </a:cubicBezTo>
                  <a:cubicBezTo>
                    <a:pt x="1690" y="1081"/>
                    <a:pt x="1652" y="830"/>
                    <a:pt x="1606" y="579"/>
                  </a:cubicBezTo>
                  <a:cubicBezTo>
                    <a:pt x="1568" y="381"/>
                    <a:pt x="1522" y="191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-200688">
              <a:off x="5218813" y="3704775"/>
              <a:ext cx="66465" cy="160013"/>
            </a:xfrm>
            <a:custGeom>
              <a:avLst/>
              <a:gdLst/>
              <a:ahLst/>
              <a:cxnLst/>
              <a:rect l="l" t="t" r="r" b="b"/>
              <a:pathLst>
                <a:path w="1097" h="2641" extrusionOk="0">
                  <a:moveTo>
                    <a:pt x="1" y="0"/>
                  </a:moveTo>
                  <a:lnTo>
                    <a:pt x="1" y="0"/>
                  </a:lnTo>
                  <a:cubicBezTo>
                    <a:pt x="130" y="411"/>
                    <a:pt x="259" y="822"/>
                    <a:pt x="411" y="1225"/>
                  </a:cubicBezTo>
                  <a:cubicBezTo>
                    <a:pt x="594" y="1720"/>
                    <a:pt x="799" y="2465"/>
                    <a:pt x="1096" y="2640"/>
                  </a:cubicBezTo>
                  <a:cubicBezTo>
                    <a:pt x="876" y="1849"/>
                    <a:pt x="564" y="1088"/>
                    <a:pt x="176" y="358"/>
                  </a:cubicBezTo>
                  <a:cubicBezTo>
                    <a:pt x="115" y="244"/>
                    <a:pt x="54" y="12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-200688">
              <a:off x="5109360" y="3275558"/>
              <a:ext cx="335477" cy="1762814"/>
            </a:xfrm>
            <a:custGeom>
              <a:avLst/>
              <a:gdLst/>
              <a:ahLst/>
              <a:cxnLst/>
              <a:rect l="l" t="t" r="r" b="b"/>
              <a:pathLst>
                <a:path w="5537" h="29095" extrusionOk="0">
                  <a:moveTo>
                    <a:pt x="1" y="1"/>
                  </a:moveTo>
                  <a:cubicBezTo>
                    <a:pt x="0" y="1"/>
                    <a:pt x="6" y="26"/>
                    <a:pt x="21" y="72"/>
                  </a:cubicBezTo>
                  <a:cubicBezTo>
                    <a:pt x="10" y="24"/>
                    <a:pt x="2" y="1"/>
                    <a:pt x="1" y="1"/>
                  </a:cubicBezTo>
                  <a:close/>
                  <a:moveTo>
                    <a:pt x="21" y="72"/>
                  </a:moveTo>
                  <a:lnTo>
                    <a:pt x="21" y="72"/>
                  </a:lnTo>
                  <a:cubicBezTo>
                    <a:pt x="310" y="1023"/>
                    <a:pt x="561" y="1974"/>
                    <a:pt x="850" y="2917"/>
                  </a:cubicBezTo>
                  <a:cubicBezTo>
                    <a:pt x="1132" y="3861"/>
                    <a:pt x="1429" y="4797"/>
                    <a:pt x="1718" y="5725"/>
                  </a:cubicBezTo>
                  <a:cubicBezTo>
                    <a:pt x="2288" y="7566"/>
                    <a:pt x="2867" y="9407"/>
                    <a:pt x="3369" y="11263"/>
                  </a:cubicBezTo>
                  <a:cubicBezTo>
                    <a:pt x="3886" y="13120"/>
                    <a:pt x="4305" y="15007"/>
                    <a:pt x="4616" y="16916"/>
                  </a:cubicBezTo>
                  <a:cubicBezTo>
                    <a:pt x="4928" y="18772"/>
                    <a:pt x="5081" y="20659"/>
                    <a:pt x="5081" y="22538"/>
                  </a:cubicBezTo>
                  <a:cubicBezTo>
                    <a:pt x="5073" y="24433"/>
                    <a:pt x="4860" y="26312"/>
                    <a:pt x="4441" y="28153"/>
                  </a:cubicBezTo>
                  <a:cubicBezTo>
                    <a:pt x="4388" y="28381"/>
                    <a:pt x="4335" y="28617"/>
                    <a:pt x="4289" y="28845"/>
                  </a:cubicBezTo>
                  <a:cubicBezTo>
                    <a:pt x="4261" y="28992"/>
                    <a:pt x="4377" y="29094"/>
                    <a:pt x="4488" y="29094"/>
                  </a:cubicBezTo>
                  <a:cubicBezTo>
                    <a:pt x="4556" y="29094"/>
                    <a:pt x="4623" y="29056"/>
                    <a:pt x="4654" y="28967"/>
                  </a:cubicBezTo>
                  <a:cubicBezTo>
                    <a:pt x="4799" y="28518"/>
                    <a:pt x="4921" y="28062"/>
                    <a:pt x="5004" y="27598"/>
                  </a:cubicBezTo>
                  <a:cubicBezTo>
                    <a:pt x="5103" y="27118"/>
                    <a:pt x="5179" y="26647"/>
                    <a:pt x="5248" y="26167"/>
                  </a:cubicBezTo>
                  <a:cubicBezTo>
                    <a:pt x="5377" y="25232"/>
                    <a:pt x="5461" y="24296"/>
                    <a:pt x="5491" y="23352"/>
                  </a:cubicBezTo>
                  <a:cubicBezTo>
                    <a:pt x="5537" y="21443"/>
                    <a:pt x="5423" y="19541"/>
                    <a:pt x="5149" y="17654"/>
                  </a:cubicBezTo>
                  <a:cubicBezTo>
                    <a:pt x="4867" y="15729"/>
                    <a:pt x="4472" y="13827"/>
                    <a:pt x="3970" y="11948"/>
                  </a:cubicBezTo>
                  <a:cubicBezTo>
                    <a:pt x="3475" y="10069"/>
                    <a:pt x="2905" y="8213"/>
                    <a:pt x="2311" y="6356"/>
                  </a:cubicBezTo>
                  <a:cubicBezTo>
                    <a:pt x="2014" y="5428"/>
                    <a:pt x="1710" y="4500"/>
                    <a:pt x="1398" y="3572"/>
                  </a:cubicBezTo>
                  <a:cubicBezTo>
                    <a:pt x="1086" y="2621"/>
                    <a:pt x="744" y="1685"/>
                    <a:pt x="409" y="734"/>
                  </a:cubicBezTo>
                  <a:cubicBezTo>
                    <a:pt x="333" y="506"/>
                    <a:pt x="105" y="300"/>
                    <a:pt x="21" y="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-2291872">
              <a:off x="4306223" y="4377383"/>
              <a:ext cx="935261" cy="1358122"/>
            </a:xfrm>
            <a:custGeom>
              <a:avLst/>
              <a:gdLst/>
              <a:ahLst/>
              <a:cxnLst/>
              <a:rect l="l" t="t" r="r" b="b"/>
              <a:pathLst>
                <a:path w="15438" h="22418" extrusionOk="0">
                  <a:moveTo>
                    <a:pt x="11336" y="0"/>
                  </a:moveTo>
                  <a:cubicBezTo>
                    <a:pt x="11236" y="0"/>
                    <a:pt x="11135" y="4"/>
                    <a:pt x="11033" y="12"/>
                  </a:cubicBezTo>
                  <a:cubicBezTo>
                    <a:pt x="10675" y="27"/>
                    <a:pt x="10310" y="80"/>
                    <a:pt x="9952" y="133"/>
                  </a:cubicBezTo>
                  <a:lnTo>
                    <a:pt x="9777" y="156"/>
                  </a:lnTo>
                  <a:cubicBezTo>
                    <a:pt x="9648" y="171"/>
                    <a:pt x="9519" y="194"/>
                    <a:pt x="9397" y="225"/>
                  </a:cubicBezTo>
                  <a:cubicBezTo>
                    <a:pt x="9344" y="232"/>
                    <a:pt x="9290" y="240"/>
                    <a:pt x="9245" y="255"/>
                  </a:cubicBezTo>
                  <a:lnTo>
                    <a:pt x="9237" y="255"/>
                  </a:lnTo>
                  <a:cubicBezTo>
                    <a:pt x="9184" y="270"/>
                    <a:pt x="9131" y="278"/>
                    <a:pt x="9077" y="293"/>
                  </a:cubicBezTo>
                  <a:cubicBezTo>
                    <a:pt x="8940" y="339"/>
                    <a:pt x="8796" y="384"/>
                    <a:pt x="8667" y="453"/>
                  </a:cubicBezTo>
                  <a:cubicBezTo>
                    <a:pt x="8545" y="506"/>
                    <a:pt x="8431" y="582"/>
                    <a:pt x="8324" y="658"/>
                  </a:cubicBezTo>
                  <a:cubicBezTo>
                    <a:pt x="8210" y="757"/>
                    <a:pt x="8096" y="864"/>
                    <a:pt x="7989" y="978"/>
                  </a:cubicBezTo>
                  <a:lnTo>
                    <a:pt x="7906" y="1069"/>
                  </a:lnTo>
                  <a:lnTo>
                    <a:pt x="7891" y="1084"/>
                  </a:lnTo>
                  <a:cubicBezTo>
                    <a:pt x="7822" y="1153"/>
                    <a:pt x="7754" y="1214"/>
                    <a:pt x="7685" y="1275"/>
                  </a:cubicBezTo>
                  <a:cubicBezTo>
                    <a:pt x="7655" y="1305"/>
                    <a:pt x="7617" y="1335"/>
                    <a:pt x="7579" y="1358"/>
                  </a:cubicBezTo>
                  <a:cubicBezTo>
                    <a:pt x="7472" y="1442"/>
                    <a:pt x="7343" y="1503"/>
                    <a:pt x="7213" y="1533"/>
                  </a:cubicBezTo>
                  <a:lnTo>
                    <a:pt x="7198" y="1533"/>
                  </a:lnTo>
                  <a:lnTo>
                    <a:pt x="7137" y="1541"/>
                  </a:lnTo>
                  <a:cubicBezTo>
                    <a:pt x="7103" y="1543"/>
                    <a:pt x="7069" y="1544"/>
                    <a:pt x="7035" y="1544"/>
                  </a:cubicBezTo>
                  <a:cubicBezTo>
                    <a:pt x="6942" y="1544"/>
                    <a:pt x="6852" y="1537"/>
                    <a:pt x="6757" y="1526"/>
                  </a:cubicBezTo>
                  <a:lnTo>
                    <a:pt x="6590" y="1495"/>
                  </a:lnTo>
                  <a:cubicBezTo>
                    <a:pt x="6536" y="1488"/>
                    <a:pt x="6491" y="1480"/>
                    <a:pt x="6437" y="1472"/>
                  </a:cubicBezTo>
                  <a:lnTo>
                    <a:pt x="6331" y="1457"/>
                  </a:lnTo>
                  <a:cubicBezTo>
                    <a:pt x="6298" y="1453"/>
                    <a:pt x="6264" y="1452"/>
                    <a:pt x="6230" y="1452"/>
                  </a:cubicBezTo>
                  <a:cubicBezTo>
                    <a:pt x="6125" y="1452"/>
                    <a:pt x="6018" y="1470"/>
                    <a:pt x="5920" y="1510"/>
                  </a:cubicBezTo>
                  <a:cubicBezTo>
                    <a:pt x="5791" y="1564"/>
                    <a:pt x="5684" y="1655"/>
                    <a:pt x="5608" y="1769"/>
                  </a:cubicBezTo>
                  <a:lnTo>
                    <a:pt x="5600" y="1777"/>
                  </a:lnTo>
                  <a:cubicBezTo>
                    <a:pt x="5570" y="1830"/>
                    <a:pt x="5540" y="1883"/>
                    <a:pt x="5517" y="1944"/>
                  </a:cubicBezTo>
                  <a:lnTo>
                    <a:pt x="5509" y="1959"/>
                  </a:lnTo>
                  <a:cubicBezTo>
                    <a:pt x="5486" y="2020"/>
                    <a:pt x="5464" y="2081"/>
                    <a:pt x="5448" y="2142"/>
                  </a:cubicBezTo>
                  <a:cubicBezTo>
                    <a:pt x="5448" y="2149"/>
                    <a:pt x="5448" y="2149"/>
                    <a:pt x="5441" y="2157"/>
                  </a:cubicBezTo>
                  <a:lnTo>
                    <a:pt x="5418" y="2248"/>
                  </a:lnTo>
                  <a:lnTo>
                    <a:pt x="5418" y="2256"/>
                  </a:lnTo>
                  <a:lnTo>
                    <a:pt x="5395" y="2355"/>
                  </a:lnTo>
                  <a:cubicBezTo>
                    <a:pt x="5395" y="2355"/>
                    <a:pt x="5395" y="2362"/>
                    <a:pt x="5395" y="2370"/>
                  </a:cubicBezTo>
                  <a:cubicBezTo>
                    <a:pt x="5311" y="2758"/>
                    <a:pt x="5251" y="3177"/>
                    <a:pt x="4992" y="3450"/>
                  </a:cubicBezTo>
                  <a:cubicBezTo>
                    <a:pt x="4969" y="3473"/>
                    <a:pt x="4946" y="3496"/>
                    <a:pt x="4923" y="3511"/>
                  </a:cubicBezTo>
                  <a:lnTo>
                    <a:pt x="4870" y="3549"/>
                  </a:lnTo>
                  <a:lnTo>
                    <a:pt x="4855" y="3565"/>
                  </a:lnTo>
                  <a:cubicBezTo>
                    <a:pt x="4794" y="3603"/>
                    <a:pt x="4733" y="3633"/>
                    <a:pt x="4672" y="3663"/>
                  </a:cubicBezTo>
                  <a:cubicBezTo>
                    <a:pt x="4558" y="3709"/>
                    <a:pt x="4436" y="3747"/>
                    <a:pt x="4307" y="3770"/>
                  </a:cubicBezTo>
                  <a:cubicBezTo>
                    <a:pt x="4216" y="3793"/>
                    <a:pt x="4117" y="3808"/>
                    <a:pt x="4018" y="3823"/>
                  </a:cubicBezTo>
                  <a:cubicBezTo>
                    <a:pt x="3912" y="3838"/>
                    <a:pt x="3828" y="3854"/>
                    <a:pt x="3729" y="3876"/>
                  </a:cubicBezTo>
                  <a:cubicBezTo>
                    <a:pt x="3592" y="3899"/>
                    <a:pt x="3463" y="3937"/>
                    <a:pt x="3333" y="3991"/>
                  </a:cubicBezTo>
                  <a:lnTo>
                    <a:pt x="3295" y="4006"/>
                  </a:lnTo>
                  <a:lnTo>
                    <a:pt x="3242" y="4029"/>
                  </a:lnTo>
                  <a:cubicBezTo>
                    <a:pt x="3143" y="4082"/>
                    <a:pt x="3059" y="4150"/>
                    <a:pt x="2976" y="4219"/>
                  </a:cubicBezTo>
                  <a:cubicBezTo>
                    <a:pt x="2900" y="4295"/>
                    <a:pt x="2831" y="4371"/>
                    <a:pt x="2778" y="4455"/>
                  </a:cubicBezTo>
                  <a:lnTo>
                    <a:pt x="2770" y="4470"/>
                  </a:lnTo>
                  <a:cubicBezTo>
                    <a:pt x="2709" y="4554"/>
                    <a:pt x="2656" y="4645"/>
                    <a:pt x="2611" y="4736"/>
                  </a:cubicBezTo>
                  <a:cubicBezTo>
                    <a:pt x="2611" y="4744"/>
                    <a:pt x="2611" y="4744"/>
                    <a:pt x="2603" y="4751"/>
                  </a:cubicBezTo>
                  <a:cubicBezTo>
                    <a:pt x="2588" y="4797"/>
                    <a:pt x="2565" y="4843"/>
                    <a:pt x="2550" y="4888"/>
                  </a:cubicBezTo>
                  <a:lnTo>
                    <a:pt x="2542" y="4904"/>
                  </a:lnTo>
                  <a:cubicBezTo>
                    <a:pt x="2527" y="4949"/>
                    <a:pt x="2504" y="5002"/>
                    <a:pt x="2489" y="5056"/>
                  </a:cubicBezTo>
                  <a:cubicBezTo>
                    <a:pt x="2474" y="5101"/>
                    <a:pt x="2458" y="5147"/>
                    <a:pt x="2443" y="5200"/>
                  </a:cubicBezTo>
                  <a:cubicBezTo>
                    <a:pt x="2443" y="5208"/>
                    <a:pt x="2443" y="5215"/>
                    <a:pt x="2436" y="5223"/>
                  </a:cubicBezTo>
                  <a:cubicBezTo>
                    <a:pt x="2405" y="5352"/>
                    <a:pt x="2375" y="5489"/>
                    <a:pt x="2352" y="5619"/>
                  </a:cubicBezTo>
                  <a:cubicBezTo>
                    <a:pt x="2337" y="5702"/>
                    <a:pt x="2321" y="5794"/>
                    <a:pt x="2306" y="5877"/>
                  </a:cubicBezTo>
                  <a:cubicBezTo>
                    <a:pt x="2268" y="6121"/>
                    <a:pt x="2215" y="6357"/>
                    <a:pt x="2154" y="6593"/>
                  </a:cubicBezTo>
                  <a:cubicBezTo>
                    <a:pt x="2116" y="6722"/>
                    <a:pt x="2078" y="6844"/>
                    <a:pt x="2025" y="6965"/>
                  </a:cubicBezTo>
                  <a:cubicBezTo>
                    <a:pt x="2002" y="7011"/>
                    <a:pt x="1987" y="7049"/>
                    <a:pt x="1964" y="7095"/>
                  </a:cubicBezTo>
                  <a:cubicBezTo>
                    <a:pt x="1903" y="7194"/>
                    <a:pt x="1842" y="7292"/>
                    <a:pt x="1766" y="7384"/>
                  </a:cubicBezTo>
                  <a:cubicBezTo>
                    <a:pt x="1705" y="7452"/>
                    <a:pt x="1652" y="7513"/>
                    <a:pt x="1591" y="7566"/>
                  </a:cubicBezTo>
                  <a:cubicBezTo>
                    <a:pt x="1523" y="7627"/>
                    <a:pt x="1454" y="7688"/>
                    <a:pt x="1378" y="7749"/>
                  </a:cubicBezTo>
                  <a:cubicBezTo>
                    <a:pt x="1310" y="7802"/>
                    <a:pt x="1241" y="7863"/>
                    <a:pt x="1173" y="7924"/>
                  </a:cubicBezTo>
                  <a:cubicBezTo>
                    <a:pt x="1074" y="8008"/>
                    <a:pt x="982" y="8106"/>
                    <a:pt x="899" y="8213"/>
                  </a:cubicBezTo>
                  <a:cubicBezTo>
                    <a:pt x="876" y="8243"/>
                    <a:pt x="853" y="8274"/>
                    <a:pt x="838" y="8312"/>
                  </a:cubicBezTo>
                  <a:lnTo>
                    <a:pt x="830" y="8327"/>
                  </a:lnTo>
                  <a:cubicBezTo>
                    <a:pt x="792" y="8396"/>
                    <a:pt x="762" y="8464"/>
                    <a:pt x="739" y="8540"/>
                  </a:cubicBezTo>
                  <a:lnTo>
                    <a:pt x="731" y="8571"/>
                  </a:lnTo>
                  <a:cubicBezTo>
                    <a:pt x="724" y="8601"/>
                    <a:pt x="716" y="8624"/>
                    <a:pt x="716" y="8654"/>
                  </a:cubicBezTo>
                  <a:lnTo>
                    <a:pt x="709" y="8685"/>
                  </a:lnTo>
                  <a:cubicBezTo>
                    <a:pt x="709" y="8715"/>
                    <a:pt x="701" y="8746"/>
                    <a:pt x="701" y="8776"/>
                  </a:cubicBezTo>
                  <a:lnTo>
                    <a:pt x="701" y="8799"/>
                  </a:lnTo>
                  <a:lnTo>
                    <a:pt x="701" y="8913"/>
                  </a:lnTo>
                  <a:cubicBezTo>
                    <a:pt x="754" y="9628"/>
                    <a:pt x="1416" y="10366"/>
                    <a:pt x="1447" y="11074"/>
                  </a:cubicBezTo>
                  <a:cubicBezTo>
                    <a:pt x="1447" y="11112"/>
                    <a:pt x="1447" y="11142"/>
                    <a:pt x="1447" y="11180"/>
                  </a:cubicBezTo>
                  <a:cubicBezTo>
                    <a:pt x="1447" y="11188"/>
                    <a:pt x="1447" y="11188"/>
                    <a:pt x="1447" y="11195"/>
                  </a:cubicBezTo>
                  <a:cubicBezTo>
                    <a:pt x="1447" y="11226"/>
                    <a:pt x="1439" y="11256"/>
                    <a:pt x="1431" y="11287"/>
                  </a:cubicBezTo>
                  <a:lnTo>
                    <a:pt x="1431" y="11309"/>
                  </a:lnTo>
                  <a:cubicBezTo>
                    <a:pt x="1431" y="11340"/>
                    <a:pt x="1424" y="11363"/>
                    <a:pt x="1416" y="11393"/>
                  </a:cubicBezTo>
                  <a:cubicBezTo>
                    <a:pt x="1416" y="11401"/>
                    <a:pt x="1416" y="11408"/>
                    <a:pt x="1408" y="11416"/>
                  </a:cubicBezTo>
                  <a:cubicBezTo>
                    <a:pt x="1393" y="11454"/>
                    <a:pt x="1386" y="11492"/>
                    <a:pt x="1370" y="11522"/>
                  </a:cubicBezTo>
                  <a:cubicBezTo>
                    <a:pt x="1348" y="11561"/>
                    <a:pt x="1332" y="11606"/>
                    <a:pt x="1310" y="11644"/>
                  </a:cubicBezTo>
                  <a:cubicBezTo>
                    <a:pt x="1302" y="11652"/>
                    <a:pt x="1302" y="11652"/>
                    <a:pt x="1294" y="11659"/>
                  </a:cubicBezTo>
                  <a:cubicBezTo>
                    <a:pt x="1272" y="11697"/>
                    <a:pt x="1249" y="11728"/>
                    <a:pt x="1226" y="11766"/>
                  </a:cubicBezTo>
                  <a:cubicBezTo>
                    <a:pt x="1058" y="11956"/>
                    <a:pt x="876" y="12131"/>
                    <a:pt x="686" y="12291"/>
                  </a:cubicBezTo>
                  <a:cubicBezTo>
                    <a:pt x="670" y="12314"/>
                    <a:pt x="648" y="12329"/>
                    <a:pt x="632" y="12344"/>
                  </a:cubicBezTo>
                  <a:lnTo>
                    <a:pt x="610" y="12367"/>
                  </a:lnTo>
                  <a:lnTo>
                    <a:pt x="556" y="12420"/>
                  </a:lnTo>
                  <a:lnTo>
                    <a:pt x="541" y="12435"/>
                  </a:lnTo>
                  <a:cubicBezTo>
                    <a:pt x="511" y="12473"/>
                    <a:pt x="480" y="12504"/>
                    <a:pt x="450" y="12542"/>
                  </a:cubicBezTo>
                  <a:lnTo>
                    <a:pt x="435" y="12557"/>
                  </a:lnTo>
                  <a:cubicBezTo>
                    <a:pt x="427" y="12580"/>
                    <a:pt x="412" y="12595"/>
                    <a:pt x="397" y="12610"/>
                  </a:cubicBezTo>
                  <a:lnTo>
                    <a:pt x="381" y="12641"/>
                  </a:lnTo>
                  <a:cubicBezTo>
                    <a:pt x="366" y="12656"/>
                    <a:pt x="359" y="12679"/>
                    <a:pt x="351" y="12694"/>
                  </a:cubicBezTo>
                  <a:cubicBezTo>
                    <a:pt x="336" y="12717"/>
                    <a:pt x="343" y="12717"/>
                    <a:pt x="336" y="12725"/>
                  </a:cubicBezTo>
                  <a:cubicBezTo>
                    <a:pt x="313" y="12763"/>
                    <a:pt x="290" y="12816"/>
                    <a:pt x="275" y="12861"/>
                  </a:cubicBezTo>
                  <a:cubicBezTo>
                    <a:pt x="267" y="12900"/>
                    <a:pt x="260" y="12945"/>
                    <a:pt x="252" y="12991"/>
                  </a:cubicBezTo>
                  <a:cubicBezTo>
                    <a:pt x="214" y="13295"/>
                    <a:pt x="374" y="13577"/>
                    <a:pt x="534" y="13858"/>
                  </a:cubicBezTo>
                  <a:lnTo>
                    <a:pt x="594" y="13965"/>
                  </a:lnTo>
                  <a:lnTo>
                    <a:pt x="625" y="14026"/>
                  </a:lnTo>
                  <a:lnTo>
                    <a:pt x="640" y="14056"/>
                  </a:lnTo>
                  <a:cubicBezTo>
                    <a:pt x="747" y="14223"/>
                    <a:pt x="807" y="14406"/>
                    <a:pt x="830" y="14604"/>
                  </a:cubicBezTo>
                  <a:cubicBezTo>
                    <a:pt x="838" y="14665"/>
                    <a:pt x="838" y="14725"/>
                    <a:pt x="830" y="14794"/>
                  </a:cubicBezTo>
                  <a:cubicBezTo>
                    <a:pt x="815" y="14870"/>
                    <a:pt x="785" y="14946"/>
                    <a:pt x="747" y="15022"/>
                  </a:cubicBezTo>
                  <a:cubicBezTo>
                    <a:pt x="731" y="15053"/>
                    <a:pt x="716" y="15083"/>
                    <a:pt x="701" y="15113"/>
                  </a:cubicBezTo>
                  <a:cubicBezTo>
                    <a:pt x="693" y="15113"/>
                    <a:pt x="693" y="15121"/>
                    <a:pt x="686" y="15129"/>
                  </a:cubicBezTo>
                  <a:cubicBezTo>
                    <a:pt x="670" y="15151"/>
                    <a:pt x="648" y="15182"/>
                    <a:pt x="632" y="15212"/>
                  </a:cubicBezTo>
                  <a:cubicBezTo>
                    <a:pt x="526" y="15342"/>
                    <a:pt x="404" y="15471"/>
                    <a:pt x="298" y="15608"/>
                  </a:cubicBezTo>
                  <a:lnTo>
                    <a:pt x="290" y="15616"/>
                  </a:lnTo>
                  <a:lnTo>
                    <a:pt x="237" y="15684"/>
                  </a:lnTo>
                  <a:lnTo>
                    <a:pt x="222" y="15707"/>
                  </a:lnTo>
                  <a:cubicBezTo>
                    <a:pt x="206" y="15730"/>
                    <a:pt x="199" y="15745"/>
                    <a:pt x="184" y="15768"/>
                  </a:cubicBezTo>
                  <a:lnTo>
                    <a:pt x="168" y="15791"/>
                  </a:lnTo>
                  <a:cubicBezTo>
                    <a:pt x="153" y="15813"/>
                    <a:pt x="138" y="15844"/>
                    <a:pt x="123" y="15874"/>
                  </a:cubicBezTo>
                  <a:cubicBezTo>
                    <a:pt x="100" y="15912"/>
                    <a:pt x="85" y="15958"/>
                    <a:pt x="69" y="15996"/>
                  </a:cubicBezTo>
                  <a:cubicBezTo>
                    <a:pt x="16" y="16156"/>
                    <a:pt x="1" y="16323"/>
                    <a:pt x="16" y="16490"/>
                  </a:cubicBezTo>
                  <a:cubicBezTo>
                    <a:pt x="54" y="16932"/>
                    <a:pt x="298" y="17396"/>
                    <a:pt x="503" y="17807"/>
                  </a:cubicBezTo>
                  <a:cubicBezTo>
                    <a:pt x="587" y="17959"/>
                    <a:pt x="572" y="18469"/>
                    <a:pt x="526" y="19100"/>
                  </a:cubicBezTo>
                  <a:cubicBezTo>
                    <a:pt x="480" y="19701"/>
                    <a:pt x="397" y="20409"/>
                    <a:pt x="336" y="21055"/>
                  </a:cubicBezTo>
                  <a:lnTo>
                    <a:pt x="336" y="21078"/>
                  </a:lnTo>
                  <a:cubicBezTo>
                    <a:pt x="336" y="21109"/>
                    <a:pt x="328" y="21147"/>
                    <a:pt x="328" y="21169"/>
                  </a:cubicBezTo>
                  <a:cubicBezTo>
                    <a:pt x="328" y="21200"/>
                    <a:pt x="321" y="21238"/>
                    <a:pt x="321" y="21276"/>
                  </a:cubicBezTo>
                  <a:lnTo>
                    <a:pt x="313" y="21360"/>
                  </a:lnTo>
                  <a:cubicBezTo>
                    <a:pt x="313" y="21398"/>
                    <a:pt x="305" y="21436"/>
                    <a:pt x="298" y="21474"/>
                  </a:cubicBezTo>
                  <a:cubicBezTo>
                    <a:pt x="298" y="21512"/>
                    <a:pt x="298" y="21527"/>
                    <a:pt x="298" y="21550"/>
                  </a:cubicBezTo>
                  <a:cubicBezTo>
                    <a:pt x="298" y="21603"/>
                    <a:pt x="282" y="21649"/>
                    <a:pt x="282" y="21694"/>
                  </a:cubicBezTo>
                  <a:lnTo>
                    <a:pt x="282" y="21732"/>
                  </a:lnTo>
                  <a:cubicBezTo>
                    <a:pt x="282" y="21793"/>
                    <a:pt x="275" y="21847"/>
                    <a:pt x="267" y="21907"/>
                  </a:cubicBezTo>
                  <a:lnTo>
                    <a:pt x="267" y="21961"/>
                  </a:lnTo>
                  <a:cubicBezTo>
                    <a:pt x="267" y="21999"/>
                    <a:pt x="267" y="22037"/>
                    <a:pt x="267" y="22075"/>
                  </a:cubicBezTo>
                  <a:lnTo>
                    <a:pt x="267" y="22128"/>
                  </a:lnTo>
                  <a:lnTo>
                    <a:pt x="267" y="22235"/>
                  </a:lnTo>
                  <a:lnTo>
                    <a:pt x="267" y="22280"/>
                  </a:lnTo>
                  <a:lnTo>
                    <a:pt x="267" y="22417"/>
                  </a:lnTo>
                  <a:cubicBezTo>
                    <a:pt x="275" y="21869"/>
                    <a:pt x="381" y="21329"/>
                    <a:pt x="564" y="20812"/>
                  </a:cubicBezTo>
                  <a:cubicBezTo>
                    <a:pt x="587" y="20743"/>
                    <a:pt x="617" y="20675"/>
                    <a:pt x="640" y="20614"/>
                  </a:cubicBezTo>
                  <a:cubicBezTo>
                    <a:pt x="648" y="20591"/>
                    <a:pt x="655" y="20568"/>
                    <a:pt x="670" y="20546"/>
                  </a:cubicBezTo>
                  <a:cubicBezTo>
                    <a:pt x="686" y="20500"/>
                    <a:pt x="701" y="20462"/>
                    <a:pt x="724" y="20416"/>
                  </a:cubicBezTo>
                  <a:cubicBezTo>
                    <a:pt x="731" y="20393"/>
                    <a:pt x="747" y="20363"/>
                    <a:pt x="762" y="20340"/>
                  </a:cubicBezTo>
                  <a:cubicBezTo>
                    <a:pt x="769" y="20310"/>
                    <a:pt x="792" y="20264"/>
                    <a:pt x="807" y="20226"/>
                  </a:cubicBezTo>
                  <a:lnTo>
                    <a:pt x="853" y="20142"/>
                  </a:lnTo>
                  <a:lnTo>
                    <a:pt x="906" y="20043"/>
                  </a:lnTo>
                  <a:lnTo>
                    <a:pt x="952" y="19952"/>
                  </a:lnTo>
                  <a:lnTo>
                    <a:pt x="1005" y="19868"/>
                  </a:lnTo>
                  <a:cubicBezTo>
                    <a:pt x="1081" y="19739"/>
                    <a:pt x="1165" y="19610"/>
                    <a:pt x="1249" y="19488"/>
                  </a:cubicBezTo>
                  <a:lnTo>
                    <a:pt x="1279" y="19442"/>
                  </a:lnTo>
                  <a:cubicBezTo>
                    <a:pt x="1310" y="19404"/>
                    <a:pt x="1340" y="19366"/>
                    <a:pt x="1370" y="19321"/>
                  </a:cubicBezTo>
                  <a:lnTo>
                    <a:pt x="1401" y="19283"/>
                  </a:lnTo>
                  <a:cubicBezTo>
                    <a:pt x="1439" y="19245"/>
                    <a:pt x="1469" y="19199"/>
                    <a:pt x="1500" y="19161"/>
                  </a:cubicBezTo>
                  <a:lnTo>
                    <a:pt x="1523" y="19130"/>
                  </a:lnTo>
                  <a:cubicBezTo>
                    <a:pt x="1561" y="19092"/>
                    <a:pt x="1599" y="19047"/>
                    <a:pt x="1637" y="19001"/>
                  </a:cubicBezTo>
                  <a:cubicBezTo>
                    <a:pt x="1850" y="18758"/>
                    <a:pt x="2086" y="18545"/>
                    <a:pt x="2337" y="18347"/>
                  </a:cubicBezTo>
                  <a:cubicBezTo>
                    <a:pt x="2481" y="18233"/>
                    <a:pt x="2633" y="18126"/>
                    <a:pt x="2793" y="18027"/>
                  </a:cubicBezTo>
                  <a:cubicBezTo>
                    <a:pt x="3082" y="17852"/>
                    <a:pt x="3387" y="17693"/>
                    <a:pt x="3676" y="17518"/>
                  </a:cubicBezTo>
                  <a:cubicBezTo>
                    <a:pt x="4132" y="17244"/>
                    <a:pt x="4535" y="16924"/>
                    <a:pt x="4703" y="16430"/>
                  </a:cubicBezTo>
                  <a:cubicBezTo>
                    <a:pt x="4718" y="16399"/>
                    <a:pt x="4726" y="16361"/>
                    <a:pt x="4741" y="16323"/>
                  </a:cubicBezTo>
                  <a:cubicBezTo>
                    <a:pt x="4741" y="16308"/>
                    <a:pt x="4748" y="16285"/>
                    <a:pt x="4748" y="16270"/>
                  </a:cubicBezTo>
                  <a:cubicBezTo>
                    <a:pt x="4756" y="16247"/>
                    <a:pt x="4756" y="16232"/>
                    <a:pt x="4764" y="16217"/>
                  </a:cubicBezTo>
                  <a:cubicBezTo>
                    <a:pt x="4764" y="16201"/>
                    <a:pt x="4771" y="16163"/>
                    <a:pt x="4779" y="16141"/>
                  </a:cubicBezTo>
                  <a:lnTo>
                    <a:pt x="4779" y="16118"/>
                  </a:lnTo>
                  <a:cubicBezTo>
                    <a:pt x="4802" y="15943"/>
                    <a:pt x="4817" y="15768"/>
                    <a:pt x="4832" y="15600"/>
                  </a:cubicBezTo>
                  <a:cubicBezTo>
                    <a:pt x="4832" y="15570"/>
                    <a:pt x="4832" y="15539"/>
                    <a:pt x="4840" y="15501"/>
                  </a:cubicBezTo>
                  <a:cubicBezTo>
                    <a:pt x="4840" y="15494"/>
                    <a:pt x="4840" y="15486"/>
                    <a:pt x="4840" y="15479"/>
                  </a:cubicBezTo>
                  <a:cubicBezTo>
                    <a:pt x="4863" y="15197"/>
                    <a:pt x="4908" y="14931"/>
                    <a:pt x="5053" y="14718"/>
                  </a:cubicBezTo>
                  <a:cubicBezTo>
                    <a:pt x="5076" y="14672"/>
                    <a:pt x="5106" y="14634"/>
                    <a:pt x="5136" y="14604"/>
                  </a:cubicBezTo>
                  <a:cubicBezTo>
                    <a:pt x="5426" y="14284"/>
                    <a:pt x="5890" y="14216"/>
                    <a:pt x="6255" y="14003"/>
                  </a:cubicBezTo>
                  <a:cubicBezTo>
                    <a:pt x="6338" y="13957"/>
                    <a:pt x="6422" y="13896"/>
                    <a:pt x="6491" y="13828"/>
                  </a:cubicBezTo>
                  <a:cubicBezTo>
                    <a:pt x="6597" y="13714"/>
                    <a:pt x="6681" y="13577"/>
                    <a:pt x="6734" y="13432"/>
                  </a:cubicBezTo>
                  <a:cubicBezTo>
                    <a:pt x="6742" y="13402"/>
                    <a:pt x="6757" y="13371"/>
                    <a:pt x="6765" y="13341"/>
                  </a:cubicBezTo>
                  <a:cubicBezTo>
                    <a:pt x="6765" y="13333"/>
                    <a:pt x="6765" y="13326"/>
                    <a:pt x="6765" y="13318"/>
                  </a:cubicBezTo>
                  <a:cubicBezTo>
                    <a:pt x="6772" y="13288"/>
                    <a:pt x="6780" y="13265"/>
                    <a:pt x="6787" y="13234"/>
                  </a:cubicBezTo>
                  <a:cubicBezTo>
                    <a:pt x="6787" y="13227"/>
                    <a:pt x="6787" y="13227"/>
                    <a:pt x="6787" y="13219"/>
                  </a:cubicBezTo>
                  <a:cubicBezTo>
                    <a:pt x="6803" y="13151"/>
                    <a:pt x="6810" y="13075"/>
                    <a:pt x="6818" y="13006"/>
                  </a:cubicBezTo>
                  <a:cubicBezTo>
                    <a:pt x="6841" y="12717"/>
                    <a:pt x="6818" y="12413"/>
                    <a:pt x="6825" y="12108"/>
                  </a:cubicBezTo>
                  <a:lnTo>
                    <a:pt x="6825" y="12002"/>
                  </a:lnTo>
                  <a:cubicBezTo>
                    <a:pt x="6825" y="11994"/>
                    <a:pt x="6825" y="11987"/>
                    <a:pt x="6825" y="11987"/>
                  </a:cubicBezTo>
                  <a:cubicBezTo>
                    <a:pt x="6825" y="11949"/>
                    <a:pt x="6825" y="11910"/>
                    <a:pt x="6825" y="11880"/>
                  </a:cubicBezTo>
                  <a:cubicBezTo>
                    <a:pt x="6833" y="11796"/>
                    <a:pt x="6841" y="11720"/>
                    <a:pt x="6856" y="11644"/>
                  </a:cubicBezTo>
                  <a:cubicBezTo>
                    <a:pt x="6879" y="11522"/>
                    <a:pt x="6917" y="11401"/>
                    <a:pt x="6962" y="11287"/>
                  </a:cubicBezTo>
                  <a:cubicBezTo>
                    <a:pt x="7054" y="11081"/>
                    <a:pt x="7191" y="10906"/>
                    <a:pt x="7358" y="10762"/>
                  </a:cubicBezTo>
                  <a:cubicBezTo>
                    <a:pt x="7388" y="10739"/>
                    <a:pt x="7419" y="10716"/>
                    <a:pt x="7449" y="10693"/>
                  </a:cubicBezTo>
                  <a:lnTo>
                    <a:pt x="7472" y="10670"/>
                  </a:lnTo>
                  <a:lnTo>
                    <a:pt x="7548" y="10617"/>
                  </a:lnTo>
                  <a:lnTo>
                    <a:pt x="7571" y="10602"/>
                  </a:lnTo>
                  <a:lnTo>
                    <a:pt x="7670" y="10533"/>
                  </a:lnTo>
                  <a:lnTo>
                    <a:pt x="7677" y="10533"/>
                  </a:lnTo>
                  <a:lnTo>
                    <a:pt x="7769" y="10473"/>
                  </a:lnTo>
                  <a:lnTo>
                    <a:pt x="7799" y="10457"/>
                  </a:lnTo>
                  <a:lnTo>
                    <a:pt x="7875" y="10412"/>
                  </a:lnTo>
                  <a:lnTo>
                    <a:pt x="7906" y="10396"/>
                  </a:lnTo>
                  <a:lnTo>
                    <a:pt x="8005" y="10336"/>
                  </a:lnTo>
                  <a:lnTo>
                    <a:pt x="8043" y="10313"/>
                  </a:lnTo>
                  <a:cubicBezTo>
                    <a:pt x="8065" y="10305"/>
                    <a:pt x="8088" y="10290"/>
                    <a:pt x="8111" y="10275"/>
                  </a:cubicBezTo>
                  <a:lnTo>
                    <a:pt x="8240" y="10206"/>
                  </a:lnTo>
                  <a:cubicBezTo>
                    <a:pt x="8636" y="9978"/>
                    <a:pt x="9024" y="9742"/>
                    <a:pt x="9260" y="9369"/>
                  </a:cubicBezTo>
                  <a:lnTo>
                    <a:pt x="9283" y="9331"/>
                  </a:lnTo>
                  <a:cubicBezTo>
                    <a:pt x="9306" y="9309"/>
                    <a:pt x="9313" y="9278"/>
                    <a:pt x="9328" y="9248"/>
                  </a:cubicBezTo>
                  <a:cubicBezTo>
                    <a:pt x="9336" y="9248"/>
                    <a:pt x="9336" y="9240"/>
                    <a:pt x="9336" y="9232"/>
                  </a:cubicBezTo>
                  <a:cubicBezTo>
                    <a:pt x="9351" y="9210"/>
                    <a:pt x="9359" y="9187"/>
                    <a:pt x="9374" y="9164"/>
                  </a:cubicBezTo>
                  <a:cubicBezTo>
                    <a:pt x="9374" y="9164"/>
                    <a:pt x="9374" y="9156"/>
                    <a:pt x="9374" y="9156"/>
                  </a:cubicBezTo>
                  <a:lnTo>
                    <a:pt x="9405" y="9073"/>
                  </a:lnTo>
                  <a:cubicBezTo>
                    <a:pt x="9481" y="8875"/>
                    <a:pt x="9526" y="8662"/>
                    <a:pt x="9541" y="8456"/>
                  </a:cubicBezTo>
                  <a:cubicBezTo>
                    <a:pt x="9564" y="8274"/>
                    <a:pt x="9579" y="8099"/>
                    <a:pt x="9595" y="7916"/>
                  </a:cubicBezTo>
                  <a:cubicBezTo>
                    <a:pt x="9602" y="7848"/>
                    <a:pt x="9610" y="7779"/>
                    <a:pt x="9618" y="7711"/>
                  </a:cubicBezTo>
                  <a:cubicBezTo>
                    <a:pt x="9633" y="7582"/>
                    <a:pt x="9656" y="7452"/>
                    <a:pt x="9686" y="7330"/>
                  </a:cubicBezTo>
                  <a:cubicBezTo>
                    <a:pt x="9694" y="7285"/>
                    <a:pt x="9701" y="7247"/>
                    <a:pt x="9716" y="7201"/>
                  </a:cubicBezTo>
                  <a:cubicBezTo>
                    <a:pt x="9732" y="7156"/>
                    <a:pt x="9747" y="7117"/>
                    <a:pt x="9762" y="7072"/>
                  </a:cubicBezTo>
                  <a:cubicBezTo>
                    <a:pt x="9815" y="6935"/>
                    <a:pt x="9899" y="6806"/>
                    <a:pt x="9998" y="6691"/>
                  </a:cubicBezTo>
                  <a:lnTo>
                    <a:pt x="10021" y="6669"/>
                  </a:lnTo>
                  <a:cubicBezTo>
                    <a:pt x="10051" y="6631"/>
                    <a:pt x="10082" y="6600"/>
                    <a:pt x="10112" y="6570"/>
                  </a:cubicBezTo>
                  <a:cubicBezTo>
                    <a:pt x="10120" y="6562"/>
                    <a:pt x="10135" y="6554"/>
                    <a:pt x="10142" y="6547"/>
                  </a:cubicBezTo>
                  <a:cubicBezTo>
                    <a:pt x="10173" y="6524"/>
                    <a:pt x="10196" y="6509"/>
                    <a:pt x="10226" y="6486"/>
                  </a:cubicBezTo>
                  <a:lnTo>
                    <a:pt x="10295" y="6448"/>
                  </a:lnTo>
                  <a:cubicBezTo>
                    <a:pt x="10591" y="6265"/>
                    <a:pt x="10957" y="6189"/>
                    <a:pt x="11322" y="6106"/>
                  </a:cubicBezTo>
                  <a:cubicBezTo>
                    <a:pt x="11702" y="6022"/>
                    <a:pt x="12075" y="5931"/>
                    <a:pt x="12372" y="5695"/>
                  </a:cubicBezTo>
                  <a:cubicBezTo>
                    <a:pt x="12410" y="5664"/>
                    <a:pt x="12440" y="5634"/>
                    <a:pt x="12478" y="5603"/>
                  </a:cubicBezTo>
                  <a:cubicBezTo>
                    <a:pt x="12516" y="5565"/>
                    <a:pt x="12554" y="5527"/>
                    <a:pt x="12585" y="5482"/>
                  </a:cubicBezTo>
                  <a:cubicBezTo>
                    <a:pt x="12615" y="5444"/>
                    <a:pt x="12653" y="5398"/>
                    <a:pt x="12684" y="5360"/>
                  </a:cubicBezTo>
                  <a:cubicBezTo>
                    <a:pt x="12706" y="5314"/>
                    <a:pt x="12737" y="5269"/>
                    <a:pt x="12760" y="5223"/>
                  </a:cubicBezTo>
                  <a:cubicBezTo>
                    <a:pt x="12889" y="4964"/>
                    <a:pt x="12980" y="4698"/>
                    <a:pt x="13034" y="4417"/>
                  </a:cubicBezTo>
                  <a:cubicBezTo>
                    <a:pt x="13064" y="4295"/>
                    <a:pt x="13094" y="4166"/>
                    <a:pt x="13117" y="4036"/>
                  </a:cubicBezTo>
                  <a:cubicBezTo>
                    <a:pt x="13140" y="3945"/>
                    <a:pt x="13163" y="3854"/>
                    <a:pt x="13178" y="3770"/>
                  </a:cubicBezTo>
                  <a:lnTo>
                    <a:pt x="13178" y="3747"/>
                  </a:lnTo>
                  <a:cubicBezTo>
                    <a:pt x="13201" y="3656"/>
                    <a:pt x="13231" y="3565"/>
                    <a:pt x="13254" y="3473"/>
                  </a:cubicBezTo>
                  <a:cubicBezTo>
                    <a:pt x="13285" y="3374"/>
                    <a:pt x="13315" y="3275"/>
                    <a:pt x="13353" y="3184"/>
                  </a:cubicBezTo>
                  <a:cubicBezTo>
                    <a:pt x="13414" y="3047"/>
                    <a:pt x="13482" y="2918"/>
                    <a:pt x="13558" y="2789"/>
                  </a:cubicBezTo>
                  <a:cubicBezTo>
                    <a:pt x="13627" y="2690"/>
                    <a:pt x="13695" y="2598"/>
                    <a:pt x="13772" y="2515"/>
                  </a:cubicBezTo>
                  <a:cubicBezTo>
                    <a:pt x="13810" y="2469"/>
                    <a:pt x="13848" y="2423"/>
                    <a:pt x="13886" y="2385"/>
                  </a:cubicBezTo>
                  <a:cubicBezTo>
                    <a:pt x="13931" y="2340"/>
                    <a:pt x="13969" y="2302"/>
                    <a:pt x="14015" y="2264"/>
                  </a:cubicBezTo>
                  <a:cubicBezTo>
                    <a:pt x="14152" y="2142"/>
                    <a:pt x="14304" y="2035"/>
                    <a:pt x="14464" y="1944"/>
                  </a:cubicBezTo>
                  <a:cubicBezTo>
                    <a:pt x="14471" y="1936"/>
                    <a:pt x="14487" y="1929"/>
                    <a:pt x="14502" y="1921"/>
                  </a:cubicBezTo>
                  <a:cubicBezTo>
                    <a:pt x="14532" y="1906"/>
                    <a:pt x="14563" y="1891"/>
                    <a:pt x="14593" y="1868"/>
                  </a:cubicBezTo>
                  <a:cubicBezTo>
                    <a:pt x="14616" y="1860"/>
                    <a:pt x="14631" y="1853"/>
                    <a:pt x="14646" y="1845"/>
                  </a:cubicBezTo>
                  <a:lnTo>
                    <a:pt x="14745" y="1807"/>
                  </a:lnTo>
                  <a:lnTo>
                    <a:pt x="14799" y="1784"/>
                  </a:lnTo>
                  <a:cubicBezTo>
                    <a:pt x="14844" y="1769"/>
                    <a:pt x="14890" y="1746"/>
                    <a:pt x="14936" y="1731"/>
                  </a:cubicBezTo>
                  <a:lnTo>
                    <a:pt x="14958" y="1723"/>
                  </a:lnTo>
                  <a:cubicBezTo>
                    <a:pt x="14996" y="1716"/>
                    <a:pt x="15042" y="1701"/>
                    <a:pt x="15080" y="1685"/>
                  </a:cubicBezTo>
                  <a:lnTo>
                    <a:pt x="15133" y="1678"/>
                  </a:lnTo>
                  <a:lnTo>
                    <a:pt x="15240" y="1655"/>
                  </a:lnTo>
                  <a:lnTo>
                    <a:pt x="15286" y="1640"/>
                  </a:lnTo>
                  <a:cubicBezTo>
                    <a:pt x="15331" y="1632"/>
                    <a:pt x="15384" y="1625"/>
                    <a:pt x="15438" y="1617"/>
                  </a:cubicBezTo>
                  <a:cubicBezTo>
                    <a:pt x="15286" y="1617"/>
                    <a:pt x="15141" y="1594"/>
                    <a:pt x="15004" y="1548"/>
                  </a:cubicBezTo>
                  <a:cubicBezTo>
                    <a:pt x="14928" y="1510"/>
                    <a:pt x="14882" y="1488"/>
                    <a:pt x="14837" y="1472"/>
                  </a:cubicBezTo>
                  <a:lnTo>
                    <a:pt x="14791" y="1457"/>
                  </a:lnTo>
                  <a:lnTo>
                    <a:pt x="14692" y="1419"/>
                  </a:lnTo>
                  <a:lnTo>
                    <a:pt x="14646" y="1396"/>
                  </a:lnTo>
                  <a:cubicBezTo>
                    <a:pt x="14616" y="1381"/>
                    <a:pt x="14578" y="1366"/>
                    <a:pt x="14548" y="1351"/>
                  </a:cubicBezTo>
                  <a:lnTo>
                    <a:pt x="14509" y="1335"/>
                  </a:lnTo>
                  <a:cubicBezTo>
                    <a:pt x="14471" y="1313"/>
                    <a:pt x="14426" y="1290"/>
                    <a:pt x="14388" y="1267"/>
                  </a:cubicBezTo>
                  <a:lnTo>
                    <a:pt x="14327" y="1236"/>
                  </a:lnTo>
                  <a:lnTo>
                    <a:pt x="14251" y="1191"/>
                  </a:lnTo>
                  <a:lnTo>
                    <a:pt x="14190" y="1153"/>
                  </a:lnTo>
                  <a:lnTo>
                    <a:pt x="14121" y="1107"/>
                  </a:lnTo>
                  <a:lnTo>
                    <a:pt x="14053" y="1069"/>
                  </a:lnTo>
                  <a:cubicBezTo>
                    <a:pt x="13947" y="993"/>
                    <a:pt x="13840" y="925"/>
                    <a:pt x="13726" y="848"/>
                  </a:cubicBezTo>
                  <a:lnTo>
                    <a:pt x="13597" y="765"/>
                  </a:lnTo>
                  <a:lnTo>
                    <a:pt x="13558" y="734"/>
                  </a:lnTo>
                  <a:lnTo>
                    <a:pt x="13422" y="643"/>
                  </a:lnTo>
                  <a:lnTo>
                    <a:pt x="13406" y="635"/>
                  </a:lnTo>
                  <a:lnTo>
                    <a:pt x="13247" y="537"/>
                  </a:lnTo>
                  <a:cubicBezTo>
                    <a:pt x="13193" y="506"/>
                    <a:pt x="13140" y="468"/>
                    <a:pt x="13087" y="445"/>
                  </a:cubicBezTo>
                  <a:cubicBezTo>
                    <a:pt x="12919" y="346"/>
                    <a:pt x="12752" y="263"/>
                    <a:pt x="12577" y="194"/>
                  </a:cubicBezTo>
                  <a:cubicBezTo>
                    <a:pt x="12402" y="126"/>
                    <a:pt x="12227" y="80"/>
                    <a:pt x="12044" y="50"/>
                  </a:cubicBezTo>
                  <a:lnTo>
                    <a:pt x="12022" y="50"/>
                  </a:lnTo>
                  <a:cubicBezTo>
                    <a:pt x="11968" y="42"/>
                    <a:pt x="11915" y="34"/>
                    <a:pt x="11862" y="27"/>
                  </a:cubicBezTo>
                  <a:lnTo>
                    <a:pt x="11824" y="27"/>
                  </a:lnTo>
                  <a:cubicBezTo>
                    <a:pt x="11771" y="19"/>
                    <a:pt x="11717" y="12"/>
                    <a:pt x="11664" y="12"/>
                  </a:cubicBezTo>
                  <a:lnTo>
                    <a:pt x="11634" y="12"/>
                  </a:lnTo>
                  <a:cubicBezTo>
                    <a:pt x="11535" y="4"/>
                    <a:pt x="11436" y="0"/>
                    <a:pt x="11336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-2291872">
              <a:off x="4804056" y="4169463"/>
              <a:ext cx="18053" cy="1212"/>
            </a:xfrm>
            <a:custGeom>
              <a:avLst/>
              <a:gdLst/>
              <a:ahLst/>
              <a:cxnLst/>
              <a:rect l="l" t="t" r="r" b="b"/>
              <a:pathLst>
                <a:path w="298" h="20" extrusionOk="0">
                  <a:moveTo>
                    <a:pt x="297" y="1"/>
                  </a:moveTo>
                  <a:cubicBezTo>
                    <a:pt x="198" y="1"/>
                    <a:pt x="100" y="9"/>
                    <a:pt x="1" y="16"/>
                  </a:cubicBezTo>
                  <a:cubicBezTo>
                    <a:pt x="27" y="18"/>
                    <a:pt x="54" y="19"/>
                    <a:pt x="80" y="19"/>
                  </a:cubicBezTo>
                  <a:cubicBezTo>
                    <a:pt x="153" y="19"/>
                    <a:pt x="225" y="12"/>
                    <a:pt x="297" y="1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-2291872">
              <a:off x="4324418" y="4254787"/>
              <a:ext cx="919995" cy="1359576"/>
            </a:xfrm>
            <a:custGeom>
              <a:avLst/>
              <a:gdLst/>
              <a:ahLst/>
              <a:cxnLst/>
              <a:rect l="l" t="t" r="r" b="b"/>
              <a:pathLst>
                <a:path w="15186" h="22442" extrusionOk="0">
                  <a:moveTo>
                    <a:pt x="11574" y="0"/>
                  </a:moveTo>
                  <a:cubicBezTo>
                    <a:pt x="11105" y="0"/>
                    <a:pt x="10627" y="66"/>
                    <a:pt x="10165" y="135"/>
                  </a:cubicBezTo>
                  <a:cubicBezTo>
                    <a:pt x="9594" y="211"/>
                    <a:pt x="8985" y="302"/>
                    <a:pt x="8537" y="667"/>
                  </a:cubicBezTo>
                  <a:cubicBezTo>
                    <a:pt x="8156" y="964"/>
                    <a:pt x="7875" y="1451"/>
                    <a:pt x="7403" y="1542"/>
                  </a:cubicBezTo>
                  <a:cubicBezTo>
                    <a:pt x="7347" y="1552"/>
                    <a:pt x="7291" y="1556"/>
                    <a:pt x="7235" y="1556"/>
                  </a:cubicBezTo>
                  <a:cubicBezTo>
                    <a:pt x="6966" y="1556"/>
                    <a:pt x="6690" y="1463"/>
                    <a:pt x="6426" y="1463"/>
                  </a:cubicBezTo>
                  <a:cubicBezTo>
                    <a:pt x="6321" y="1463"/>
                    <a:pt x="6217" y="1478"/>
                    <a:pt x="6117" y="1519"/>
                  </a:cubicBezTo>
                  <a:cubicBezTo>
                    <a:pt x="5433" y="1809"/>
                    <a:pt x="5699" y="2927"/>
                    <a:pt x="5189" y="3467"/>
                  </a:cubicBezTo>
                  <a:cubicBezTo>
                    <a:pt x="4755" y="3916"/>
                    <a:pt x="3987" y="3756"/>
                    <a:pt x="3432" y="4045"/>
                  </a:cubicBezTo>
                  <a:cubicBezTo>
                    <a:pt x="2876" y="4334"/>
                    <a:pt x="2648" y="5011"/>
                    <a:pt x="2541" y="5635"/>
                  </a:cubicBezTo>
                  <a:cubicBezTo>
                    <a:pt x="2427" y="6252"/>
                    <a:pt x="2359" y="6921"/>
                    <a:pt x="1956" y="7400"/>
                  </a:cubicBezTo>
                  <a:cubicBezTo>
                    <a:pt x="1644" y="7766"/>
                    <a:pt x="1157" y="7994"/>
                    <a:pt x="967" y="8443"/>
                  </a:cubicBezTo>
                  <a:cubicBezTo>
                    <a:pt x="548" y="9447"/>
                    <a:pt x="1986" y="10535"/>
                    <a:pt x="1560" y="11539"/>
                  </a:cubicBezTo>
                  <a:cubicBezTo>
                    <a:pt x="1309" y="12117"/>
                    <a:pt x="510" y="12384"/>
                    <a:pt x="434" y="13007"/>
                  </a:cubicBezTo>
                  <a:cubicBezTo>
                    <a:pt x="358" y="13647"/>
                    <a:pt x="1119" y="14171"/>
                    <a:pt x="1005" y="14811"/>
                  </a:cubicBezTo>
                  <a:cubicBezTo>
                    <a:pt x="936" y="15244"/>
                    <a:pt x="495" y="15503"/>
                    <a:pt x="297" y="15899"/>
                  </a:cubicBezTo>
                  <a:cubicBezTo>
                    <a:pt x="0" y="16507"/>
                    <a:pt x="373" y="17215"/>
                    <a:pt x="677" y="17831"/>
                  </a:cubicBezTo>
                  <a:cubicBezTo>
                    <a:pt x="891" y="18249"/>
                    <a:pt x="434" y="21232"/>
                    <a:pt x="419" y="22441"/>
                  </a:cubicBezTo>
                  <a:cubicBezTo>
                    <a:pt x="434" y="21894"/>
                    <a:pt x="533" y="21346"/>
                    <a:pt x="723" y="20828"/>
                  </a:cubicBezTo>
                  <a:cubicBezTo>
                    <a:pt x="769" y="20623"/>
                    <a:pt x="822" y="20418"/>
                    <a:pt x="883" y="20220"/>
                  </a:cubicBezTo>
                  <a:cubicBezTo>
                    <a:pt x="1834" y="17276"/>
                    <a:pt x="2975" y="14514"/>
                    <a:pt x="3736" y="11379"/>
                  </a:cubicBezTo>
                  <a:cubicBezTo>
                    <a:pt x="4307" y="8907"/>
                    <a:pt x="5729" y="6815"/>
                    <a:pt x="7441" y="4814"/>
                  </a:cubicBezTo>
                  <a:cubicBezTo>
                    <a:pt x="9472" y="2547"/>
                    <a:pt x="12325" y="1869"/>
                    <a:pt x="15186" y="1535"/>
                  </a:cubicBezTo>
                  <a:cubicBezTo>
                    <a:pt x="14364" y="1299"/>
                    <a:pt x="13634" y="530"/>
                    <a:pt x="12789" y="203"/>
                  </a:cubicBezTo>
                  <a:cubicBezTo>
                    <a:pt x="12402" y="53"/>
                    <a:pt x="11992" y="0"/>
                    <a:pt x="1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-2291872">
              <a:off x="4512178" y="5107078"/>
              <a:ext cx="125889" cy="131402"/>
            </a:xfrm>
            <a:custGeom>
              <a:avLst/>
              <a:gdLst/>
              <a:ahLst/>
              <a:cxnLst/>
              <a:rect l="l" t="t" r="r" b="b"/>
              <a:pathLst>
                <a:path w="2078" h="2169" extrusionOk="0">
                  <a:moveTo>
                    <a:pt x="229" y="0"/>
                  </a:moveTo>
                  <a:lnTo>
                    <a:pt x="229" y="0"/>
                  </a:lnTo>
                  <a:cubicBezTo>
                    <a:pt x="237" y="152"/>
                    <a:pt x="206" y="305"/>
                    <a:pt x="153" y="442"/>
                  </a:cubicBezTo>
                  <a:cubicBezTo>
                    <a:pt x="107" y="533"/>
                    <a:pt x="62" y="609"/>
                    <a:pt x="1" y="685"/>
                  </a:cubicBezTo>
                  <a:cubicBezTo>
                    <a:pt x="123" y="860"/>
                    <a:pt x="252" y="1027"/>
                    <a:pt x="389" y="1195"/>
                  </a:cubicBezTo>
                  <a:cubicBezTo>
                    <a:pt x="807" y="1415"/>
                    <a:pt x="1203" y="1674"/>
                    <a:pt x="1568" y="1963"/>
                  </a:cubicBezTo>
                  <a:cubicBezTo>
                    <a:pt x="1652" y="2032"/>
                    <a:pt x="1735" y="2100"/>
                    <a:pt x="1819" y="2169"/>
                  </a:cubicBezTo>
                  <a:cubicBezTo>
                    <a:pt x="1910" y="1864"/>
                    <a:pt x="1994" y="1560"/>
                    <a:pt x="2078" y="1248"/>
                  </a:cubicBezTo>
                  <a:cubicBezTo>
                    <a:pt x="1697" y="898"/>
                    <a:pt x="1279" y="586"/>
                    <a:pt x="845" y="305"/>
                  </a:cubicBezTo>
                  <a:cubicBezTo>
                    <a:pt x="648" y="183"/>
                    <a:pt x="442" y="76"/>
                    <a:pt x="22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-2291872">
              <a:off x="4364335" y="4823365"/>
              <a:ext cx="127282" cy="139217"/>
            </a:xfrm>
            <a:custGeom>
              <a:avLst/>
              <a:gdLst/>
              <a:ahLst/>
              <a:cxnLst/>
              <a:rect l="l" t="t" r="r" b="b"/>
              <a:pathLst>
                <a:path w="2101" h="2298" extrusionOk="0">
                  <a:moveTo>
                    <a:pt x="153" y="0"/>
                  </a:moveTo>
                  <a:cubicBezTo>
                    <a:pt x="115" y="243"/>
                    <a:pt x="69" y="479"/>
                    <a:pt x="1" y="715"/>
                  </a:cubicBezTo>
                  <a:cubicBezTo>
                    <a:pt x="130" y="791"/>
                    <a:pt x="252" y="867"/>
                    <a:pt x="381" y="951"/>
                  </a:cubicBezTo>
                  <a:cubicBezTo>
                    <a:pt x="982" y="1362"/>
                    <a:pt x="1560" y="1811"/>
                    <a:pt x="2100" y="2298"/>
                  </a:cubicBezTo>
                  <a:cubicBezTo>
                    <a:pt x="1484" y="1499"/>
                    <a:pt x="838" y="730"/>
                    <a:pt x="15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-2291872">
              <a:off x="4367136" y="5016533"/>
              <a:ext cx="63671" cy="68276"/>
            </a:xfrm>
            <a:custGeom>
              <a:avLst/>
              <a:gdLst/>
              <a:ahLst/>
              <a:cxnLst/>
              <a:rect l="l" t="t" r="r" b="b"/>
              <a:pathLst>
                <a:path w="1051" h="1127" extrusionOk="0">
                  <a:moveTo>
                    <a:pt x="206" y="1"/>
                  </a:moveTo>
                  <a:cubicBezTo>
                    <a:pt x="161" y="69"/>
                    <a:pt x="115" y="138"/>
                    <a:pt x="85" y="214"/>
                  </a:cubicBezTo>
                  <a:cubicBezTo>
                    <a:pt x="24" y="366"/>
                    <a:pt x="1" y="533"/>
                    <a:pt x="9" y="693"/>
                  </a:cubicBezTo>
                  <a:cubicBezTo>
                    <a:pt x="366" y="807"/>
                    <a:pt x="716" y="959"/>
                    <a:pt x="1051" y="1127"/>
                  </a:cubicBezTo>
                  <a:cubicBezTo>
                    <a:pt x="937" y="1005"/>
                    <a:pt x="823" y="868"/>
                    <a:pt x="724" y="739"/>
                  </a:cubicBezTo>
                  <a:cubicBezTo>
                    <a:pt x="533" y="503"/>
                    <a:pt x="358" y="259"/>
                    <a:pt x="206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-2291872">
              <a:off x="4712344" y="5475879"/>
              <a:ext cx="47981" cy="45679"/>
            </a:xfrm>
            <a:custGeom>
              <a:avLst/>
              <a:gdLst/>
              <a:ahLst/>
              <a:cxnLst/>
              <a:rect l="l" t="t" r="r" b="b"/>
              <a:pathLst>
                <a:path w="792" h="754" extrusionOk="0">
                  <a:moveTo>
                    <a:pt x="0" y="0"/>
                  </a:moveTo>
                  <a:lnTo>
                    <a:pt x="0" y="0"/>
                  </a:lnTo>
                  <a:cubicBezTo>
                    <a:pt x="259" y="221"/>
                    <a:pt x="487" y="472"/>
                    <a:pt x="670" y="753"/>
                  </a:cubicBezTo>
                  <a:cubicBezTo>
                    <a:pt x="708" y="647"/>
                    <a:pt x="746" y="533"/>
                    <a:pt x="792" y="426"/>
                  </a:cubicBezTo>
                  <a:cubicBezTo>
                    <a:pt x="518" y="297"/>
                    <a:pt x="251" y="160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-2291872">
              <a:off x="4642566" y="5432857"/>
              <a:ext cx="74273" cy="65974"/>
            </a:xfrm>
            <a:custGeom>
              <a:avLst/>
              <a:gdLst/>
              <a:ahLst/>
              <a:cxnLst/>
              <a:rect l="l" t="t" r="r" b="b"/>
              <a:pathLst>
                <a:path w="1226" h="1089" extrusionOk="0">
                  <a:moveTo>
                    <a:pt x="0" y="1"/>
                  </a:moveTo>
                  <a:cubicBezTo>
                    <a:pt x="15" y="153"/>
                    <a:pt x="46" y="297"/>
                    <a:pt x="99" y="442"/>
                  </a:cubicBezTo>
                  <a:cubicBezTo>
                    <a:pt x="479" y="655"/>
                    <a:pt x="845" y="891"/>
                    <a:pt x="1225" y="1088"/>
                  </a:cubicBezTo>
                  <a:cubicBezTo>
                    <a:pt x="959" y="845"/>
                    <a:pt x="677" y="617"/>
                    <a:pt x="411" y="381"/>
                  </a:cubicBezTo>
                  <a:cubicBezTo>
                    <a:pt x="274" y="259"/>
                    <a:pt x="137" y="137"/>
                    <a:pt x="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-2291872">
              <a:off x="4516293" y="5189433"/>
              <a:ext cx="153999" cy="152181"/>
            </a:xfrm>
            <a:custGeom>
              <a:avLst/>
              <a:gdLst/>
              <a:ahLst/>
              <a:cxnLst/>
              <a:rect l="l" t="t" r="r" b="b"/>
              <a:pathLst>
                <a:path w="2542" h="2512" extrusionOk="0">
                  <a:moveTo>
                    <a:pt x="411" y="1"/>
                  </a:moveTo>
                  <a:cubicBezTo>
                    <a:pt x="229" y="145"/>
                    <a:pt x="84" y="343"/>
                    <a:pt x="0" y="564"/>
                  </a:cubicBezTo>
                  <a:cubicBezTo>
                    <a:pt x="191" y="845"/>
                    <a:pt x="411" y="1111"/>
                    <a:pt x="655" y="1347"/>
                  </a:cubicBezTo>
                  <a:cubicBezTo>
                    <a:pt x="1028" y="1560"/>
                    <a:pt x="1385" y="1796"/>
                    <a:pt x="1720" y="2062"/>
                  </a:cubicBezTo>
                  <a:cubicBezTo>
                    <a:pt x="1910" y="2207"/>
                    <a:pt x="2093" y="2359"/>
                    <a:pt x="2268" y="2511"/>
                  </a:cubicBezTo>
                  <a:cubicBezTo>
                    <a:pt x="2359" y="2237"/>
                    <a:pt x="2450" y="1956"/>
                    <a:pt x="2542" y="1674"/>
                  </a:cubicBezTo>
                  <a:cubicBezTo>
                    <a:pt x="2024" y="1256"/>
                    <a:pt x="1553" y="792"/>
                    <a:pt x="1111" y="297"/>
                  </a:cubicBezTo>
                  <a:lnTo>
                    <a:pt x="1104" y="290"/>
                  </a:lnTo>
                  <a:cubicBezTo>
                    <a:pt x="883" y="176"/>
                    <a:pt x="655" y="77"/>
                    <a:pt x="41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-2291872">
              <a:off x="4518970" y="4270192"/>
              <a:ext cx="83482" cy="177989"/>
            </a:xfrm>
            <a:custGeom>
              <a:avLst/>
              <a:gdLst/>
              <a:ahLst/>
              <a:cxnLst/>
              <a:rect l="l" t="t" r="r" b="b"/>
              <a:pathLst>
                <a:path w="1378" h="2938" extrusionOk="0">
                  <a:moveTo>
                    <a:pt x="1378" y="0"/>
                  </a:moveTo>
                  <a:lnTo>
                    <a:pt x="1378" y="0"/>
                  </a:lnTo>
                  <a:cubicBezTo>
                    <a:pt x="1271" y="8"/>
                    <a:pt x="1165" y="16"/>
                    <a:pt x="1058" y="31"/>
                  </a:cubicBezTo>
                  <a:cubicBezTo>
                    <a:pt x="731" y="670"/>
                    <a:pt x="457" y="1339"/>
                    <a:pt x="252" y="2024"/>
                  </a:cubicBezTo>
                  <a:cubicBezTo>
                    <a:pt x="160" y="2328"/>
                    <a:pt x="77" y="2633"/>
                    <a:pt x="1" y="2937"/>
                  </a:cubicBezTo>
                  <a:cubicBezTo>
                    <a:pt x="176" y="2846"/>
                    <a:pt x="358" y="2762"/>
                    <a:pt x="541" y="2678"/>
                  </a:cubicBezTo>
                  <a:cubicBezTo>
                    <a:pt x="761" y="1773"/>
                    <a:pt x="1066" y="891"/>
                    <a:pt x="13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-2291872">
              <a:off x="4585599" y="4224107"/>
              <a:ext cx="90873" cy="125404"/>
            </a:xfrm>
            <a:custGeom>
              <a:avLst/>
              <a:gdLst/>
              <a:ahLst/>
              <a:cxnLst/>
              <a:rect l="l" t="t" r="r" b="b"/>
              <a:pathLst>
                <a:path w="1500" h="2070" extrusionOk="0">
                  <a:moveTo>
                    <a:pt x="1363" y="0"/>
                  </a:moveTo>
                  <a:cubicBezTo>
                    <a:pt x="830" y="640"/>
                    <a:pt x="373" y="1332"/>
                    <a:pt x="1" y="2070"/>
                  </a:cubicBezTo>
                  <a:cubicBezTo>
                    <a:pt x="191" y="2009"/>
                    <a:pt x="389" y="1948"/>
                    <a:pt x="594" y="1887"/>
                  </a:cubicBezTo>
                  <a:cubicBezTo>
                    <a:pt x="822" y="1248"/>
                    <a:pt x="1157" y="655"/>
                    <a:pt x="1499" y="61"/>
                  </a:cubicBezTo>
                  <a:cubicBezTo>
                    <a:pt x="1454" y="39"/>
                    <a:pt x="1408" y="23"/>
                    <a:pt x="136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-2291872">
              <a:off x="4634914" y="4200747"/>
              <a:ext cx="86693" cy="93175"/>
            </a:xfrm>
            <a:custGeom>
              <a:avLst/>
              <a:gdLst/>
              <a:ahLst/>
              <a:cxnLst/>
              <a:rect l="l" t="t" r="r" b="b"/>
              <a:pathLst>
                <a:path w="1431" h="1538" extrusionOk="0">
                  <a:moveTo>
                    <a:pt x="784" y="0"/>
                  </a:moveTo>
                  <a:cubicBezTo>
                    <a:pt x="487" y="495"/>
                    <a:pt x="229" y="1005"/>
                    <a:pt x="1" y="1537"/>
                  </a:cubicBezTo>
                  <a:cubicBezTo>
                    <a:pt x="176" y="1491"/>
                    <a:pt x="358" y="1453"/>
                    <a:pt x="533" y="1415"/>
                  </a:cubicBezTo>
                  <a:cubicBezTo>
                    <a:pt x="708" y="1187"/>
                    <a:pt x="898" y="974"/>
                    <a:pt x="1089" y="761"/>
                  </a:cubicBezTo>
                  <a:cubicBezTo>
                    <a:pt x="1203" y="639"/>
                    <a:pt x="1309" y="525"/>
                    <a:pt x="1431" y="411"/>
                  </a:cubicBezTo>
                  <a:cubicBezTo>
                    <a:pt x="1218" y="274"/>
                    <a:pt x="1005" y="130"/>
                    <a:pt x="784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-2291872">
              <a:off x="4608794" y="5353873"/>
              <a:ext cx="41983" cy="28595"/>
            </a:xfrm>
            <a:custGeom>
              <a:avLst/>
              <a:gdLst/>
              <a:ahLst/>
              <a:cxnLst/>
              <a:rect l="l" t="t" r="r" b="b"/>
              <a:pathLst>
                <a:path w="693" h="472" extrusionOk="0">
                  <a:moveTo>
                    <a:pt x="122" y="0"/>
                  </a:moveTo>
                  <a:cubicBezTo>
                    <a:pt x="84" y="69"/>
                    <a:pt x="46" y="137"/>
                    <a:pt x="0" y="190"/>
                  </a:cubicBezTo>
                  <a:cubicBezTo>
                    <a:pt x="137" y="236"/>
                    <a:pt x="274" y="289"/>
                    <a:pt x="411" y="350"/>
                  </a:cubicBezTo>
                  <a:cubicBezTo>
                    <a:pt x="503" y="388"/>
                    <a:pt x="601" y="426"/>
                    <a:pt x="693" y="472"/>
                  </a:cubicBezTo>
                  <a:cubicBezTo>
                    <a:pt x="503" y="320"/>
                    <a:pt x="312" y="160"/>
                    <a:pt x="12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-2291872">
              <a:off x="4392955" y="4875155"/>
              <a:ext cx="150788" cy="137460"/>
            </a:xfrm>
            <a:custGeom>
              <a:avLst/>
              <a:gdLst/>
              <a:ahLst/>
              <a:cxnLst/>
              <a:rect l="l" t="t" r="r" b="b"/>
              <a:pathLst>
                <a:path w="2489" h="2269" extrusionOk="0">
                  <a:moveTo>
                    <a:pt x="61" y="1"/>
                  </a:moveTo>
                  <a:cubicBezTo>
                    <a:pt x="38" y="39"/>
                    <a:pt x="23" y="85"/>
                    <a:pt x="0" y="123"/>
                  </a:cubicBezTo>
                  <a:cubicBezTo>
                    <a:pt x="38" y="191"/>
                    <a:pt x="77" y="252"/>
                    <a:pt x="115" y="313"/>
                  </a:cubicBezTo>
                  <a:cubicBezTo>
                    <a:pt x="160" y="381"/>
                    <a:pt x="213" y="457"/>
                    <a:pt x="259" y="526"/>
                  </a:cubicBezTo>
                  <a:cubicBezTo>
                    <a:pt x="807" y="876"/>
                    <a:pt x="1317" y="1271"/>
                    <a:pt x="1781" y="1720"/>
                  </a:cubicBezTo>
                  <a:cubicBezTo>
                    <a:pt x="1963" y="1895"/>
                    <a:pt x="2138" y="2078"/>
                    <a:pt x="2313" y="2268"/>
                  </a:cubicBezTo>
                  <a:cubicBezTo>
                    <a:pt x="2367" y="2146"/>
                    <a:pt x="2427" y="2025"/>
                    <a:pt x="2488" y="1903"/>
                  </a:cubicBezTo>
                  <a:cubicBezTo>
                    <a:pt x="1735" y="1203"/>
                    <a:pt x="936" y="534"/>
                    <a:pt x="6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-2291872">
              <a:off x="4580085" y="5271695"/>
              <a:ext cx="111592" cy="115287"/>
            </a:xfrm>
            <a:custGeom>
              <a:avLst/>
              <a:gdLst/>
              <a:ahLst/>
              <a:cxnLst/>
              <a:rect l="l" t="t" r="r" b="b"/>
              <a:pathLst>
                <a:path w="1842" h="1903" extrusionOk="0">
                  <a:moveTo>
                    <a:pt x="1" y="1"/>
                  </a:moveTo>
                  <a:lnTo>
                    <a:pt x="1" y="1"/>
                  </a:lnTo>
                  <a:cubicBezTo>
                    <a:pt x="145" y="244"/>
                    <a:pt x="282" y="488"/>
                    <a:pt x="305" y="739"/>
                  </a:cubicBezTo>
                  <a:cubicBezTo>
                    <a:pt x="761" y="1134"/>
                    <a:pt x="1256" y="1500"/>
                    <a:pt x="1697" y="1903"/>
                  </a:cubicBezTo>
                  <a:cubicBezTo>
                    <a:pt x="1743" y="1758"/>
                    <a:pt x="1788" y="1614"/>
                    <a:pt x="1842" y="1469"/>
                  </a:cubicBezTo>
                  <a:cubicBezTo>
                    <a:pt x="1781" y="1423"/>
                    <a:pt x="1712" y="1378"/>
                    <a:pt x="1644" y="1325"/>
                  </a:cubicBezTo>
                  <a:cubicBezTo>
                    <a:pt x="1127" y="952"/>
                    <a:pt x="640" y="541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-2291872">
              <a:off x="4498458" y="4324835"/>
              <a:ext cx="32775" cy="193619"/>
            </a:xfrm>
            <a:custGeom>
              <a:avLst/>
              <a:gdLst/>
              <a:ahLst/>
              <a:cxnLst/>
              <a:rect l="l" t="t" r="r" b="b"/>
              <a:pathLst>
                <a:path w="541" h="3196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34" y="23"/>
                    <a:pt x="328" y="54"/>
                    <a:pt x="229" y="77"/>
                  </a:cubicBezTo>
                  <a:cubicBezTo>
                    <a:pt x="77" y="891"/>
                    <a:pt x="1" y="1705"/>
                    <a:pt x="8" y="2526"/>
                  </a:cubicBezTo>
                  <a:lnTo>
                    <a:pt x="8" y="3196"/>
                  </a:lnTo>
                  <a:cubicBezTo>
                    <a:pt x="92" y="3143"/>
                    <a:pt x="176" y="3082"/>
                    <a:pt x="267" y="3028"/>
                  </a:cubicBezTo>
                  <a:lnTo>
                    <a:pt x="267" y="3013"/>
                  </a:lnTo>
                  <a:cubicBezTo>
                    <a:pt x="373" y="2017"/>
                    <a:pt x="457" y="1012"/>
                    <a:pt x="54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-2291872">
              <a:off x="4427938" y="4465711"/>
              <a:ext cx="68276" cy="216640"/>
            </a:xfrm>
            <a:custGeom>
              <a:avLst/>
              <a:gdLst/>
              <a:ahLst/>
              <a:cxnLst/>
              <a:rect l="l" t="t" r="r" b="b"/>
              <a:pathLst>
                <a:path w="1127" h="3576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244"/>
                    <a:pt x="91" y="487"/>
                    <a:pt x="137" y="723"/>
                  </a:cubicBezTo>
                  <a:cubicBezTo>
                    <a:pt x="221" y="1103"/>
                    <a:pt x="282" y="1476"/>
                    <a:pt x="342" y="1857"/>
                  </a:cubicBezTo>
                  <a:cubicBezTo>
                    <a:pt x="388" y="2161"/>
                    <a:pt x="441" y="2465"/>
                    <a:pt x="495" y="2769"/>
                  </a:cubicBezTo>
                  <a:cubicBezTo>
                    <a:pt x="571" y="3036"/>
                    <a:pt x="654" y="3302"/>
                    <a:pt x="723" y="3576"/>
                  </a:cubicBezTo>
                  <a:cubicBezTo>
                    <a:pt x="784" y="3500"/>
                    <a:pt x="845" y="3424"/>
                    <a:pt x="913" y="3348"/>
                  </a:cubicBezTo>
                  <a:cubicBezTo>
                    <a:pt x="981" y="3272"/>
                    <a:pt x="1058" y="3196"/>
                    <a:pt x="1126" y="3119"/>
                  </a:cubicBezTo>
                  <a:cubicBezTo>
                    <a:pt x="989" y="2678"/>
                    <a:pt x="829" y="2245"/>
                    <a:pt x="692" y="1796"/>
                  </a:cubicBezTo>
                  <a:cubicBezTo>
                    <a:pt x="586" y="1430"/>
                    <a:pt x="555" y="1035"/>
                    <a:pt x="502" y="654"/>
                  </a:cubicBezTo>
                  <a:cubicBezTo>
                    <a:pt x="479" y="457"/>
                    <a:pt x="457" y="259"/>
                    <a:pt x="426" y="69"/>
                  </a:cubicBezTo>
                  <a:cubicBezTo>
                    <a:pt x="282" y="46"/>
                    <a:pt x="137" y="15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2291872">
              <a:off x="4464709" y="4405284"/>
              <a:ext cx="44770" cy="193195"/>
            </a:xfrm>
            <a:custGeom>
              <a:avLst/>
              <a:gdLst/>
              <a:ahLst/>
              <a:cxnLst/>
              <a:rect l="l" t="t" r="r" b="b"/>
              <a:pathLst>
                <a:path w="739" h="3189" extrusionOk="0">
                  <a:moveTo>
                    <a:pt x="419" y="0"/>
                  </a:moveTo>
                  <a:cubicBezTo>
                    <a:pt x="289" y="137"/>
                    <a:pt x="153" y="267"/>
                    <a:pt x="0" y="388"/>
                  </a:cubicBezTo>
                  <a:cubicBezTo>
                    <a:pt x="31" y="837"/>
                    <a:pt x="92" y="1286"/>
                    <a:pt x="130" y="1735"/>
                  </a:cubicBezTo>
                  <a:cubicBezTo>
                    <a:pt x="175" y="2222"/>
                    <a:pt x="236" y="2709"/>
                    <a:pt x="312" y="3188"/>
                  </a:cubicBezTo>
                  <a:cubicBezTo>
                    <a:pt x="449" y="3066"/>
                    <a:pt x="594" y="2945"/>
                    <a:pt x="738" y="2830"/>
                  </a:cubicBezTo>
                  <a:cubicBezTo>
                    <a:pt x="586" y="2070"/>
                    <a:pt x="487" y="1301"/>
                    <a:pt x="442" y="525"/>
                  </a:cubicBezTo>
                  <a:cubicBezTo>
                    <a:pt x="434" y="350"/>
                    <a:pt x="426" y="175"/>
                    <a:pt x="41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-2291872">
              <a:off x="4462794" y="4366796"/>
              <a:ext cx="18962" cy="122193"/>
            </a:xfrm>
            <a:custGeom>
              <a:avLst/>
              <a:gdLst/>
              <a:ahLst/>
              <a:cxnLst/>
              <a:rect l="l" t="t" r="r" b="b"/>
              <a:pathLst>
                <a:path w="313" h="2017" extrusionOk="0">
                  <a:moveTo>
                    <a:pt x="312" y="0"/>
                  </a:moveTo>
                  <a:cubicBezTo>
                    <a:pt x="206" y="54"/>
                    <a:pt x="99" y="114"/>
                    <a:pt x="0" y="191"/>
                  </a:cubicBezTo>
                  <a:cubicBezTo>
                    <a:pt x="23" y="487"/>
                    <a:pt x="31" y="792"/>
                    <a:pt x="46" y="1088"/>
                  </a:cubicBezTo>
                  <a:cubicBezTo>
                    <a:pt x="61" y="1385"/>
                    <a:pt x="92" y="1712"/>
                    <a:pt x="130" y="2016"/>
                  </a:cubicBezTo>
                  <a:cubicBezTo>
                    <a:pt x="145" y="1453"/>
                    <a:pt x="191" y="883"/>
                    <a:pt x="267" y="320"/>
                  </a:cubicBezTo>
                  <a:cubicBezTo>
                    <a:pt x="282" y="213"/>
                    <a:pt x="297" y="107"/>
                    <a:pt x="31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rot="-2291872">
              <a:off x="4756579" y="5533614"/>
              <a:ext cx="22173" cy="26292"/>
            </a:xfrm>
            <a:custGeom>
              <a:avLst/>
              <a:gdLst/>
              <a:ahLst/>
              <a:cxnLst/>
              <a:rect l="l" t="t" r="r" b="b"/>
              <a:pathLst>
                <a:path w="366" h="434" extrusionOk="0">
                  <a:moveTo>
                    <a:pt x="1" y="0"/>
                  </a:moveTo>
                  <a:cubicBezTo>
                    <a:pt x="92" y="145"/>
                    <a:pt x="183" y="289"/>
                    <a:pt x="275" y="434"/>
                  </a:cubicBezTo>
                  <a:lnTo>
                    <a:pt x="366" y="168"/>
                  </a:lnTo>
                  <a:cubicBezTo>
                    <a:pt x="244" y="114"/>
                    <a:pt x="122" y="61"/>
                    <a:pt x="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-2291872">
              <a:off x="4363732" y="4675597"/>
              <a:ext cx="89903" cy="136006"/>
            </a:xfrm>
            <a:custGeom>
              <a:avLst/>
              <a:gdLst/>
              <a:ahLst/>
              <a:cxnLst/>
              <a:rect l="l" t="t" r="r" b="b"/>
              <a:pathLst>
                <a:path w="1484" h="2245" extrusionOk="0">
                  <a:moveTo>
                    <a:pt x="578" y="1"/>
                  </a:moveTo>
                  <a:cubicBezTo>
                    <a:pt x="388" y="39"/>
                    <a:pt x="190" y="61"/>
                    <a:pt x="0" y="100"/>
                  </a:cubicBezTo>
                  <a:cubicBezTo>
                    <a:pt x="533" y="784"/>
                    <a:pt x="1027" y="1499"/>
                    <a:pt x="1484" y="2245"/>
                  </a:cubicBezTo>
                  <a:cubicBezTo>
                    <a:pt x="1233" y="1575"/>
                    <a:pt x="982" y="914"/>
                    <a:pt x="692" y="259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rot="-2291872">
              <a:off x="4555912" y="4231845"/>
              <a:ext cx="96386" cy="151697"/>
            </a:xfrm>
            <a:custGeom>
              <a:avLst/>
              <a:gdLst/>
              <a:ahLst/>
              <a:cxnLst/>
              <a:rect l="l" t="t" r="r" b="b"/>
              <a:pathLst>
                <a:path w="1591" h="2504" extrusionOk="0">
                  <a:moveTo>
                    <a:pt x="799" y="1"/>
                  </a:moveTo>
                  <a:cubicBezTo>
                    <a:pt x="510" y="830"/>
                    <a:pt x="228" y="1659"/>
                    <a:pt x="0" y="2504"/>
                  </a:cubicBezTo>
                  <a:lnTo>
                    <a:pt x="84" y="2473"/>
                  </a:lnTo>
                  <a:cubicBezTo>
                    <a:pt x="495" y="1621"/>
                    <a:pt x="997" y="830"/>
                    <a:pt x="1590" y="100"/>
                  </a:cubicBezTo>
                  <a:cubicBezTo>
                    <a:pt x="1331" y="39"/>
                    <a:pt x="1065" y="8"/>
                    <a:pt x="79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rot="-2291872">
              <a:off x="4404953" y="4504416"/>
              <a:ext cx="78877" cy="265045"/>
            </a:xfrm>
            <a:custGeom>
              <a:avLst/>
              <a:gdLst/>
              <a:ahLst/>
              <a:cxnLst/>
              <a:rect l="l" t="t" r="r" b="b"/>
              <a:pathLst>
                <a:path w="1302" h="4375" extrusionOk="0">
                  <a:moveTo>
                    <a:pt x="297" y="0"/>
                  </a:moveTo>
                  <a:cubicBezTo>
                    <a:pt x="130" y="198"/>
                    <a:pt x="61" y="487"/>
                    <a:pt x="0" y="784"/>
                  </a:cubicBezTo>
                  <a:cubicBezTo>
                    <a:pt x="153" y="1446"/>
                    <a:pt x="358" y="2100"/>
                    <a:pt x="495" y="2762"/>
                  </a:cubicBezTo>
                  <a:cubicBezTo>
                    <a:pt x="586" y="3165"/>
                    <a:pt x="662" y="3568"/>
                    <a:pt x="746" y="3971"/>
                  </a:cubicBezTo>
                  <a:cubicBezTo>
                    <a:pt x="784" y="4101"/>
                    <a:pt x="822" y="4238"/>
                    <a:pt x="853" y="4375"/>
                  </a:cubicBezTo>
                  <a:cubicBezTo>
                    <a:pt x="997" y="4184"/>
                    <a:pt x="1149" y="3994"/>
                    <a:pt x="1301" y="3804"/>
                  </a:cubicBezTo>
                  <a:cubicBezTo>
                    <a:pt x="1256" y="3576"/>
                    <a:pt x="1210" y="3355"/>
                    <a:pt x="1172" y="3127"/>
                  </a:cubicBezTo>
                  <a:cubicBezTo>
                    <a:pt x="1142" y="2952"/>
                    <a:pt x="1111" y="2769"/>
                    <a:pt x="1081" y="2594"/>
                  </a:cubicBezTo>
                  <a:cubicBezTo>
                    <a:pt x="921" y="2054"/>
                    <a:pt x="754" y="1514"/>
                    <a:pt x="594" y="966"/>
                  </a:cubicBezTo>
                  <a:cubicBezTo>
                    <a:pt x="503" y="647"/>
                    <a:pt x="404" y="320"/>
                    <a:pt x="297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rot="-2291872">
              <a:off x="4694751" y="4192240"/>
              <a:ext cx="94083" cy="40650"/>
            </a:xfrm>
            <a:custGeom>
              <a:avLst/>
              <a:gdLst/>
              <a:ahLst/>
              <a:cxnLst/>
              <a:rect l="l" t="t" r="r" b="b"/>
              <a:pathLst>
                <a:path w="1553" h="671" extrusionOk="0">
                  <a:moveTo>
                    <a:pt x="640" y="1"/>
                  </a:moveTo>
                  <a:cubicBezTo>
                    <a:pt x="412" y="214"/>
                    <a:pt x="199" y="442"/>
                    <a:pt x="1" y="670"/>
                  </a:cubicBezTo>
                  <a:cubicBezTo>
                    <a:pt x="518" y="579"/>
                    <a:pt x="1036" y="511"/>
                    <a:pt x="1553" y="450"/>
                  </a:cubicBezTo>
                  <a:cubicBezTo>
                    <a:pt x="1226" y="343"/>
                    <a:pt x="922" y="191"/>
                    <a:pt x="64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rot="-2291872">
              <a:off x="4796589" y="5545578"/>
              <a:ext cx="39257" cy="201010"/>
            </a:xfrm>
            <a:custGeom>
              <a:avLst/>
              <a:gdLst/>
              <a:ahLst/>
              <a:cxnLst/>
              <a:rect l="l" t="t" r="r" b="b"/>
              <a:pathLst>
                <a:path w="648" h="3318" extrusionOk="0">
                  <a:moveTo>
                    <a:pt x="290" y="1"/>
                  </a:moveTo>
                  <a:cubicBezTo>
                    <a:pt x="206" y="1089"/>
                    <a:pt x="16" y="2557"/>
                    <a:pt x="1" y="3318"/>
                  </a:cubicBezTo>
                  <a:cubicBezTo>
                    <a:pt x="16" y="2770"/>
                    <a:pt x="123" y="2230"/>
                    <a:pt x="305" y="1712"/>
                  </a:cubicBezTo>
                  <a:cubicBezTo>
                    <a:pt x="351" y="1507"/>
                    <a:pt x="404" y="1302"/>
                    <a:pt x="465" y="1104"/>
                  </a:cubicBezTo>
                  <a:cubicBezTo>
                    <a:pt x="526" y="921"/>
                    <a:pt x="587" y="731"/>
                    <a:pt x="647" y="548"/>
                  </a:cubicBezTo>
                  <a:cubicBezTo>
                    <a:pt x="526" y="373"/>
                    <a:pt x="404" y="191"/>
                    <a:pt x="29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rot="-2291872">
              <a:off x="4499764" y="4297558"/>
              <a:ext cx="37864" cy="93175"/>
            </a:xfrm>
            <a:custGeom>
              <a:avLst/>
              <a:gdLst/>
              <a:ahLst/>
              <a:cxnLst/>
              <a:rect l="l" t="t" r="r" b="b"/>
              <a:pathLst>
                <a:path w="625" h="1538" extrusionOk="0">
                  <a:moveTo>
                    <a:pt x="624" y="1"/>
                  </a:moveTo>
                  <a:lnTo>
                    <a:pt x="305" y="46"/>
                  </a:lnTo>
                  <a:lnTo>
                    <a:pt x="130" y="77"/>
                  </a:lnTo>
                  <a:cubicBezTo>
                    <a:pt x="92" y="564"/>
                    <a:pt x="46" y="1050"/>
                    <a:pt x="0" y="1537"/>
                  </a:cubicBezTo>
                  <a:cubicBezTo>
                    <a:pt x="145" y="1096"/>
                    <a:pt x="312" y="670"/>
                    <a:pt x="503" y="252"/>
                  </a:cubicBezTo>
                  <a:cubicBezTo>
                    <a:pt x="541" y="168"/>
                    <a:pt x="579" y="84"/>
                    <a:pt x="624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rot="-2291872">
              <a:off x="4437275" y="4468210"/>
              <a:ext cx="14297" cy="94568"/>
            </a:xfrm>
            <a:custGeom>
              <a:avLst/>
              <a:gdLst/>
              <a:ahLst/>
              <a:cxnLst/>
              <a:rect l="l" t="t" r="r" b="b"/>
              <a:pathLst>
                <a:path w="236" h="1561" extrusionOk="0">
                  <a:moveTo>
                    <a:pt x="61" y="1"/>
                  </a:moveTo>
                  <a:lnTo>
                    <a:pt x="0" y="8"/>
                  </a:lnTo>
                  <a:cubicBezTo>
                    <a:pt x="69" y="533"/>
                    <a:pt x="107" y="1058"/>
                    <a:pt x="236" y="1560"/>
                  </a:cubicBezTo>
                  <a:cubicBezTo>
                    <a:pt x="213" y="1370"/>
                    <a:pt x="190" y="1180"/>
                    <a:pt x="175" y="990"/>
                  </a:cubicBezTo>
                  <a:cubicBezTo>
                    <a:pt x="137" y="663"/>
                    <a:pt x="99" y="328"/>
                    <a:pt x="6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rot="-2291872">
              <a:off x="4391370" y="4921850"/>
              <a:ext cx="170598" cy="188167"/>
            </a:xfrm>
            <a:custGeom>
              <a:avLst/>
              <a:gdLst/>
              <a:ahLst/>
              <a:cxnLst/>
              <a:rect l="l" t="t" r="r" b="b"/>
              <a:pathLst>
                <a:path w="2816" h="3106" extrusionOk="0">
                  <a:moveTo>
                    <a:pt x="419" y="1"/>
                  </a:moveTo>
                  <a:cubicBezTo>
                    <a:pt x="282" y="123"/>
                    <a:pt x="130" y="237"/>
                    <a:pt x="0" y="359"/>
                  </a:cubicBezTo>
                  <a:cubicBezTo>
                    <a:pt x="198" y="716"/>
                    <a:pt x="434" y="1051"/>
                    <a:pt x="708" y="1355"/>
                  </a:cubicBezTo>
                  <a:cubicBezTo>
                    <a:pt x="1020" y="1720"/>
                    <a:pt x="1362" y="2078"/>
                    <a:pt x="1712" y="2413"/>
                  </a:cubicBezTo>
                  <a:cubicBezTo>
                    <a:pt x="1796" y="2489"/>
                    <a:pt x="1879" y="2572"/>
                    <a:pt x="1963" y="2649"/>
                  </a:cubicBezTo>
                  <a:cubicBezTo>
                    <a:pt x="2168" y="2793"/>
                    <a:pt x="2366" y="2945"/>
                    <a:pt x="2564" y="3105"/>
                  </a:cubicBezTo>
                  <a:cubicBezTo>
                    <a:pt x="2640" y="2846"/>
                    <a:pt x="2724" y="2595"/>
                    <a:pt x="2815" y="2344"/>
                  </a:cubicBezTo>
                  <a:lnTo>
                    <a:pt x="2693" y="2238"/>
                  </a:lnTo>
                  <a:cubicBezTo>
                    <a:pt x="2123" y="1751"/>
                    <a:pt x="1598" y="1218"/>
                    <a:pt x="1126" y="648"/>
                  </a:cubicBezTo>
                  <a:cubicBezTo>
                    <a:pt x="1004" y="503"/>
                    <a:pt x="898" y="359"/>
                    <a:pt x="784" y="206"/>
                  </a:cubicBezTo>
                  <a:cubicBezTo>
                    <a:pt x="670" y="130"/>
                    <a:pt x="540" y="62"/>
                    <a:pt x="41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rot="-2291872">
              <a:off x="4432640" y="5024505"/>
              <a:ext cx="166903" cy="153090"/>
            </a:xfrm>
            <a:custGeom>
              <a:avLst/>
              <a:gdLst/>
              <a:ahLst/>
              <a:cxnLst/>
              <a:rect l="l" t="t" r="r" b="b"/>
              <a:pathLst>
                <a:path w="2755" h="2527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8"/>
                    <a:pt x="8" y="23"/>
                    <a:pt x="15" y="31"/>
                  </a:cubicBezTo>
                  <a:cubicBezTo>
                    <a:pt x="91" y="168"/>
                    <a:pt x="175" y="297"/>
                    <a:pt x="282" y="411"/>
                  </a:cubicBezTo>
                  <a:cubicBezTo>
                    <a:pt x="685" y="898"/>
                    <a:pt x="1179" y="1294"/>
                    <a:pt x="1659" y="1697"/>
                  </a:cubicBezTo>
                  <a:cubicBezTo>
                    <a:pt x="1978" y="1963"/>
                    <a:pt x="2275" y="2245"/>
                    <a:pt x="2572" y="2526"/>
                  </a:cubicBezTo>
                  <a:cubicBezTo>
                    <a:pt x="2617" y="2351"/>
                    <a:pt x="2663" y="2176"/>
                    <a:pt x="2701" y="2001"/>
                  </a:cubicBezTo>
                  <a:cubicBezTo>
                    <a:pt x="2716" y="1925"/>
                    <a:pt x="2739" y="1849"/>
                    <a:pt x="2754" y="1773"/>
                  </a:cubicBezTo>
                  <a:lnTo>
                    <a:pt x="2625" y="1667"/>
                  </a:lnTo>
                  <a:cubicBezTo>
                    <a:pt x="2419" y="1492"/>
                    <a:pt x="2222" y="1317"/>
                    <a:pt x="2024" y="1134"/>
                  </a:cubicBezTo>
                  <a:cubicBezTo>
                    <a:pt x="1917" y="1058"/>
                    <a:pt x="1818" y="982"/>
                    <a:pt x="1712" y="913"/>
                  </a:cubicBezTo>
                  <a:cubicBezTo>
                    <a:pt x="1179" y="541"/>
                    <a:pt x="601" y="236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rot="-2291872">
              <a:off x="4415994" y="4627437"/>
              <a:ext cx="74273" cy="185804"/>
            </a:xfrm>
            <a:custGeom>
              <a:avLst/>
              <a:gdLst/>
              <a:ahLst/>
              <a:cxnLst/>
              <a:rect l="l" t="t" r="r" b="b"/>
              <a:pathLst>
                <a:path w="1226" h="3067" extrusionOk="0">
                  <a:moveTo>
                    <a:pt x="252" y="1"/>
                  </a:moveTo>
                  <a:cubicBezTo>
                    <a:pt x="175" y="62"/>
                    <a:pt x="92" y="115"/>
                    <a:pt x="1" y="153"/>
                  </a:cubicBezTo>
                  <a:cubicBezTo>
                    <a:pt x="61" y="290"/>
                    <a:pt x="122" y="427"/>
                    <a:pt x="183" y="564"/>
                  </a:cubicBezTo>
                  <a:cubicBezTo>
                    <a:pt x="343" y="929"/>
                    <a:pt x="487" y="1294"/>
                    <a:pt x="624" y="1667"/>
                  </a:cubicBezTo>
                  <a:cubicBezTo>
                    <a:pt x="799" y="2131"/>
                    <a:pt x="982" y="2603"/>
                    <a:pt x="1165" y="3067"/>
                  </a:cubicBezTo>
                  <a:cubicBezTo>
                    <a:pt x="1187" y="3037"/>
                    <a:pt x="1210" y="3006"/>
                    <a:pt x="1225" y="2983"/>
                  </a:cubicBezTo>
                  <a:cubicBezTo>
                    <a:pt x="1218" y="2915"/>
                    <a:pt x="1203" y="2846"/>
                    <a:pt x="1187" y="2778"/>
                  </a:cubicBezTo>
                  <a:cubicBezTo>
                    <a:pt x="1165" y="2656"/>
                    <a:pt x="1134" y="2527"/>
                    <a:pt x="1111" y="2405"/>
                  </a:cubicBezTo>
                  <a:cubicBezTo>
                    <a:pt x="967" y="1865"/>
                    <a:pt x="799" y="1340"/>
                    <a:pt x="602" y="823"/>
                  </a:cubicBezTo>
                  <a:cubicBezTo>
                    <a:pt x="503" y="541"/>
                    <a:pt x="381" y="267"/>
                    <a:pt x="252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rot="-2291872">
              <a:off x="4619673" y="5365778"/>
              <a:ext cx="119891" cy="115772"/>
            </a:xfrm>
            <a:custGeom>
              <a:avLst/>
              <a:gdLst/>
              <a:ahLst/>
              <a:cxnLst/>
              <a:rect l="l" t="t" r="r" b="b"/>
              <a:pathLst>
                <a:path w="1979" h="1911" extrusionOk="0">
                  <a:moveTo>
                    <a:pt x="297" y="1"/>
                  </a:moveTo>
                  <a:cubicBezTo>
                    <a:pt x="198" y="107"/>
                    <a:pt x="122" y="222"/>
                    <a:pt x="54" y="351"/>
                  </a:cubicBezTo>
                  <a:cubicBezTo>
                    <a:pt x="31" y="389"/>
                    <a:pt x="16" y="435"/>
                    <a:pt x="0" y="473"/>
                  </a:cubicBezTo>
                  <a:cubicBezTo>
                    <a:pt x="213" y="701"/>
                    <a:pt x="442" y="914"/>
                    <a:pt x="678" y="1119"/>
                  </a:cubicBezTo>
                  <a:cubicBezTo>
                    <a:pt x="974" y="1378"/>
                    <a:pt x="1294" y="1629"/>
                    <a:pt x="1575" y="1911"/>
                  </a:cubicBezTo>
                  <a:cubicBezTo>
                    <a:pt x="1712" y="1530"/>
                    <a:pt x="1849" y="1142"/>
                    <a:pt x="1979" y="754"/>
                  </a:cubicBezTo>
                  <a:cubicBezTo>
                    <a:pt x="1621" y="572"/>
                    <a:pt x="1263" y="374"/>
                    <a:pt x="891" y="214"/>
                  </a:cubicBezTo>
                  <a:cubicBezTo>
                    <a:pt x="700" y="130"/>
                    <a:pt x="503" y="54"/>
                    <a:pt x="297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rot="-2291872">
              <a:off x="4369898" y="4681733"/>
              <a:ext cx="130978" cy="210219"/>
            </a:xfrm>
            <a:custGeom>
              <a:avLst/>
              <a:gdLst/>
              <a:ahLst/>
              <a:cxnLst/>
              <a:rect l="l" t="t" r="r" b="b"/>
              <a:pathLst>
                <a:path w="2162" h="3470" extrusionOk="0">
                  <a:moveTo>
                    <a:pt x="38" y="0"/>
                  </a:moveTo>
                  <a:lnTo>
                    <a:pt x="0" y="15"/>
                  </a:lnTo>
                  <a:cubicBezTo>
                    <a:pt x="31" y="76"/>
                    <a:pt x="69" y="137"/>
                    <a:pt x="99" y="198"/>
                  </a:cubicBezTo>
                  <a:cubicBezTo>
                    <a:pt x="579" y="1020"/>
                    <a:pt x="1096" y="1811"/>
                    <a:pt x="1537" y="2655"/>
                  </a:cubicBezTo>
                  <a:cubicBezTo>
                    <a:pt x="1682" y="2922"/>
                    <a:pt x="1819" y="3196"/>
                    <a:pt x="1948" y="3469"/>
                  </a:cubicBezTo>
                  <a:cubicBezTo>
                    <a:pt x="2017" y="3355"/>
                    <a:pt x="2093" y="3249"/>
                    <a:pt x="2161" y="3135"/>
                  </a:cubicBezTo>
                  <a:lnTo>
                    <a:pt x="1986" y="2853"/>
                  </a:lnTo>
                  <a:cubicBezTo>
                    <a:pt x="1385" y="1872"/>
                    <a:pt x="761" y="890"/>
                    <a:pt x="3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rot="-2291872">
              <a:off x="4335955" y="4716721"/>
              <a:ext cx="158603" cy="221729"/>
            </a:xfrm>
            <a:custGeom>
              <a:avLst/>
              <a:gdLst/>
              <a:ahLst/>
              <a:cxnLst/>
              <a:rect l="l" t="t" r="r" b="b"/>
              <a:pathLst>
                <a:path w="2618" h="3660" extrusionOk="0">
                  <a:moveTo>
                    <a:pt x="578" y="0"/>
                  </a:moveTo>
                  <a:cubicBezTo>
                    <a:pt x="274" y="282"/>
                    <a:pt x="107" y="716"/>
                    <a:pt x="0" y="1149"/>
                  </a:cubicBezTo>
                  <a:lnTo>
                    <a:pt x="426" y="1545"/>
                  </a:lnTo>
                  <a:cubicBezTo>
                    <a:pt x="1172" y="2222"/>
                    <a:pt x="1910" y="2914"/>
                    <a:pt x="2587" y="3660"/>
                  </a:cubicBezTo>
                  <a:lnTo>
                    <a:pt x="2617" y="3622"/>
                  </a:lnTo>
                  <a:cubicBezTo>
                    <a:pt x="2214" y="2793"/>
                    <a:pt x="1780" y="1986"/>
                    <a:pt x="1301" y="1203"/>
                  </a:cubicBezTo>
                  <a:cubicBezTo>
                    <a:pt x="1058" y="807"/>
                    <a:pt x="814" y="404"/>
                    <a:pt x="5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rot="-2291872">
              <a:off x="4359239" y="4326556"/>
              <a:ext cx="902487" cy="1168925"/>
            </a:xfrm>
            <a:custGeom>
              <a:avLst/>
              <a:gdLst/>
              <a:ahLst/>
              <a:cxnLst/>
              <a:rect l="l" t="t" r="r" b="b"/>
              <a:pathLst>
                <a:path w="14897" h="19295" extrusionOk="0">
                  <a:moveTo>
                    <a:pt x="14463" y="1"/>
                  </a:moveTo>
                  <a:cubicBezTo>
                    <a:pt x="11602" y="328"/>
                    <a:pt x="8749" y="1013"/>
                    <a:pt x="6718" y="3280"/>
                  </a:cubicBezTo>
                  <a:cubicBezTo>
                    <a:pt x="5006" y="5281"/>
                    <a:pt x="3584" y="7373"/>
                    <a:pt x="3013" y="9845"/>
                  </a:cubicBezTo>
                  <a:cubicBezTo>
                    <a:pt x="2252" y="12980"/>
                    <a:pt x="1111" y="15742"/>
                    <a:pt x="160" y="18686"/>
                  </a:cubicBezTo>
                  <a:cubicBezTo>
                    <a:pt x="99" y="18884"/>
                    <a:pt x="46" y="19089"/>
                    <a:pt x="0" y="19294"/>
                  </a:cubicBezTo>
                  <a:cubicBezTo>
                    <a:pt x="403" y="18138"/>
                    <a:pt x="1195" y="17157"/>
                    <a:pt x="2229" y="16510"/>
                  </a:cubicBezTo>
                  <a:cubicBezTo>
                    <a:pt x="2952" y="16069"/>
                    <a:pt x="3857" y="15719"/>
                    <a:pt x="4139" y="14912"/>
                  </a:cubicBezTo>
                  <a:cubicBezTo>
                    <a:pt x="4352" y="14311"/>
                    <a:pt x="4154" y="13558"/>
                    <a:pt x="4580" y="13086"/>
                  </a:cubicBezTo>
                  <a:cubicBezTo>
                    <a:pt x="4930" y="12698"/>
                    <a:pt x="5562" y="12676"/>
                    <a:pt x="5934" y="12310"/>
                  </a:cubicBezTo>
                  <a:cubicBezTo>
                    <a:pt x="6558" y="11687"/>
                    <a:pt x="6049" y="10568"/>
                    <a:pt x="6406" y="9762"/>
                  </a:cubicBezTo>
                  <a:cubicBezTo>
                    <a:pt x="6825" y="8826"/>
                    <a:pt x="8209" y="8689"/>
                    <a:pt x="8734" y="7806"/>
                  </a:cubicBezTo>
                  <a:cubicBezTo>
                    <a:pt x="9206" y="7000"/>
                    <a:pt x="8825" y="5821"/>
                    <a:pt x="9465" y="5136"/>
                  </a:cubicBezTo>
                  <a:cubicBezTo>
                    <a:pt x="10058" y="4505"/>
                    <a:pt x="11146" y="4695"/>
                    <a:pt x="11823" y="4162"/>
                  </a:cubicBezTo>
                  <a:cubicBezTo>
                    <a:pt x="12546" y="3592"/>
                    <a:pt x="12470" y="2488"/>
                    <a:pt x="12812" y="1636"/>
                  </a:cubicBezTo>
                  <a:cubicBezTo>
                    <a:pt x="13177" y="777"/>
                    <a:pt x="13976" y="183"/>
                    <a:pt x="14897" y="69"/>
                  </a:cubicBezTo>
                  <a:cubicBezTo>
                    <a:pt x="14752" y="62"/>
                    <a:pt x="14600" y="39"/>
                    <a:pt x="14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rot="-2291872">
              <a:off x="4728736" y="5045609"/>
              <a:ext cx="95477" cy="29564"/>
            </a:xfrm>
            <a:custGeom>
              <a:avLst/>
              <a:gdLst/>
              <a:ahLst/>
              <a:cxnLst/>
              <a:rect l="l" t="t" r="r" b="b"/>
              <a:pathLst>
                <a:path w="1576" h="488" extrusionOk="0">
                  <a:moveTo>
                    <a:pt x="1575" y="0"/>
                  </a:moveTo>
                  <a:cubicBezTo>
                    <a:pt x="1050" y="160"/>
                    <a:pt x="525" y="320"/>
                    <a:pt x="0" y="487"/>
                  </a:cubicBezTo>
                  <a:cubicBezTo>
                    <a:pt x="183" y="441"/>
                    <a:pt x="365" y="396"/>
                    <a:pt x="548" y="350"/>
                  </a:cubicBezTo>
                  <a:cubicBezTo>
                    <a:pt x="883" y="266"/>
                    <a:pt x="1233" y="175"/>
                    <a:pt x="1575" y="99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rot="-2291872">
              <a:off x="4598305" y="5037397"/>
              <a:ext cx="231907" cy="101050"/>
            </a:xfrm>
            <a:custGeom>
              <a:avLst/>
              <a:gdLst/>
              <a:ahLst/>
              <a:cxnLst/>
              <a:rect l="l" t="t" r="r" b="b"/>
              <a:pathLst>
                <a:path w="3828" h="1668" extrusionOk="0">
                  <a:moveTo>
                    <a:pt x="3827" y="1"/>
                  </a:moveTo>
                  <a:lnTo>
                    <a:pt x="3827" y="1"/>
                  </a:lnTo>
                  <a:cubicBezTo>
                    <a:pt x="3082" y="77"/>
                    <a:pt x="2344" y="191"/>
                    <a:pt x="1613" y="351"/>
                  </a:cubicBezTo>
                  <a:cubicBezTo>
                    <a:pt x="1164" y="450"/>
                    <a:pt x="723" y="571"/>
                    <a:pt x="282" y="701"/>
                  </a:cubicBezTo>
                  <a:cubicBezTo>
                    <a:pt x="191" y="1028"/>
                    <a:pt x="99" y="1347"/>
                    <a:pt x="0" y="1667"/>
                  </a:cubicBezTo>
                  <a:cubicBezTo>
                    <a:pt x="1256" y="1233"/>
                    <a:pt x="2526" y="861"/>
                    <a:pt x="3789" y="473"/>
                  </a:cubicBezTo>
                  <a:cubicBezTo>
                    <a:pt x="3789" y="313"/>
                    <a:pt x="3797" y="153"/>
                    <a:pt x="3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rot="-2291872">
              <a:off x="4497060" y="4734021"/>
              <a:ext cx="292731" cy="56765"/>
            </a:xfrm>
            <a:custGeom>
              <a:avLst/>
              <a:gdLst/>
              <a:ahLst/>
              <a:cxnLst/>
              <a:rect l="l" t="t" r="r" b="b"/>
              <a:pathLst>
                <a:path w="4832" h="937" extrusionOk="0">
                  <a:moveTo>
                    <a:pt x="4793" y="1"/>
                  </a:moveTo>
                  <a:cubicBezTo>
                    <a:pt x="4208" y="8"/>
                    <a:pt x="3629" y="31"/>
                    <a:pt x="3044" y="47"/>
                  </a:cubicBezTo>
                  <a:cubicBezTo>
                    <a:pt x="2138" y="69"/>
                    <a:pt x="1240" y="176"/>
                    <a:pt x="350" y="358"/>
                  </a:cubicBezTo>
                  <a:cubicBezTo>
                    <a:pt x="229" y="549"/>
                    <a:pt x="114" y="746"/>
                    <a:pt x="0" y="937"/>
                  </a:cubicBezTo>
                  <a:cubicBezTo>
                    <a:pt x="1271" y="571"/>
                    <a:pt x="2564" y="275"/>
                    <a:pt x="3888" y="244"/>
                  </a:cubicBezTo>
                  <a:cubicBezTo>
                    <a:pt x="4170" y="244"/>
                    <a:pt x="4466" y="244"/>
                    <a:pt x="4748" y="252"/>
                  </a:cubicBezTo>
                  <a:cubicBezTo>
                    <a:pt x="4771" y="168"/>
                    <a:pt x="4801" y="85"/>
                    <a:pt x="48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-2291872">
              <a:off x="4603520" y="4647741"/>
              <a:ext cx="162359" cy="18962"/>
            </a:xfrm>
            <a:custGeom>
              <a:avLst/>
              <a:gdLst/>
              <a:ahLst/>
              <a:cxnLst/>
              <a:rect l="l" t="t" r="r" b="b"/>
              <a:pathLst>
                <a:path w="2680" h="313" extrusionOk="0">
                  <a:moveTo>
                    <a:pt x="2679" y="0"/>
                  </a:moveTo>
                  <a:cubicBezTo>
                    <a:pt x="2489" y="0"/>
                    <a:pt x="2299" y="0"/>
                    <a:pt x="2116" y="16"/>
                  </a:cubicBezTo>
                  <a:cubicBezTo>
                    <a:pt x="1408" y="69"/>
                    <a:pt x="701" y="168"/>
                    <a:pt x="1" y="312"/>
                  </a:cubicBezTo>
                  <a:cubicBezTo>
                    <a:pt x="222" y="305"/>
                    <a:pt x="450" y="290"/>
                    <a:pt x="671" y="290"/>
                  </a:cubicBezTo>
                  <a:cubicBezTo>
                    <a:pt x="1241" y="282"/>
                    <a:pt x="1812" y="251"/>
                    <a:pt x="2382" y="244"/>
                  </a:cubicBezTo>
                  <a:cubicBezTo>
                    <a:pt x="2390" y="236"/>
                    <a:pt x="2398" y="229"/>
                    <a:pt x="2405" y="221"/>
                  </a:cubicBezTo>
                  <a:cubicBezTo>
                    <a:pt x="2489" y="137"/>
                    <a:pt x="2580" y="61"/>
                    <a:pt x="2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rot="-2291872">
              <a:off x="4556820" y="4934702"/>
              <a:ext cx="291822" cy="102868"/>
            </a:xfrm>
            <a:custGeom>
              <a:avLst/>
              <a:gdLst/>
              <a:ahLst/>
              <a:cxnLst/>
              <a:rect l="l" t="t" r="r" b="b"/>
              <a:pathLst>
                <a:path w="4817" h="1698" extrusionOk="0">
                  <a:moveTo>
                    <a:pt x="4817" y="1"/>
                  </a:moveTo>
                  <a:lnTo>
                    <a:pt x="4817" y="1"/>
                  </a:lnTo>
                  <a:cubicBezTo>
                    <a:pt x="4748" y="8"/>
                    <a:pt x="4680" y="24"/>
                    <a:pt x="4619" y="31"/>
                  </a:cubicBezTo>
                  <a:cubicBezTo>
                    <a:pt x="4086" y="92"/>
                    <a:pt x="3554" y="122"/>
                    <a:pt x="3029" y="138"/>
                  </a:cubicBezTo>
                  <a:cubicBezTo>
                    <a:pt x="2162" y="168"/>
                    <a:pt x="1287" y="153"/>
                    <a:pt x="419" y="176"/>
                  </a:cubicBezTo>
                  <a:cubicBezTo>
                    <a:pt x="313" y="503"/>
                    <a:pt x="214" y="830"/>
                    <a:pt x="130" y="1165"/>
                  </a:cubicBezTo>
                  <a:cubicBezTo>
                    <a:pt x="92" y="1347"/>
                    <a:pt x="47" y="1522"/>
                    <a:pt x="1" y="1697"/>
                  </a:cubicBezTo>
                  <a:lnTo>
                    <a:pt x="495" y="1522"/>
                  </a:lnTo>
                  <a:cubicBezTo>
                    <a:pt x="1180" y="1279"/>
                    <a:pt x="1873" y="1051"/>
                    <a:pt x="2580" y="868"/>
                  </a:cubicBezTo>
                  <a:cubicBezTo>
                    <a:pt x="3021" y="746"/>
                    <a:pt x="3478" y="655"/>
                    <a:pt x="3934" y="571"/>
                  </a:cubicBezTo>
                  <a:cubicBezTo>
                    <a:pt x="4208" y="351"/>
                    <a:pt x="4505" y="161"/>
                    <a:pt x="4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rot="-2291872">
              <a:off x="4541755" y="4413742"/>
              <a:ext cx="206039" cy="15085"/>
            </a:xfrm>
            <a:custGeom>
              <a:avLst/>
              <a:gdLst/>
              <a:ahLst/>
              <a:cxnLst/>
              <a:rect l="l" t="t" r="r" b="b"/>
              <a:pathLst>
                <a:path w="3401" h="249" extrusionOk="0">
                  <a:moveTo>
                    <a:pt x="2282" y="0"/>
                  </a:moveTo>
                  <a:cubicBezTo>
                    <a:pt x="1827" y="0"/>
                    <a:pt x="1373" y="17"/>
                    <a:pt x="921" y="51"/>
                  </a:cubicBezTo>
                  <a:cubicBezTo>
                    <a:pt x="700" y="58"/>
                    <a:pt x="472" y="81"/>
                    <a:pt x="251" y="97"/>
                  </a:cubicBezTo>
                  <a:cubicBezTo>
                    <a:pt x="168" y="150"/>
                    <a:pt x="84" y="195"/>
                    <a:pt x="0" y="249"/>
                  </a:cubicBezTo>
                  <a:cubicBezTo>
                    <a:pt x="944" y="97"/>
                    <a:pt x="1895" y="28"/>
                    <a:pt x="2853" y="28"/>
                  </a:cubicBezTo>
                  <a:cubicBezTo>
                    <a:pt x="3036" y="28"/>
                    <a:pt x="3218" y="28"/>
                    <a:pt x="3401" y="36"/>
                  </a:cubicBezTo>
                  <a:cubicBezTo>
                    <a:pt x="3028" y="12"/>
                    <a:pt x="2654" y="0"/>
                    <a:pt x="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rot="-2291872">
              <a:off x="4705081" y="5308898"/>
              <a:ext cx="172416" cy="63187"/>
            </a:xfrm>
            <a:custGeom>
              <a:avLst/>
              <a:gdLst/>
              <a:ahLst/>
              <a:cxnLst/>
              <a:rect l="l" t="t" r="r" b="b"/>
              <a:pathLst>
                <a:path w="2846" h="1043" extrusionOk="0">
                  <a:moveTo>
                    <a:pt x="2846" y="0"/>
                  </a:moveTo>
                  <a:cubicBezTo>
                    <a:pt x="2427" y="137"/>
                    <a:pt x="2017" y="274"/>
                    <a:pt x="1606" y="419"/>
                  </a:cubicBezTo>
                  <a:cubicBezTo>
                    <a:pt x="1058" y="594"/>
                    <a:pt x="525" y="807"/>
                    <a:pt x="0" y="1043"/>
                  </a:cubicBezTo>
                  <a:lnTo>
                    <a:pt x="175" y="997"/>
                  </a:lnTo>
                  <a:cubicBezTo>
                    <a:pt x="624" y="883"/>
                    <a:pt x="1073" y="769"/>
                    <a:pt x="1530" y="670"/>
                  </a:cubicBezTo>
                  <a:cubicBezTo>
                    <a:pt x="1887" y="594"/>
                    <a:pt x="2260" y="541"/>
                    <a:pt x="2625" y="472"/>
                  </a:cubicBezTo>
                  <a:lnTo>
                    <a:pt x="2732" y="457"/>
                  </a:lnTo>
                  <a:cubicBezTo>
                    <a:pt x="2739" y="442"/>
                    <a:pt x="2747" y="434"/>
                    <a:pt x="2747" y="419"/>
                  </a:cubicBezTo>
                  <a:cubicBezTo>
                    <a:pt x="2793" y="282"/>
                    <a:pt x="2823" y="145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rot="-2291872">
              <a:off x="4816842" y="5117405"/>
              <a:ext cx="21264" cy="7452"/>
            </a:xfrm>
            <a:custGeom>
              <a:avLst/>
              <a:gdLst/>
              <a:ahLst/>
              <a:cxnLst/>
              <a:rect l="l" t="t" r="r" b="b"/>
              <a:pathLst>
                <a:path w="351" h="123" extrusionOk="0">
                  <a:moveTo>
                    <a:pt x="351" y="0"/>
                  </a:moveTo>
                  <a:lnTo>
                    <a:pt x="1" y="122"/>
                  </a:lnTo>
                  <a:cubicBezTo>
                    <a:pt x="61" y="114"/>
                    <a:pt x="122" y="99"/>
                    <a:pt x="183" y="92"/>
                  </a:cubicBezTo>
                  <a:cubicBezTo>
                    <a:pt x="236" y="61"/>
                    <a:pt x="297" y="31"/>
                    <a:pt x="351" y="0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rot="-2291872">
              <a:off x="4626953" y="5110957"/>
              <a:ext cx="262804" cy="124980"/>
            </a:xfrm>
            <a:custGeom>
              <a:avLst/>
              <a:gdLst/>
              <a:ahLst/>
              <a:cxnLst/>
              <a:rect l="l" t="t" r="r" b="b"/>
              <a:pathLst>
                <a:path w="4338" h="2063" extrusionOk="0">
                  <a:moveTo>
                    <a:pt x="4338" y="1"/>
                  </a:moveTo>
                  <a:cubicBezTo>
                    <a:pt x="3957" y="84"/>
                    <a:pt x="3577" y="183"/>
                    <a:pt x="3204" y="282"/>
                  </a:cubicBezTo>
                  <a:cubicBezTo>
                    <a:pt x="2717" y="404"/>
                    <a:pt x="2230" y="503"/>
                    <a:pt x="1743" y="602"/>
                  </a:cubicBezTo>
                  <a:cubicBezTo>
                    <a:pt x="1287" y="693"/>
                    <a:pt x="830" y="792"/>
                    <a:pt x="374" y="906"/>
                  </a:cubicBezTo>
                  <a:cubicBezTo>
                    <a:pt x="252" y="1294"/>
                    <a:pt x="130" y="1674"/>
                    <a:pt x="1" y="2062"/>
                  </a:cubicBezTo>
                  <a:cubicBezTo>
                    <a:pt x="176" y="1994"/>
                    <a:pt x="343" y="1933"/>
                    <a:pt x="518" y="1880"/>
                  </a:cubicBezTo>
                  <a:cubicBezTo>
                    <a:pt x="998" y="1652"/>
                    <a:pt x="1469" y="1423"/>
                    <a:pt x="1956" y="1233"/>
                  </a:cubicBezTo>
                  <a:cubicBezTo>
                    <a:pt x="2428" y="1058"/>
                    <a:pt x="2907" y="898"/>
                    <a:pt x="3379" y="739"/>
                  </a:cubicBezTo>
                  <a:cubicBezTo>
                    <a:pt x="3668" y="640"/>
                    <a:pt x="3957" y="541"/>
                    <a:pt x="4254" y="427"/>
                  </a:cubicBezTo>
                  <a:cubicBezTo>
                    <a:pt x="4300" y="290"/>
                    <a:pt x="4322" y="145"/>
                    <a:pt x="4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rot="-2291872">
              <a:off x="4715218" y="5366481"/>
              <a:ext cx="185804" cy="83966"/>
            </a:xfrm>
            <a:custGeom>
              <a:avLst/>
              <a:gdLst/>
              <a:ahLst/>
              <a:cxnLst/>
              <a:rect l="l" t="t" r="r" b="b"/>
              <a:pathLst>
                <a:path w="3067" h="1386" extrusionOk="0">
                  <a:moveTo>
                    <a:pt x="3067" y="1"/>
                  </a:moveTo>
                  <a:cubicBezTo>
                    <a:pt x="2686" y="69"/>
                    <a:pt x="2306" y="138"/>
                    <a:pt x="1925" y="222"/>
                  </a:cubicBezTo>
                  <a:cubicBezTo>
                    <a:pt x="1370" y="343"/>
                    <a:pt x="815" y="495"/>
                    <a:pt x="267" y="640"/>
                  </a:cubicBezTo>
                  <a:cubicBezTo>
                    <a:pt x="176" y="884"/>
                    <a:pt x="92" y="1135"/>
                    <a:pt x="1" y="1386"/>
                  </a:cubicBezTo>
                  <a:cubicBezTo>
                    <a:pt x="617" y="1150"/>
                    <a:pt x="1233" y="944"/>
                    <a:pt x="1872" y="777"/>
                  </a:cubicBezTo>
                  <a:lnTo>
                    <a:pt x="2184" y="693"/>
                  </a:lnTo>
                  <a:cubicBezTo>
                    <a:pt x="2511" y="518"/>
                    <a:pt x="2816" y="282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rot="-2291872">
              <a:off x="4567418" y="4319138"/>
              <a:ext cx="227303" cy="40166"/>
            </a:xfrm>
            <a:custGeom>
              <a:avLst/>
              <a:gdLst/>
              <a:ahLst/>
              <a:cxnLst/>
              <a:rect l="l" t="t" r="r" b="b"/>
              <a:pathLst>
                <a:path w="3752" h="663" extrusionOk="0">
                  <a:moveTo>
                    <a:pt x="1606" y="1"/>
                  </a:moveTo>
                  <a:cubicBezTo>
                    <a:pt x="1051" y="145"/>
                    <a:pt x="518" y="336"/>
                    <a:pt x="1" y="564"/>
                  </a:cubicBezTo>
                  <a:cubicBezTo>
                    <a:pt x="407" y="538"/>
                    <a:pt x="813" y="524"/>
                    <a:pt x="1220" y="524"/>
                  </a:cubicBezTo>
                  <a:cubicBezTo>
                    <a:pt x="1530" y="524"/>
                    <a:pt x="1841" y="532"/>
                    <a:pt x="2154" y="549"/>
                  </a:cubicBezTo>
                  <a:cubicBezTo>
                    <a:pt x="2534" y="571"/>
                    <a:pt x="2915" y="609"/>
                    <a:pt x="3295" y="663"/>
                  </a:cubicBezTo>
                  <a:cubicBezTo>
                    <a:pt x="3417" y="473"/>
                    <a:pt x="3577" y="290"/>
                    <a:pt x="3752" y="138"/>
                  </a:cubicBezTo>
                  <a:cubicBezTo>
                    <a:pt x="3036" y="54"/>
                    <a:pt x="2321" y="1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rot="-2291872">
              <a:off x="4501059" y="4437354"/>
              <a:ext cx="314419" cy="37137"/>
            </a:xfrm>
            <a:custGeom>
              <a:avLst/>
              <a:gdLst/>
              <a:ahLst/>
              <a:cxnLst/>
              <a:rect l="l" t="t" r="r" b="b"/>
              <a:pathLst>
                <a:path w="5190" h="613" extrusionOk="0">
                  <a:moveTo>
                    <a:pt x="3874" y="1"/>
                  </a:moveTo>
                  <a:cubicBezTo>
                    <a:pt x="3070" y="1"/>
                    <a:pt x="2266" y="55"/>
                    <a:pt x="1469" y="163"/>
                  </a:cubicBezTo>
                  <a:cubicBezTo>
                    <a:pt x="1073" y="224"/>
                    <a:pt x="678" y="293"/>
                    <a:pt x="290" y="376"/>
                  </a:cubicBezTo>
                  <a:cubicBezTo>
                    <a:pt x="191" y="452"/>
                    <a:pt x="99" y="528"/>
                    <a:pt x="0" y="604"/>
                  </a:cubicBezTo>
                  <a:cubicBezTo>
                    <a:pt x="482" y="570"/>
                    <a:pt x="968" y="561"/>
                    <a:pt x="1452" y="561"/>
                  </a:cubicBezTo>
                  <a:cubicBezTo>
                    <a:pt x="1717" y="561"/>
                    <a:pt x="1981" y="564"/>
                    <a:pt x="2245" y="566"/>
                  </a:cubicBezTo>
                  <a:cubicBezTo>
                    <a:pt x="2838" y="566"/>
                    <a:pt x="3439" y="566"/>
                    <a:pt x="4040" y="574"/>
                  </a:cubicBezTo>
                  <a:cubicBezTo>
                    <a:pt x="4367" y="574"/>
                    <a:pt x="4702" y="589"/>
                    <a:pt x="5045" y="612"/>
                  </a:cubicBezTo>
                  <a:cubicBezTo>
                    <a:pt x="5090" y="422"/>
                    <a:pt x="5136" y="232"/>
                    <a:pt x="5189" y="49"/>
                  </a:cubicBezTo>
                  <a:cubicBezTo>
                    <a:pt x="4751" y="17"/>
                    <a:pt x="4313" y="1"/>
                    <a:pt x="3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-2291872">
              <a:off x="4759688" y="5482886"/>
              <a:ext cx="106987" cy="149395"/>
            </a:xfrm>
            <a:custGeom>
              <a:avLst/>
              <a:gdLst/>
              <a:ahLst/>
              <a:cxnLst/>
              <a:rect l="l" t="t" r="r" b="b"/>
              <a:pathLst>
                <a:path w="1766" h="2466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491" y="92"/>
                    <a:pt x="1217" y="191"/>
                    <a:pt x="944" y="297"/>
                  </a:cubicBezTo>
                  <a:cubicBezTo>
                    <a:pt x="845" y="343"/>
                    <a:pt x="738" y="381"/>
                    <a:pt x="639" y="434"/>
                  </a:cubicBezTo>
                  <a:cubicBezTo>
                    <a:pt x="472" y="906"/>
                    <a:pt x="312" y="1385"/>
                    <a:pt x="160" y="1857"/>
                  </a:cubicBezTo>
                  <a:cubicBezTo>
                    <a:pt x="99" y="2055"/>
                    <a:pt x="46" y="2260"/>
                    <a:pt x="0" y="2465"/>
                  </a:cubicBezTo>
                  <a:cubicBezTo>
                    <a:pt x="342" y="1492"/>
                    <a:pt x="959" y="640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-2291872">
              <a:off x="4481943" y="4505257"/>
              <a:ext cx="367428" cy="49132"/>
            </a:xfrm>
            <a:custGeom>
              <a:avLst/>
              <a:gdLst/>
              <a:ahLst/>
              <a:cxnLst/>
              <a:rect l="l" t="t" r="r" b="b"/>
              <a:pathLst>
                <a:path w="6065" h="811" extrusionOk="0">
                  <a:moveTo>
                    <a:pt x="2565" y="0"/>
                  </a:moveTo>
                  <a:cubicBezTo>
                    <a:pt x="1921" y="0"/>
                    <a:pt x="1280" y="32"/>
                    <a:pt x="640" y="96"/>
                  </a:cubicBezTo>
                  <a:cubicBezTo>
                    <a:pt x="526" y="217"/>
                    <a:pt x="404" y="331"/>
                    <a:pt x="290" y="461"/>
                  </a:cubicBezTo>
                  <a:cubicBezTo>
                    <a:pt x="176" y="590"/>
                    <a:pt x="92" y="697"/>
                    <a:pt x="1" y="811"/>
                  </a:cubicBezTo>
                  <a:cubicBezTo>
                    <a:pt x="1214" y="459"/>
                    <a:pt x="2471" y="225"/>
                    <a:pt x="3744" y="225"/>
                  </a:cubicBezTo>
                  <a:cubicBezTo>
                    <a:pt x="3764" y="225"/>
                    <a:pt x="3785" y="225"/>
                    <a:pt x="3805" y="225"/>
                  </a:cubicBezTo>
                  <a:cubicBezTo>
                    <a:pt x="4535" y="232"/>
                    <a:pt x="5266" y="293"/>
                    <a:pt x="5988" y="339"/>
                  </a:cubicBezTo>
                  <a:cubicBezTo>
                    <a:pt x="6019" y="248"/>
                    <a:pt x="6042" y="149"/>
                    <a:pt x="6065" y="57"/>
                  </a:cubicBezTo>
                  <a:cubicBezTo>
                    <a:pt x="5654" y="27"/>
                    <a:pt x="5235" y="19"/>
                    <a:pt x="4824" y="19"/>
                  </a:cubicBezTo>
                  <a:cubicBezTo>
                    <a:pt x="4201" y="19"/>
                    <a:pt x="3577" y="12"/>
                    <a:pt x="2953" y="4"/>
                  </a:cubicBezTo>
                  <a:cubicBezTo>
                    <a:pt x="2824" y="2"/>
                    <a:pt x="2694" y="0"/>
                    <a:pt x="2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-2291872">
              <a:off x="4693780" y="4210674"/>
              <a:ext cx="131402" cy="24051"/>
            </a:xfrm>
            <a:custGeom>
              <a:avLst/>
              <a:gdLst/>
              <a:ahLst/>
              <a:cxnLst/>
              <a:rect l="l" t="t" r="r" b="b"/>
              <a:pathLst>
                <a:path w="2169" h="397" extrusionOk="0">
                  <a:moveTo>
                    <a:pt x="1735" y="1"/>
                  </a:moveTo>
                  <a:cubicBezTo>
                    <a:pt x="1157" y="69"/>
                    <a:pt x="571" y="153"/>
                    <a:pt x="0" y="259"/>
                  </a:cubicBezTo>
                  <a:cubicBezTo>
                    <a:pt x="396" y="290"/>
                    <a:pt x="799" y="335"/>
                    <a:pt x="1202" y="396"/>
                  </a:cubicBezTo>
                  <a:cubicBezTo>
                    <a:pt x="1499" y="221"/>
                    <a:pt x="1826" y="115"/>
                    <a:pt x="2169" y="69"/>
                  </a:cubicBezTo>
                  <a:cubicBezTo>
                    <a:pt x="2024" y="69"/>
                    <a:pt x="1880" y="46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-2291872">
              <a:off x="4609157" y="4736227"/>
              <a:ext cx="171022" cy="14176"/>
            </a:xfrm>
            <a:custGeom>
              <a:avLst/>
              <a:gdLst/>
              <a:ahLst/>
              <a:cxnLst/>
              <a:rect l="l" t="t" r="r" b="b"/>
              <a:pathLst>
                <a:path w="2823" h="234" extrusionOk="0">
                  <a:moveTo>
                    <a:pt x="2216" y="0"/>
                  </a:moveTo>
                  <a:cubicBezTo>
                    <a:pt x="2073" y="0"/>
                    <a:pt x="1930" y="2"/>
                    <a:pt x="1788" y="5"/>
                  </a:cubicBezTo>
                  <a:cubicBezTo>
                    <a:pt x="1187" y="28"/>
                    <a:pt x="594" y="104"/>
                    <a:pt x="0" y="234"/>
                  </a:cubicBezTo>
                  <a:cubicBezTo>
                    <a:pt x="211" y="228"/>
                    <a:pt x="420" y="227"/>
                    <a:pt x="630" y="227"/>
                  </a:cubicBezTo>
                  <a:cubicBezTo>
                    <a:pt x="1049" y="227"/>
                    <a:pt x="1466" y="234"/>
                    <a:pt x="1887" y="234"/>
                  </a:cubicBezTo>
                  <a:cubicBezTo>
                    <a:pt x="2191" y="234"/>
                    <a:pt x="2496" y="226"/>
                    <a:pt x="2800" y="218"/>
                  </a:cubicBezTo>
                  <a:cubicBezTo>
                    <a:pt x="2808" y="150"/>
                    <a:pt x="2815" y="81"/>
                    <a:pt x="2823" y="13"/>
                  </a:cubicBezTo>
                  <a:cubicBezTo>
                    <a:pt x="2622" y="4"/>
                    <a:pt x="2419" y="0"/>
                    <a:pt x="2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 rot="-2291872">
              <a:off x="4513559" y="4535201"/>
              <a:ext cx="343014" cy="39257"/>
            </a:xfrm>
            <a:custGeom>
              <a:avLst/>
              <a:gdLst/>
              <a:ahLst/>
              <a:cxnLst/>
              <a:rect l="l" t="t" r="r" b="b"/>
              <a:pathLst>
                <a:path w="5662" h="648" extrusionOk="0">
                  <a:moveTo>
                    <a:pt x="3482" y="1"/>
                  </a:moveTo>
                  <a:cubicBezTo>
                    <a:pt x="3437" y="1"/>
                    <a:pt x="3393" y="1"/>
                    <a:pt x="3348" y="1"/>
                  </a:cubicBezTo>
                  <a:cubicBezTo>
                    <a:pt x="2610" y="24"/>
                    <a:pt x="1872" y="108"/>
                    <a:pt x="1150" y="268"/>
                  </a:cubicBezTo>
                  <a:cubicBezTo>
                    <a:pt x="762" y="344"/>
                    <a:pt x="381" y="443"/>
                    <a:pt x="1" y="549"/>
                  </a:cubicBezTo>
                  <a:cubicBezTo>
                    <a:pt x="480" y="496"/>
                    <a:pt x="952" y="465"/>
                    <a:pt x="1431" y="458"/>
                  </a:cubicBezTo>
                  <a:cubicBezTo>
                    <a:pt x="1535" y="455"/>
                    <a:pt x="1640" y="454"/>
                    <a:pt x="1745" y="454"/>
                  </a:cubicBezTo>
                  <a:cubicBezTo>
                    <a:pt x="2289" y="454"/>
                    <a:pt x="2836" y="483"/>
                    <a:pt x="3379" y="496"/>
                  </a:cubicBezTo>
                  <a:cubicBezTo>
                    <a:pt x="4003" y="511"/>
                    <a:pt x="4619" y="557"/>
                    <a:pt x="5243" y="633"/>
                  </a:cubicBezTo>
                  <a:lnTo>
                    <a:pt x="5304" y="648"/>
                  </a:lnTo>
                  <a:cubicBezTo>
                    <a:pt x="5456" y="488"/>
                    <a:pt x="5577" y="306"/>
                    <a:pt x="5661" y="108"/>
                  </a:cubicBezTo>
                  <a:cubicBezTo>
                    <a:pt x="4937" y="58"/>
                    <a:pt x="4212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 rot="-2291872">
              <a:off x="4510426" y="4807338"/>
              <a:ext cx="315752" cy="49374"/>
            </a:xfrm>
            <a:custGeom>
              <a:avLst/>
              <a:gdLst/>
              <a:ahLst/>
              <a:cxnLst/>
              <a:rect l="l" t="t" r="r" b="b"/>
              <a:pathLst>
                <a:path w="5212" h="815" extrusionOk="0">
                  <a:moveTo>
                    <a:pt x="5212" y="0"/>
                  </a:moveTo>
                  <a:cubicBezTo>
                    <a:pt x="4831" y="8"/>
                    <a:pt x="4458" y="15"/>
                    <a:pt x="4078" y="15"/>
                  </a:cubicBezTo>
                  <a:cubicBezTo>
                    <a:pt x="3966" y="17"/>
                    <a:pt x="3855" y="17"/>
                    <a:pt x="3744" y="17"/>
                  </a:cubicBezTo>
                  <a:cubicBezTo>
                    <a:pt x="3521" y="17"/>
                    <a:pt x="3300" y="15"/>
                    <a:pt x="3078" y="15"/>
                  </a:cubicBezTo>
                  <a:cubicBezTo>
                    <a:pt x="2745" y="15"/>
                    <a:pt x="2412" y="19"/>
                    <a:pt x="2077" y="38"/>
                  </a:cubicBezTo>
                  <a:cubicBezTo>
                    <a:pt x="1476" y="69"/>
                    <a:pt x="875" y="137"/>
                    <a:pt x="289" y="244"/>
                  </a:cubicBezTo>
                  <a:cubicBezTo>
                    <a:pt x="183" y="434"/>
                    <a:pt x="91" y="624"/>
                    <a:pt x="0" y="814"/>
                  </a:cubicBezTo>
                  <a:cubicBezTo>
                    <a:pt x="304" y="784"/>
                    <a:pt x="609" y="753"/>
                    <a:pt x="906" y="723"/>
                  </a:cubicBezTo>
                  <a:cubicBezTo>
                    <a:pt x="2153" y="510"/>
                    <a:pt x="3393" y="266"/>
                    <a:pt x="4656" y="183"/>
                  </a:cubicBezTo>
                  <a:cubicBezTo>
                    <a:pt x="4831" y="175"/>
                    <a:pt x="5014" y="160"/>
                    <a:pt x="5196" y="152"/>
                  </a:cubicBezTo>
                  <a:cubicBezTo>
                    <a:pt x="5196" y="99"/>
                    <a:pt x="5204" y="53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 rot="-2291872">
              <a:off x="4520518" y="4848474"/>
              <a:ext cx="330110" cy="59491"/>
            </a:xfrm>
            <a:custGeom>
              <a:avLst/>
              <a:gdLst/>
              <a:ahLst/>
              <a:cxnLst/>
              <a:rect l="l" t="t" r="r" b="b"/>
              <a:pathLst>
                <a:path w="5449" h="982" extrusionOk="0">
                  <a:moveTo>
                    <a:pt x="5448" y="0"/>
                  </a:moveTo>
                  <a:lnTo>
                    <a:pt x="5037" y="69"/>
                  </a:lnTo>
                  <a:cubicBezTo>
                    <a:pt x="4482" y="168"/>
                    <a:pt x="3934" y="236"/>
                    <a:pt x="3371" y="274"/>
                  </a:cubicBezTo>
                  <a:cubicBezTo>
                    <a:pt x="2694" y="320"/>
                    <a:pt x="2009" y="358"/>
                    <a:pt x="1325" y="411"/>
                  </a:cubicBezTo>
                  <a:cubicBezTo>
                    <a:pt x="937" y="480"/>
                    <a:pt x="549" y="541"/>
                    <a:pt x="153" y="601"/>
                  </a:cubicBezTo>
                  <a:cubicBezTo>
                    <a:pt x="100" y="731"/>
                    <a:pt x="54" y="853"/>
                    <a:pt x="1" y="982"/>
                  </a:cubicBezTo>
                  <a:cubicBezTo>
                    <a:pt x="480" y="944"/>
                    <a:pt x="960" y="898"/>
                    <a:pt x="1439" y="845"/>
                  </a:cubicBezTo>
                  <a:cubicBezTo>
                    <a:pt x="2146" y="769"/>
                    <a:pt x="2846" y="678"/>
                    <a:pt x="3546" y="579"/>
                  </a:cubicBezTo>
                  <a:cubicBezTo>
                    <a:pt x="4109" y="495"/>
                    <a:pt x="4672" y="442"/>
                    <a:pt x="5243" y="396"/>
                  </a:cubicBezTo>
                  <a:lnTo>
                    <a:pt x="5273" y="396"/>
                  </a:lnTo>
                  <a:cubicBezTo>
                    <a:pt x="5281" y="381"/>
                    <a:pt x="5289" y="366"/>
                    <a:pt x="5296" y="358"/>
                  </a:cubicBezTo>
                  <a:cubicBezTo>
                    <a:pt x="5365" y="244"/>
                    <a:pt x="5410" y="122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 rot="-2291872">
              <a:off x="4476832" y="4616524"/>
              <a:ext cx="382574" cy="64641"/>
            </a:xfrm>
            <a:custGeom>
              <a:avLst/>
              <a:gdLst/>
              <a:ahLst/>
              <a:cxnLst/>
              <a:rect l="l" t="t" r="r" b="b"/>
              <a:pathLst>
                <a:path w="6315" h="1067" extrusionOk="0">
                  <a:moveTo>
                    <a:pt x="3142" y="1"/>
                  </a:moveTo>
                  <a:cubicBezTo>
                    <a:pt x="2972" y="1"/>
                    <a:pt x="2803" y="3"/>
                    <a:pt x="2633" y="9"/>
                  </a:cubicBezTo>
                  <a:cubicBezTo>
                    <a:pt x="1956" y="32"/>
                    <a:pt x="1286" y="100"/>
                    <a:pt x="624" y="222"/>
                  </a:cubicBezTo>
                  <a:cubicBezTo>
                    <a:pt x="404" y="503"/>
                    <a:pt x="198" y="785"/>
                    <a:pt x="0" y="1066"/>
                  </a:cubicBezTo>
                  <a:lnTo>
                    <a:pt x="61" y="1051"/>
                  </a:lnTo>
                  <a:cubicBezTo>
                    <a:pt x="1415" y="655"/>
                    <a:pt x="2815" y="336"/>
                    <a:pt x="4230" y="275"/>
                  </a:cubicBezTo>
                  <a:cubicBezTo>
                    <a:pt x="4336" y="273"/>
                    <a:pt x="4443" y="272"/>
                    <a:pt x="4550" y="272"/>
                  </a:cubicBezTo>
                  <a:cubicBezTo>
                    <a:pt x="4918" y="272"/>
                    <a:pt x="5289" y="284"/>
                    <a:pt x="5661" y="313"/>
                  </a:cubicBezTo>
                  <a:cubicBezTo>
                    <a:pt x="5881" y="267"/>
                    <a:pt x="6102" y="207"/>
                    <a:pt x="6315" y="123"/>
                  </a:cubicBezTo>
                  <a:cubicBezTo>
                    <a:pt x="5752" y="70"/>
                    <a:pt x="5189" y="54"/>
                    <a:pt x="4618" y="32"/>
                  </a:cubicBezTo>
                  <a:cubicBezTo>
                    <a:pt x="4126" y="20"/>
                    <a:pt x="3634" y="1"/>
                    <a:pt x="3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 rot="-2291872">
              <a:off x="4670896" y="5236485"/>
              <a:ext cx="188591" cy="117105"/>
            </a:xfrm>
            <a:custGeom>
              <a:avLst/>
              <a:gdLst/>
              <a:ahLst/>
              <a:cxnLst/>
              <a:rect l="l" t="t" r="r" b="b"/>
              <a:pathLst>
                <a:path w="3113" h="1933" extrusionOk="0">
                  <a:moveTo>
                    <a:pt x="3112" y="0"/>
                  </a:moveTo>
                  <a:cubicBezTo>
                    <a:pt x="2679" y="107"/>
                    <a:pt x="2253" y="206"/>
                    <a:pt x="1827" y="328"/>
                  </a:cubicBezTo>
                  <a:cubicBezTo>
                    <a:pt x="1614" y="388"/>
                    <a:pt x="1408" y="449"/>
                    <a:pt x="1195" y="518"/>
                  </a:cubicBezTo>
                  <a:cubicBezTo>
                    <a:pt x="1043" y="586"/>
                    <a:pt x="899" y="662"/>
                    <a:pt x="746" y="731"/>
                  </a:cubicBezTo>
                  <a:cubicBezTo>
                    <a:pt x="617" y="799"/>
                    <a:pt x="480" y="860"/>
                    <a:pt x="343" y="921"/>
                  </a:cubicBezTo>
                  <a:cubicBezTo>
                    <a:pt x="229" y="1263"/>
                    <a:pt x="115" y="1598"/>
                    <a:pt x="1" y="1933"/>
                  </a:cubicBezTo>
                  <a:lnTo>
                    <a:pt x="130" y="1872"/>
                  </a:lnTo>
                  <a:cubicBezTo>
                    <a:pt x="1028" y="1484"/>
                    <a:pt x="1964" y="1203"/>
                    <a:pt x="2884" y="883"/>
                  </a:cubicBezTo>
                  <a:cubicBezTo>
                    <a:pt x="2907" y="563"/>
                    <a:pt x="2945" y="252"/>
                    <a:pt x="3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 rot="1586925">
              <a:off x="6360876" y="3779348"/>
              <a:ext cx="1414207" cy="1170347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 rot="1586925">
              <a:off x="6527530" y="3666881"/>
              <a:ext cx="1364466" cy="1092251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 rot="1586925">
              <a:off x="7416474" y="4148642"/>
              <a:ext cx="102876" cy="271548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 rot="1586925">
              <a:off x="7296842" y="3892370"/>
              <a:ext cx="229138" cy="375757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 rot="1586925">
              <a:off x="7218368" y="3791298"/>
              <a:ext cx="293662" cy="413987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 rot="1586925">
              <a:off x="7487802" y="4491257"/>
              <a:ext cx="61374" cy="189999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 rot="1586925">
              <a:off x="7092601" y="3640417"/>
              <a:ext cx="273850" cy="316261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 rot="1586925">
              <a:off x="7311984" y="4024883"/>
              <a:ext cx="39260" cy="63192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 rot="1586925">
              <a:off x="7242402" y="3688588"/>
              <a:ext cx="85306" cy="86699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 rot="1586925">
              <a:off x="7547038" y="4910116"/>
              <a:ext cx="52650" cy="89001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 rot="1586925">
              <a:off x="7163442" y="3707826"/>
              <a:ext cx="220898" cy="300145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 rot="1586925">
              <a:off x="6870956" y="3518586"/>
              <a:ext cx="167824" cy="138803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 rot="1586925">
              <a:off x="6917480" y="3525959"/>
              <a:ext cx="163704" cy="167824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 rot="1586925">
              <a:off x="6793351" y="3494921"/>
              <a:ext cx="148013" cy="81610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 rot="1586925">
              <a:off x="7055519" y="3608876"/>
              <a:ext cx="258219" cy="282635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 rot="1586925">
              <a:off x="6953887" y="3546189"/>
              <a:ext cx="199632" cy="200541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 rot="1586925">
              <a:off x="7535820" y="4731374"/>
              <a:ext cx="23083" cy="97786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 rot="1586925">
              <a:off x="7525635" y="4655346"/>
              <a:ext cx="17570" cy="113478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 rot="1586925">
              <a:off x="7545478" y="4811148"/>
              <a:ext cx="28173" cy="80701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 rot="1586925">
              <a:off x="6991855" y="3569751"/>
              <a:ext cx="244769" cy="241255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 rot="1586925">
              <a:off x="7454286" y="4317825"/>
              <a:ext cx="76097" cy="236529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 rot="1586925">
              <a:off x="7533471" y="4964702"/>
              <a:ext cx="77005" cy="118992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 rot="1586925">
              <a:off x="6555045" y="3701335"/>
              <a:ext cx="1213727" cy="842211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 rot="1586925">
              <a:off x="6774766" y="3767901"/>
              <a:ext cx="484509" cy="43380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 rot="1586925">
              <a:off x="6789629" y="3612943"/>
              <a:ext cx="119961" cy="15268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 rot="1586925">
              <a:off x="7214159" y="4010102"/>
              <a:ext cx="94091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 rot="1586925">
              <a:off x="6781831" y="3595124"/>
              <a:ext cx="210719" cy="24962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 rot="1586925">
              <a:off x="6803149" y="3908863"/>
              <a:ext cx="578055" cy="62707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 rot="1586925">
              <a:off x="7075744" y="4249631"/>
              <a:ext cx="411684" cy="71553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 rot="1586925">
              <a:off x="6794444" y="3538570"/>
              <a:ext cx="88577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 rot="1586925">
              <a:off x="6916486" y="3882911"/>
              <a:ext cx="387692" cy="27991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 rot="1586925">
              <a:off x="6917623" y="4087420"/>
              <a:ext cx="542551" cy="75188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 rot="1586925">
              <a:off x="6798613" y="3484414"/>
              <a:ext cx="47076" cy="22659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 rot="1586925">
              <a:off x="6778903" y="3710693"/>
              <a:ext cx="400173" cy="34292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 rot="1586925">
              <a:off x="7265498" y="4389888"/>
              <a:ext cx="225442" cy="62767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 rot="1586925">
              <a:off x="7425478" y="4605736"/>
              <a:ext cx="86699" cy="52165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 rot="1586925">
              <a:off x="7392275" y="4542915"/>
              <a:ext cx="100028" cy="30960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 rot="1586925">
              <a:off x="7288524" y="4435218"/>
              <a:ext cx="210719" cy="70583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 rot="1586925">
              <a:off x="7477766" y="4709546"/>
              <a:ext cx="54043" cy="50771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 rot="1586925">
              <a:off x="7184107" y="4273138"/>
              <a:ext cx="110207" cy="14783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 rot="1586925">
              <a:off x="6831639" y="3979953"/>
              <a:ext cx="594655" cy="76763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 rot="1586925">
              <a:off x="6952614" y="4119433"/>
              <a:ext cx="461911" cy="60465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 rot="2487197">
              <a:off x="5253181" y="3563566"/>
              <a:ext cx="596478" cy="1556985"/>
            </a:xfrm>
            <a:custGeom>
              <a:avLst/>
              <a:gdLst/>
              <a:ahLst/>
              <a:cxnLst/>
              <a:rect l="l" t="t" r="r" b="b"/>
              <a:pathLst>
                <a:path w="9846" h="25701" extrusionOk="0">
                  <a:moveTo>
                    <a:pt x="7716" y="1"/>
                  </a:moveTo>
                  <a:lnTo>
                    <a:pt x="7716" y="1"/>
                  </a:lnTo>
                  <a:cubicBezTo>
                    <a:pt x="7601" y="92"/>
                    <a:pt x="7480" y="176"/>
                    <a:pt x="7343" y="237"/>
                  </a:cubicBezTo>
                  <a:cubicBezTo>
                    <a:pt x="7297" y="252"/>
                    <a:pt x="7251" y="275"/>
                    <a:pt x="7206" y="290"/>
                  </a:cubicBezTo>
                  <a:lnTo>
                    <a:pt x="7168" y="305"/>
                  </a:lnTo>
                  <a:cubicBezTo>
                    <a:pt x="7130" y="320"/>
                    <a:pt x="7099" y="328"/>
                    <a:pt x="7069" y="343"/>
                  </a:cubicBezTo>
                  <a:lnTo>
                    <a:pt x="7023" y="358"/>
                  </a:lnTo>
                  <a:lnTo>
                    <a:pt x="6909" y="381"/>
                  </a:lnTo>
                  <a:lnTo>
                    <a:pt x="6879" y="396"/>
                  </a:lnTo>
                  <a:cubicBezTo>
                    <a:pt x="6825" y="404"/>
                    <a:pt x="6780" y="419"/>
                    <a:pt x="6734" y="427"/>
                  </a:cubicBezTo>
                  <a:lnTo>
                    <a:pt x="6673" y="442"/>
                  </a:lnTo>
                  <a:lnTo>
                    <a:pt x="6582" y="457"/>
                  </a:lnTo>
                  <a:lnTo>
                    <a:pt x="6513" y="465"/>
                  </a:lnTo>
                  <a:lnTo>
                    <a:pt x="6437" y="480"/>
                  </a:lnTo>
                  <a:lnTo>
                    <a:pt x="6354" y="495"/>
                  </a:lnTo>
                  <a:cubicBezTo>
                    <a:pt x="6224" y="510"/>
                    <a:pt x="6095" y="526"/>
                    <a:pt x="5966" y="541"/>
                  </a:cubicBezTo>
                  <a:lnTo>
                    <a:pt x="5814" y="564"/>
                  </a:lnTo>
                  <a:lnTo>
                    <a:pt x="5768" y="564"/>
                  </a:lnTo>
                  <a:lnTo>
                    <a:pt x="5600" y="586"/>
                  </a:lnTo>
                  <a:lnTo>
                    <a:pt x="5585" y="586"/>
                  </a:lnTo>
                  <a:cubicBezTo>
                    <a:pt x="5273" y="625"/>
                    <a:pt x="4961" y="693"/>
                    <a:pt x="4665" y="792"/>
                  </a:cubicBezTo>
                  <a:cubicBezTo>
                    <a:pt x="4497" y="853"/>
                    <a:pt x="4330" y="936"/>
                    <a:pt x="4170" y="1028"/>
                  </a:cubicBezTo>
                  <a:cubicBezTo>
                    <a:pt x="4163" y="1035"/>
                    <a:pt x="4155" y="1035"/>
                    <a:pt x="4147" y="1043"/>
                  </a:cubicBezTo>
                  <a:lnTo>
                    <a:pt x="4010" y="1127"/>
                  </a:lnTo>
                  <a:lnTo>
                    <a:pt x="3980" y="1149"/>
                  </a:lnTo>
                  <a:lnTo>
                    <a:pt x="3851" y="1248"/>
                  </a:lnTo>
                  <a:lnTo>
                    <a:pt x="3828" y="1264"/>
                  </a:lnTo>
                  <a:cubicBezTo>
                    <a:pt x="3387" y="1598"/>
                    <a:pt x="2999" y="2032"/>
                    <a:pt x="2633" y="2458"/>
                  </a:cubicBezTo>
                  <a:lnTo>
                    <a:pt x="2519" y="2587"/>
                  </a:lnTo>
                  <a:cubicBezTo>
                    <a:pt x="2428" y="2686"/>
                    <a:pt x="2344" y="2793"/>
                    <a:pt x="2268" y="2892"/>
                  </a:cubicBezTo>
                  <a:cubicBezTo>
                    <a:pt x="2238" y="2937"/>
                    <a:pt x="2200" y="2975"/>
                    <a:pt x="2169" y="3021"/>
                  </a:cubicBezTo>
                  <a:lnTo>
                    <a:pt x="2169" y="3029"/>
                  </a:lnTo>
                  <a:cubicBezTo>
                    <a:pt x="2048" y="3188"/>
                    <a:pt x="1949" y="3363"/>
                    <a:pt x="1865" y="3546"/>
                  </a:cubicBezTo>
                  <a:cubicBezTo>
                    <a:pt x="1819" y="3660"/>
                    <a:pt x="1781" y="3774"/>
                    <a:pt x="1758" y="3896"/>
                  </a:cubicBezTo>
                  <a:cubicBezTo>
                    <a:pt x="1758" y="3904"/>
                    <a:pt x="1758" y="3919"/>
                    <a:pt x="1751" y="3926"/>
                  </a:cubicBezTo>
                  <a:cubicBezTo>
                    <a:pt x="1720" y="4079"/>
                    <a:pt x="1705" y="4231"/>
                    <a:pt x="1705" y="4390"/>
                  </a:cubicBezTo>
                  <a:cubicBezTo>
                    <a:pt x="1705" y="4429"/>
                    <a:pt x="1705" y="4474"/>
                    <a:pt x="1698" y="4512"/>
                  </a:cubicBezTo>
                  <a:lnTo>
                    <a:pt x="1698" y="4535"/>
                  </a:lnTo>
                  <a:cubicBezTo>
                    <a:pt x="1690" y="4626"/>
                    <a:pt x="1682" y="4718"/>
                    <a:pt x="1667" y="4809"/>
                  </a:cubicBezTo>
                  <a:cubicBezTo>
                    <a:pt x="1660" y="4855"/>
                    <a:pt x="1652" y="4900"/>
                    <a:pt x="1644" y="4946"/>
                  </a:cubicBezTo>
                  <a:cubicBezTo>
                    <a:pt x="1614" y="5075"/>
                    <a:pt x="1553" y="5205"/>
                    <a:pt x="1477" y="5311"/>
                  </a:cubicBezTo>
                  <a:lnTo>
                    <a:pt x="1469" y="5326"/>
                  </a:lnTo>
                  <a:cubicBezTo>
                    <a:pt x="1454" y="5341"/>
                    <a:pt x="1439" y="5357"/>
                    <a:pt x="1424" y="5372"/>
                  </a:cubicBezTo>
                  <a:cubicBezTo>
                    <a:pt x="1340" y="5463"/>
                    <a:pt x="1233" y="5539"/>
                    <a:pt x="1127" y="5608"/>
                  </a:cubicBezTo>
                  <a:cubicBezTo>
                    <a:pt x="1074" y="5646"/>
                    <a:pt x="1013" y="5676"/>
                    <a:pt x="960" y="5714"/>
                  </a:cubicBezTo>
                  <a:cubicBezTo>
                    <a:pt x="906" y="5745"/>
                    <a:pt x="823" y="5798"/>
                    <a:pt x="762" y="5844"/>
                  </a:cubicBezTo>
                  <a:cubicBezTo>
                    <a:pt x="648" y="5920"/>
                    <a:pt x="549" y="6026"/>
                    <a:pt x="488" y="6148"/>
                  </a:cubicBezTo>
                  <a:cubicBezTo>
                    <a:pt x="435" y="6239"/>
                    <a:pt x="412" y="6346"/>
                    <a:pt x="412" y="6452"/>
                  </a:cubicBezTo>
                  <a:cubicBezTo>
                    <a:pt x="412" y="6483"/>
                    <a:pt x="412" y="6513"/>
                    <a:pt x="419" y="6544"/>
                  </a:cubicBezTo>
                  <a:cubicBezTo>
                    <a:pt x="419" y="6551"/>
                    <a:pt x="419" y="6551"/>
                    <a:pt x="419" y="6559"/>
                  </a:cubicBezTo>
                  <a:cubicBezTo>
                    <a:pt x="427" y="6620"/>
                    <a:pt x="442" y="6680"/>
                    <a:pt x="465" y="6741"/>
                  </a:cubicBezTo>
                  <a:lnTo>
                    <a:pt x="465" y="6749"/>
                  </a:lnTo>
                  <a:cubicBezTo>
                    <a:pt x="480" y="6810"/>
                    <a:pt x="503" y="6871"/>
                    <a:pt x="534" y="6932"/>
                  </a:cubicBezTo>
                  <a:cubicBezTo>
                    <a:pt x="534" y="6939"/>
                    <a:pt x="541" y="6939"/>
                    <a:pt x="541" y="6947"/>
                  </a:cubicBezTo>
                  <a:cubicBezTo>
                    <a:pt x="556" y="6977"/>
                    <a:pt x="572" y="7008"/>
                    <a:pt x="587" y="7046"/>
                  </a:cubicBezTo>
                  <a:lnTo>
                    <a:pt x="632" y="7129"/>
                  </a:lnTo>
                  <a:lnTo>
                    <a:pt x="640" y="7145"/>
                  </a:lnTo>
                  <a:cubicBezTo>
                    <a:pt x="830" y="7495"/>
                    <a:pt x="1058" y="7852"/>
                    <a:pt x="1043" y="8225"/>
                  </a:cubicBezTo>
                  <a:cubicBezTo>
                    <a:pt x="1036" y="8255"/>
                    <a:pt x="1036" y="8293"/>
                    <a:pt x="1028" y="8324"/>
                  </a:cubicBezTo>
                  <a:cubicBezTo>
                    <a:pt x="1028" y="8347"/>
                    <a:pt x="1020" y="8362"/>
                    <a:pt x="1020" y="8385"/>
                  </a:cubicBezTo>
                  <a:cubicBezTo>
                    <a:pt x="1013" y="8407"/>
                    <a:pt x="1020" y="8400"/>
                    <a:pt x="1013" y="8407"/>
                  </a:cubicBezTo>
                  <a:cubicBezTo>
                    <a:pt x="998" y="8476"/>
                    <a:pt x="975" y="8537"/>
                    <a:pt x="944" y="8598"/>
                  </a:cubicBezTo>
                  <a:cubicBezTo>
                    <a:pt x="883" y="8712"/>
                    <a:pt x="815" y="8818"/>
                    <a:pt x="739" y="8925"/>
                  </a:cubicBezTo>
                  <a:cubicBezTo>
                    <a:pt x="678" y="9001"/>
                    <a:pt x="617" y="9077"/>
                    <a:pt x="549" y="9153"/>
                  </a:cubicBezTo>
                  <a:cubicBezTo>
                    <a:pt x="480" y="9229"/>
                    <a:pt x="419" y="9298"/>
                    <a:pt x="359" y="9374"/>
                  </a:cubicBezTo>
                  <a:cubicBezTo>
                    <a:pt x="267" y="9488"/>
                    <a:pt x="191" y="9602"/>
                    <a:pt x="130" y="9724"/>
                  </a:cubicBezTo>
                  <a:lnTo>
                    <a:pt x="115" y="9762"/>
                  </a:lnTo>
                  <a:cubicBezTo>
                    <a:pt x="107" y="9777"/>
                    <a:pt x="100" y="9800"/>
                    <a:pt x="92" y="9815"/>
                  </a:cubicBezTo>
                  <a:cubicBezTo>
                    <a:pt x="47" y="9921"/>
                    <a:pt x="24" y="10028"/>
                    <a:pt x="16" y="10134"/>
                  </a:cubicBezTo>
                  <a:cubicBezTo>
                    <a:pt x="1" y="10233"/>
                    <a:pt x="1" y="10340"/>
                    <a:pt x="16" y="10439"/>
                  </a:cubicBezTo>
                  <a:cubicBezTo>
                    <a:pt x="9" y="10446"/>
                    <a:pt x="9" y="10454"/>
                    <a:pt x="16" y="10454"/>
                  </a:cubicBezTo>
                  <a:cubicBezTo>
                    <a:pt x="24" y="10561"/>
                    <a:pt x="47" y="10659"/>
                    <a:pt x="69" y="10758"/>
                  </a:cubicBezTo>
                  <a:lnTo>
                    <a:pt x="69" y="10774"/>
                  </a:lnTo>
                  <a:cubicBezTo>
                    <a:pt x="85" y="10819"/>
                    <a:pt x="100" y="10872"/>
                    <a:pt x="115" y="10918"/>
                  </a:cubicBezTo>
                  <a:lnTo>
                    <a:pt x="115" y="10926"/>
                  </a:lnTo>
                  <a:cubicBezTo>
                    <a:pt x="138" y="10979"/>
                    <a:pt x="153" y="11032"/>
                    <a:pt x="176" y="11078"/>
                  </a:cubicBezTo>
                  <a:cubicBezTo>
                    <a:pt x="199" y="11124"/>
                    <a:pt x="214" y="11177"/>
                    <a:pt x="237" y="11215"/>
                  </a:cubicBezTo>
                  <a:lnTo>
                    <a:pt x="252" y="11245"/>
                  </a:lnTo>
                  <a:cubicBezTo>
                    <a:pt x="275" y="11291"/>
                    <a:pt x="298" y="11337"/>
                    <a:pt x="321" y="11382"/>
                  </a:cubicBezTo>
                  <a:cubicBezTo>
                    <a:pt x="359" y="11451"/>
                    <a:pt x="397" y="11527"/>
                    <a:pt x="442" y="11595"/>
                  </a:cubicBezTo>
                  <a:cubicBezTo>
                    <a:pt x="480" y="11671"/>
                    <a:pt x="534" y="11747"/>
                    <a:pt x="579" y="11831"/>
                  </a:cubicBezTo>
                  <a:cubicBezTo>
                    <a:pt x="709" y="12036"/>
                    <a:pt x="830" y="12250"/>
                    <a:pt x="937" y="12463"/>
                  </a:cubicBezTo>
                  <a:cubicBezTo>
                    <a:pt x="990" y="12584"/>
                    <a:pt x="1036" y="12706"/>
                    <a:pt x="1074" y="12828"/>
                  </a:cubicBezTo>
                  <a:cubicBezTo>
                    <a:pt x="1089" y="12873"/>
                    <a:pt x="1104" y="12927"/>
                    <a:pt x="1112" y="12965"/>
                  </a:cubicBezTo>
                  <a:cubicBezTo>
                    <a:pt x="1142" y="13079"/>
                    <a:pt x="1150" y="13201"/>
                    <a:pt x="1157" y="13315"/>
                  </a:cubicBezTo>
                  <a:cubicBezTo>
                    <a:pt x="1157" y="13398"/>
                    <a:pt x="1150" y="13482"/>
                    <a:pt x="1142" y="13566"/>
                  </a:cubicBezTo>
                  <a:cubicBezTo>
                    <a:pt x="1135" y="13665"/>
                    <a:pt x="1119" y="13748"/>
                    <a:pt x="1104" y="13840"/>
                  </a:cubicBezTo>
                  <a:cubicBezTo>
                    <a:pt x="1089" y="13931"/>
                    <a:pt x="1074" y="14022"/>
                    <a:pt x="1058" y="14113"/>
                  </a:cubicBezTo>
                  <a:cubicBezTo>
                    <a:pt x="1043" y="14243"/>
                    <a:pt x="1036" y="14380"/>
                    <a:pt x="1043" y="14509"/>
                  </a:cubicBezTo>
                  <a:cubicBezTo>
                    <a:pt x="1043" y="14547"/>
                    <a:pt x="1051" y="14585"/>
                    <a:pt x="1058" y="14616"/>
                  </a:cubicBezTo>
                  <a:cubicBezTo>
                    <a:pt x="1058" y="14623"/>
                    <a:pt x="1058" y="14631"/>
                    <a:pt x="1058" y="14638"/>
                  </a:cubicBezTo>
                  <a:cubicBezTo>
                    <a:pt x="1066" y="14676"/>
                    <a:pt x="1074" y="14714"/>
                    <a:pt x="1089" y="14753"/>
                  </a:cubicBezTo>
                  <a:cubicBezTo>
                    <a:pt x="1097" y="14783"/>
                    <a:pt x="1112" y="14821"/>
                    <a:pt x="1135" y="14859"/>
                  </a:cubicBezTo>
                  <a:lnTo>
                    <a:pt x="1150" y="14889"/>
                  </a:lnTo>
                  <a:cubicBezTo>
                    <a:pt x="1157" y="14912"/>
                    <a:pt x="1173" y="14935"/>
                    <a:pt x="1188" y="14958"/>
                  </a:cubicBezTo>
                  <a:cubicBezTo>
                    <a:pt x="1203" y="14981"/>
                    <a:pt x="1195" y="14981"/>
                    <a:pt x="1203" y="14988"/>
                  </a:cubicBezTo>
                  <a:cubicBezTo>
                    <a:pt x="1218" y="15011"/>
                    <a:pt x="1241" y="15034"/>
                    <a:pt x="1256" y="15057"/>
                  </a:cubicBezTo>
                  <a:lnTo>
                    <a:pt x="1272" y="15080"/>
                  </a:lnTo>
                  <a:cubicBezTo>
                    <a:pt x="1294" y="15103"/>
                    <a:pt x="1317" y="15133"/>
                    <a:pt x="1348" y="15163"/>
                  </a:cubicBezTo>
                  <a:cubicBezTo>
                    <a:pt x="1850" y="15665"/>
                    <a:pt x="2839" y="15795"/>
                    <a:pt x="3326" y="16312"/>
                  </a:cubicBezTo>
                  <a:cubicBezTo>
                    <a:pt x="3349" y="16335"/>
                    <a:pt x="3371" y="16365"/>
                    <a:pt x="3394" y="16396"/>
                  </a:cubicBezTo>
                  <a:cubicBezTo>
                    <a:pt x="3394" y="16396"/>
                    <a:pt x="3394" y="16403"/>
                    <a:pt x="3402" y="16403"/>
                  </a:cubicBezTo>
                  <a:cubicBezTo>
                    <a:pt x="3417" y="16426"/>
                    <a:pt x="3440" y="16457"/>
                    <a:pt x="3455" y="16480"/>
                  </a:cubicBezTo>
                  <a:lnTo>
                    <a:pt x="3463" y="16502"/>
                  </a:lnTo>
                  <a:cubicBezTo>
                    <a:pt x="3478" y="16525"/>
                    <a:pt x="3493" y="16548"/>
                    <a:pt x="3508" y="16571"/>
                  </a:cubicBezTo>
                  <a:lnTo>
                    <a:pt x="3516" y="16601"/>
                  </a:lnTo>
                  <a:cubicBezTo>
                    <a:pt x="3531" y="16632"/>
                    <a:pt x="3546" y="16670"/>
                    <a:pt x="3554" y="16700"/>
                  </a:cubicBezTo>
                  <a:cubicBezTo>
                    <a:pt x="3569" y="16738"/>
                    <a:pt x="3577" y="16769"/>
                    <a:pt x="3584" y="16799"/>
                  </a:cubicBezTo>
                  <a:cubicBezTo>
                    <a:pt x="3584" y="16807"/>
                    <a:pt x="3584" y="16822"/>
                    <a:pt x="3584" y="16830"/>
                  </a:cubicBezTo>
                  <a:cubicBezTo>
                    <a:pt x="3592" y="16845"/>
                    <a:pt x="3592" y="16875"/>
                    <a:pt x="3600" y="16890"/>
                  </a:cubicBezTo>
                  <a:cubicBezTo>
                    <a:pt x="3600" y="16913"/>
                    <a:pt x="3600" y="16951"/>
                    <a:pt x="3607" y="16982"/>
                  </a:cubicBezTo>
                  <a:cubicBezTo>
                    <a:pt x="3622" y="17248"/>
                    <a:pt x="3562" y="17537"/>
                    <a:pt x="3539" y="17811"/>
                  </a:cubicBezTo>
                  <a:lnTo>
                    <a:pt x="3539" y="17841"/>
                  </a:lnTo>
                  <a:lnTo>
                    <a:pt x="3539" y="17910"/>
                  </a:lnTo>
                  <a:cubicBezTo>
                    <a:pt x="3539" y="17917"/>
                    <a:pt x="3539" y="17933"/>
                    <a:pt x="3539" y="17940"/>
                  </a:cubicBezTo>
                  <a:lnTo>
                    <a:pt x="3539" y="18070"/>
                  </a:lnTo>
                  <a:cubicBezTo>
                    <a:pt x="3539" y="18077"/>
                    <a:pt x="3539" y="18092"/>
                    <a:pt x="3539" y="18100"/>
                  </a:cubicBezTo>
                  <a:cubicBezTo>
                    <a:pt x="3539" y="18115"/>
                    <a:pt x="3539" y="18138"/>
                    <a:pt x="3546" y="18161"/>
                  </a:cubicBezTo>
                  <a:cubicBezTo>
                    <a:pt x="3546" y="18184"/>
                    <a:pt x="3546" y="18184"/>
                    <a:pt x="3546" y="18191"/>
                  </a:cubicBezTo>
                  <a:cubicBezTo>
                    <a:pt x="3546" y="18207"/>
                    <a:pt x="3546" y="18237"/>
                    <a:pt x="3554" y="18260"/>
                  </a:cubicBezTo>
                  <a:cubicBezTo>
                    <a:pt x="3554" y="18275"/>
                    <a:pt x="3554" y="18275"/>
                    <a:pt x="3562" y="18290"/>
                  </a:cubicBezTo>
                  <a:cubicBezTo>
                    <a:pt x="3569" y="18336"/>
                    <a:pt x="3584" y="18382"/>
                    <a:pt x="3607" y="18427"/>
                  </a:cubicBezTo>
                  <a:cubicBezTo>
                    <a:pt x="3622" y="18465"/>
                    <a:pt x="3645" y="18503"/>
                    <a:pt x="3668" y="18541"/>
                  </a:cubicBezTo>
                  <a:cubicBezTo>
                    <a:pt x="3858" y="18830"/>
                    <a:pt x="4231" y="18937"/>
                    <a:pt x="4573" y="19059"/>
                  </a:cubicBezTo>
                  <a:lnTo>
                    <a:pt x="4634" y="19081"/>
                  </a:lnTo>
                  <a:lnTo>
                    <a:pt x="4665" y="19097"/>
                  </a:lnTo>
                  <a:cubicBezTo>
                    <a:pt x="4855" y="19158"/>
                    <a:pt x="5022" y="19249"/>
                    <a:pt x="5167" y="19378"/>
                  </a:cubicBezTo>
                  <a:cubicBezTo>
                    <a:pt x="5212" y="19424"/>
                    <a:pt x="5251" y="19477"/>
                    <a:pt x="5289" y="19530"/>
                  </a:cubicBezTo>
                  <a:cubicBezTo>
                    <a:pt x="5327" y="19599"/>
                    <a:pt x="5365" y="19675"/>
                    <a:pt x="5380" y="19751"/>
                  </a:cubicBezTo>
                  <a:cubicBezTo>
                    <a:pt x="5387" y="19789"/>
                    <a:pt x="5395" y="19819"/>
                    <a:pt x="5403" y="19857"/>
                  </a:cubicBezTo>
                  <a:lnTo>
                    <a:pt x="5403" y="19873"/>
                  </a:lnTo>
                  <a:cubicBezTo>
                    <a:pt x="5410" y="19911"/>
                    <a:pt x="5410" y="19941"/>
                    <a:pt x="5410" y="19972"/>
                  </a:cubicBezTo>
                  <a:cubicBezTo>
                    <a:pt x="5425" y="20147"/>
                    <a:pt x="5410" y="20322"/>
                    <a:pt x="5418" y="20489"/>
                  </a:cubicBezTo>
                  <a:lnTo>
                    <a:pt x="5418" y="20504"/>
                  </a:lnTo>
                  <a:lnTo>
                    <a:pt x="5425" y="20588"/>
                  </a:lnTo>
                  <a:lnTo>
                    <a:pt x="5425" y="20618"/>
                  </a:lnTo>
                  <a:lnTo>
                    <a:pt x="5433" y="20687"/>
                  </a:lnTo>
                  <a:lnTo>
                    <a:pt x="5433" y="20717"/>
                  </a:lnTo>
                  <a:cubicBezTo>
                    <a:pt x="5441" y="20748"/>
                    <a:pt x="5448" y="20778"/>
                    <a:pt x="5456" y="20808"/>
                  </a:cubicBezTo>
                  <a:cubicBezTo>
                    <a:pt x="5509" y="21014"/>
                    <a:pt x="5623" y="21196"/>
                    <a:pt x="5775" y="21341"/>
                  </a:cubicBezTo>
                  <a:cubicBezTo>
                    <a:pt x="5882" y="21440"/>
                    <a:pt x="6004" y="21531"/>
                    <a:pt x="6133" y="21607"/>
                  </a:cubicBezTo>
                  <a:cubicBezTo>
                    <a:pt x="6415" y="21767"/>
                    <a:pt x="6711" y="21904"/>
                    <a:pt x="7008" y="22018"/>
                  </a:cubicBezTo>
                  <a:cubicBezTo>
                    <a:pt x="7175" y="22087"/>
                    <a:pt x="7495" y="22475"/>
                    <a:pt x="7875" y="22992"/>
                  </a:cubicBezTo>
                  <a:cubicBezTo>
                    <a:pt x="8225" y="23471"/>
                    <a:pt x="8636" y="24057"/>
                    <a:pt x="9016" y="24590"/>
                  </a:cubicBezTo>
                  <a:lnTo>
                    <a:pt x="9024" y="24605"/>
                  </a:lnTo>
                  <a:lnTo>
                    <a:pt x="9100" y="24696"/>
                  </a:lnTo>
                  <a:lnTo>
                    <a:pt x="9161" y="24780"/>
                  </a:lnTo>
                  <a:lnTo>
                    <a:pt x="9207" y="24856"/>
                  </a:lnTo>
                  <a:lnTo>
                    <a:pt x="9275" y="24940"/>
                  </a:lnTo>
                  <a:lnTo>
                    <a:pt x="9321" y="25008"/>
                  </a:lnTo>
                  <a:lnTo>
                    <a:pt x="9404" y="25122"/>
                  </a:lnTo>
                  <a:lnTo>
                    <a:pt x="9427" y="25153"/>
                  </a:lnTo>
                  <a:lnTo>
                    <a:pt x="9534" y="25290"/>
                  </a:lnTo>
                  <a:lnTo>
                    <a:pt x="9564" y="25335"/>
                  </a:lnTo>
                  <a:lnTo>
                    <a:pt x="9633" y="25427"/>
                  </a:lnTo>
                  <a:lnTo>
                    <a:pt x="9663" y="25472"/>
                  </a:lnTo>
                  <a:lnTo>
                    <a:pt x="9732" y="25556"/>
                  </a:lnTo>
                  <a:lnTo>
                    <a:pt x="9762" y="25594"/>
                  </a:lnTo>
                  <a:cubicBezTo>
                    <a:pt x="9763" y="25596"/>
                    <a:pt x="9765" y="25597"/>
                    <a:pt x="9766" y="25599"/>
                  </a:cubicBezTo>
                  <a:lnTo>
                    <a:pt x="9766" y="25599"/>
                  </a:lnTo>
                  <a:cubicBezTo>
                    <a:pt x="9460" y="25199"/>
                    <a:pt x="9206" y="24755"/>
                    <a:pt x="9024" y="24285"/>
                  </a:cubicBezTo>
                  <a:cubicBezTo>
                    <a:pt x="9001" y="24217"/>
                    <a:pt x="8971" y="24148"/>
                    <a:pt x="8948" y="24088"/>
                  </a:cubicBezTo>
                  <a:lnTo>
                    <a:pt x="8925" y="24019"/>
                  </a:lnTo>
                  <a:lnTo>
                    <a:pt x="8887" y="23882"/>
                  </a:lnTo>
                  <a:cubicBezTo>
                    <a:pt x="8880" y="23859"/>
                    <a:pt x="8872" y="23829"/>
                    <a:pt x="8864" y="23798"/>
                  </a:cubicBezTo>
                  <a:cubicBezTo>
                    <a:pt x="8857" y="23776"/>
                    <a:pt x="8841" y="23722"/>
                    <a:pt x="8826" y="23684"/>
                  </a:cubicBezTo>
                  <a:lnTo>
                    <a:pt x="8803" y="23585"/>
                  </a:lnTo>
                  <a:cubicBezTo>
                    <a:pt x="8796" y="23555"/>
                    <a:pt x="8788" y="23517"/>
                    <a:pt x="8781" y="23479"/>
                  </a:cubicBezTo>
                  <a:cubicBezTo>
                    <a:pt x="8773" y="23441"/>
                    <a:pt x="8765" y="23410"/>
                    <a:pt x="8758" y="23380"/>
                  </a:cubicBezTo>
                  <a:cubicBezTo>
                    <a:pt x="8750" y="23357"/>
                    <a:pt x="8743" y="23319"/>
                    <a:pt x="8743" y="23289"/>
                  </a:cubicBezTo>
                  <a:cubicBezTo>
                    <a:pt x="8712" y="23137"/>
                    <a:pt x="8689" y="22992"/>
                    <a:pt x="8674" y="22840"/>
                  </a:cubicBezTo>
                  <a:lnTo>
                    <a:pt x="8674" y="22787"/>
                  </a:lnTo>
                  <a:cubicBezTo>
                    <a:pt x="8667" y="22741"/>
                    <a:pt x="8667" y="22688"/>
                    <a:pt x="8667" y="22642"/>
                  </a:cubicBezTo>
                  <a:lnTo>
                    <a:pt x="8667" y="22589"/>
                  </a:lnTo>
                  <a:cubicBezTo>
                    <a:pt x="8667" y="22535"/>
                    <a:pt x="8659" y="22482"/>
                    <a:pt x="8659" y="22429"/>
                  </a:cubicBezTo>
                  <a:lnTo>
                    <a:pt x="8659" y="22399"/>
                  </a:lnTo>
                  <a:lnTo>
                    <a:pt x="8659" y="22224"/>
                  </a:lnTo>
                  <a:lnTo>
                    <a:pt x="8659" y="22208"/>
                  </a:lnTo>
                  <a:cubicBezTo>
                    <a:pt x="8659" y="21889"/>
                    <a:pt x="8689" y="21569"/>
                    <a:pt x="8750" y="21257"/>
                  </a:cubicBezTo>
                  <a:cubicBezTo>
                    <a:pt x="8788" y="21075"/>
                    <a:pt x="8834" y="20892"/>
                    <a:pt x="8887" y="20717"/>
                  </a:cubicBezTo>
                  <a:cubicBezTo>
                    <a:pt x="8994" y="20398"/>
                    <a:pt x="9123" y="20078"/>
                    <a:pt x="9222" y="19751"/>
                  </a:cubicBezTo>
                  <a:cubicBezTo>
                    <a:pt x="9389" y="19249"/>
                    <a:pt x="9481" y="18739"/>
                    <a:pt x="9290" y="18260"/>
                  </a:cubicBezTo>
                  <a:cubicBezTo>
                    <a:pt x="9275" y="18222"/>
                    <a:pt x="9260" y="18191"/>
                    <a:pt x="9245" y="18161"/>
                  </a:cubicBezTo>
                  <a:cubicBezTo>
                    <a:pt x="9237" y="18138"/>
                    <a:pt x="9230" y="18123"/>
                    <a:pt x="9222" y="18108"/>
                  </a:cubicBezTo>
                  <a:lnTo>
                    <a:pt x="9199" y="18062"/>
                  </a:lnTo>
                  <a:lnTo>
                    <a:pt x="9153" y="17986"/>
                  </a:lnTo>
                  <a:lnTo>
                    <a:pt x="9138" y="17971"/>
                  </a:lnTo>
                  <a:cubicBezTo>
                    <a:pt x="9047" y="17826"/>
                    <a:pt x="8948" y="17682"/>
                    <a:pt x="8841" y="17545"/>
                  </a:cubicBezTo>
                  <a:lnTo>
                    <a:pt x="8788" y="17469"/>
                  </a:lnTo>
                  <a:lnTo>
                    <a:pt x="8773" y="17446"/>
                  </a:lnTo>
                  <a:cubicBezTo>
                    <a:pt x="8606" y="17225"/>
                    <a:pt x="8469" y="16989"/>
                    <a:pt x="8438" y="16731"/>
                  </a:cubicBezTo>
                  <a:cubicBezTo>
                    <a:pt x="8431" y="16685"/>
                    <a:pt x="8423" y="16639"/>
                    <a:pt x="8423" y="16586"/>
                  </a:cubicBezTo>
                  <a:cubicBezTo>
                    <a:pt x="8431" y="16198"/>
                    <a:pt x="8697" y="15856"/>
                    <a:pt x="8849" y="15491"/>
                  </a:cubicBezTo>
                  <a:lnTo>
                    <a:pt x="8857" y="15460"/>
                  </a:lnTo>
                  <a:cubicBezTo>
                    <a:pt x="8902" y="15354"/>
                    <a:pt x="8933" y="15239"/>
                    <a:pt x="8940" y="15118"/>
                  </a:cubicBezTo>
                  <a:cubicBezTo>
                    <a:pt x="8948" y="14958"/>
                    <a:pt x="8925" y="14806"/>
                    <a:pt x="8864" y="14661"/>
                  </a:cubicBezTo>
                  <a:cubicBezTo>
                    <a:pt x="8857" y="14631"/>
                    <a:pt x="8841" y="14600"/>
                    <a:pt x="8826" y="14562"/>
                  </a:cubicBezTo>
                  <a:cubicBezTo>
                    <a:pt x="8819" y="14562"/>
                    <a:pt x="8819" y="14555"/>
                    <a:pt x="8819" y="14547"/>
                  </a:cubicBezTo>
                  <a:cubicBezTo>
                    <a:pt x="8803" y="14524"/>
                    <a:pt x="8788" y="14494"/>
                    <a:pt x="8773" y="14471"/>
                  </a:cubicBezTo>
                  <a:lnTo>
                    <a:pt x="8773" y="14463"/>
                  </a:lnTo>
                  <a:cubicBezTo>
                    <a:pt x="8735" y="14395"/>
                    <a:pt x="8689" y="14334"/>
                    <a:pt x="8651" y="14281"/>
                  </a:cubicBezTo>
                  <a:cubicBezTo>
                    <a:pt x="8484" y="14045"/>
                    <a:pt x="8271" y="13832"/>
                    <a:pt x="8073" y="13596"/>
                  </a:cubicBezTo>
                  <a:lnTo>
                    <a:pt x="7997" y="13512"/>
                  </a:lnTo>
                  <a:lnTo>
                    <a:pt x="7989" y="13497"/>
                  </a:lnTo>
                  <a:cubicBezTo>
                    <a:pt x="7967" y="13474"/>
                    <a:pt x="7944" y="13444"/>
                    <a:pt x="7921" y="13414"/>
                  </a:cubicBezTo>
                  <a:cubicBezTo>
                    <a:pt x="7875" y="13353"/>
                    <a:pt x="7837" y="13292"/>
                    <a:pt x="7792" y="13223"/>
                  </a:cubicBezTo>
                  <a:cubicBezTo>
                    <a:pt x="7731" y="13117"/>
                    <a:pt x="7677" y="13003"/>
                    <a:pt x="7639" y="12881"/>
                  </a:cubicBezTo>
                  <a:cubicBezTo>
                    <a:pt x="7579" y="12668"/>
                    <a:pt x="7563" y="12447"/>
                    <a:pt x="7601" y="12227"/>
                  </a:cubicBezTo>
                  <a:cubicBezTo>
                    <a:pt x="7601" y="12189"/>
                    <a:pt x="7609" y="12151"/>
                    <a:pt x="7617" y="12113"/>
                  </a:cubicBezTo>
                  <a:lnTo>
                    <a:pt x="7624" y="12082"/>
                  </a:lnTo>
                  <a:cubicBezTo>
                    <a:pt x="7632" y="12052"/>
                    <a:pt x="7639" y="12021"/>
                    <a:pt x="7647" y="11991"/>
                  </a:cubicBezTo>
                  <a:cubicBezTo>
                    <a:pt x="7639" y="11983"/>
                    <a:pt x="7639" y="11976"/>
                    <a:pt x="7647" y="11968"/>
                  </a:cubicBezTo>
                  <a:cubicBezTo>
                    <a:pt x="7655" y="11930"/>
                    <a:pt x="7662" y="11892"/>
                    <a:pt x="7677" y="11854"/>
                  </a:cubicBezTo>
                  <a:cubicBezTo>
                    <a:pt x="7677" y="11846"/>
                    <a:pt x="7677" y="11846"/>
                    <a:pt x="7677" y="11846"/>
                  </a:cubicBezTo>
                  <a:cubicBezTo>
                    <a:pt x="7685" y="11808"/>
                    <a:pt x="7693" y="11770"/>
                    <a:pt x="7708" y="11732"/>
                  </a:cubicBezTo>
                  <a:lnTo>
                    <a:pt x="7716" y="11702"/>
                  </a:lnTo>
                  <a:cubicBezTo>
                    <a:pt x="7723" y="11671"/>
                    <a:pt x="7738" y="11641"/>
                    <a:pt x="7746" y="11610"/>
                  </a:cubicBezTo>
                  <a:lnTo>
                    <a:pt x="7754" y="11588"/>
                  </a:lnTo>
                  <a:cubicBezTo>
                    <a:pt x="7769" y="11550"/>
                    <a:pt x="7784" y="11512"/>
                    <a:pt x="7792" y="11473"/>
                  </a:cubicBezTo>
                  <a:cubicBezTo>
                    <a:pt x="7792" y="11458"/>
                    <a:pt x="7807" y="11443"/>
                    <a:pt x="7807" y="11435"/>
                  </a:cubicBezTo>
                  <a:lnTo>
                    <a:pt x="7837" y="11359"/>
                  </a:lnTo>
                  <a:lnTo>
                    <a:pt x="7883" y="11215"/>
                  </a:lnTo>
                  <a:cubicBezTo>
                    <a:pt x="8035" y="10789"/>
                    <a:pt x="8180" y="10355"/>
                    <a:pt x="8111" y="9921"/>
                  </a:cubicBezTo>
                  <a:cubicBezTo>
                    <a:pt x="8111" y="9906"/>
                    <a:pt x="8111" y="9891"/>
                    <a:pt x="8104" y="9876"/>
                  </a:cubicBezTo>
                  <a:cubicBezTo>
                    <a:pt x="8104" y="9845"/>
                    <a:pt x="8096" y="9815"/>
                    <a:pt x="8088" y="9777"/>
                  </a:cubicBezTo>
                  <a:cubicBezTo>
                    <a:pt x="8088" y="9777"/>
                    <a:pt x="8088" y="9769"/>
                    <a:pt x="8088" y="9762"/>
                  </a:cubicBezTo>
                  <a:cubicBezTo>
                    <a:pt x="8081" y="9739"/>
                    <a:pt x="8073" y="9716"/>
                    <a:pt x="8065" y="9686"/>
                  </a:cubicBezTo>
                  <a:cubicBezTo>
                    <a:pt x="8065" y="9686"/>
                    <a:pt x="8065" y="9678"/>
                    <a:pt x="8065" y="9678"/>
                  </a:cubicBezTo>
                  <a:cubicBezTo>
                    <a:pt x="8058" y="9648"/>
                    <a:pt x="8050" y="9625"/>
                    <a:pt x="8035" y="9594"/>
                  </a:cubicBezTo>
                  <a:cubicBezTo>
                    <a:pt x="8027" y="9572"/>
                    <a:pt x="8012" y="9541"/>
                    <a:pt x="8005" y="9511"/>
                  </a:cubicBezTo>
                  <a:cubicBezTo>
                    <a:pt x="7929" y="9343"/>
                    <a:pt x="7837" y="9183"/>
                    <a:pt x="7738" y="9039"/>
                  </a:cubicBezTo>
                  <a:lnTo>
                    <a:pt x="7647" y="8910"/>
                  </a:lnTo>
                  <a:cubicBezTo>
                    <a:pt x="7571" y="8803"/>
                    <a:pt x="7495" y="8704"/>
                    <a:pt x="7426" y="8598"/>
                  </a:cubicBezTo>
                  <a:cubicBezTo>
                    <a:pt x="7381" y="8544"/>
                    <a:pt x="7343" y="8484"/>
                    <a:pt x="7305" y="8423"/>
                  </a:cubicBezTo>
                  <a:cubicBezTo>
                    <a:pt x="7229" y="8324"/>
                    <a:pt x="7168" y="8210"/>
                    <a:pt x="7107" y="8096"/>
                  </a:cubicBezTo>
                  <a:cubicBezTo>
                    <a:pt x="7084" y="8058"/>
                    <a:pt x="7069" y="8019"/>
                    <a:pt x="7046" y="7974"/>
                  </a:cubicBezTo>
                  <a:cubicBezTo>
                    <a:pt x="7031" y="7936"/>
                    <a:pt x="7016" y="7898"/>
                    <a:pt x="7000" y="7852"/>
                  </a:cubicBezTo>
                  <a:cubicBezTo>
                    <a:pt x="6947" y="7708"/>
                    <a:pt x="6924" y="7563"/>
                    <a:pt x="6924" y="7411"/>
                  </a:cubicBezTo>
                  <a:lnTo>
                    <a:pt x="6924" y="7373"/>
                  </a:lnTo>
                  <a:cubicBezTo>
                    <a:pt x="6924" y="7335"/>
                    <a:pt x="6932" y="7289"/>
                    <a:pt x="6939" y="7243"/>
                  </a:cubicBezTo>
                  <a:lnTo>
                    <a:pt x="6947" y="7205"/>
                  </a:lnTo>
                  <a:cubicBezTo>
                    <a:pt x="6955" y="7167"/>
                    <a:pt x="6962" y="7137"/>
                    <a:pt x="6970" y="7107"/>
                  </a:cubicBezTo>
                  <a:cubicBezTo>
                    <a:pt x="6978" y="7068"/>
                    <a:pt x="6985" y="7053"/>
                    <a:pt x="6993" y="7030"/>
                  </a:cubicBezTo>
                  <a:cubicBezTo>
                    <a:pt x="7099" y="6696"/>
                    <a:pt x="7328" y="6399"/>
                    <a:pt x="7548" y="6102"/>
                  </a:cubicBezTo>
                  <a:cubicBezTo>
                    <a:pt x="7693" y="5920"/>
                    <a:pt x="7814" y="5729"/>
                    <a:pt x="7921" y="5532"/>
                  </a:cubicBezTo>
                  <a:cubicBezTo>
                    <a:pt x="7989" y="5395"/>
                    <a:pt x="8035" y="5250"/>
                    <a:pt x="8065" y="5106"/>
                  </a:cubicBezTo>
                  <a:cubicBezTo>
                    <a:pt x="8187" y="4489"/>
                    <a:pt x="7860" y="3926"/>
                    <a:pt x="7541" y="3348"/>
                  </a:cubicBezTo>
                  <a:cubicBezTo>
                    <a:pt x="7449" y="3181"/>
                    <a:pt x="7358" y="3006"/>
                    <a:pt x="7282" y="2831"/>
                  </a:cubicBezTo>
                  <a:cubicBezTo>
                    <a:pt x="7236" y="2740"/>
                    <a:pt x="7198" y="2641"/>
                    <a:pt x="7168" y="2549"/>
                  </a:cubicBezTo>
                  <a:cubicBezTo>
                    <a:pt x="7122" y="2405"/>
                    <a:pt x="7084" y="2260"/>
                    <a:pt x="7069" y="2116"/>
                  </a:cubicBezTo>
                  <a:cubicBezTo>
                    <a:pt x="7054" y="2002"/>
                    <a:pt x="7046" y="1887"/>
                    <a:pt x="7046" y="1773"/>
                  </a:cubicBezTo>
                  <a:cubicBezTo>
                    <a:pt x="7046" y="1712"/>
                    <a:pt x="7046" y="1652"/>
                    <a:pt x="7054" y="1598"/>
                  </a:cubicBezTo>
                  <a:cubicBezTo>
                    <a:pt x="7054" y="1537"/>
                    <a:pt x="7061" y="1484"/>
                    <a:pt x="7069" y="1423"/>
                  </a:cubicBezTo>
                  <a:cubicBezTo>
                    <a:pt x="7092" y="1241"/>
                    <a:pt x="7137" y="1058"/>
                    <a:pt x="7198" y="883"/>
                  </a:cubicBezTo>
                  <a:lnTo>
                    <a:pt x="7213" y="845"/>
                  </a:lnTo>
                  <a:cubicBezTo>
                    <a:pt x="7229" y="815"/>
                    <a:pt x="7236" y="777"/>
                    <a:pt x="7251" y="746"/>
                  </a:cubicBezTo>
                  <a:lnTo>
                    <a:pt x="7274" y="693"/>
                  </a:lnTo>
                  <a:cubicBezTo>
                    <a:pt x="7289" y="663"/>
                    <a:pt x="7305" y="632"/>
                    <a:pt x="7320" y="594"/>
                  </a:cubicBezTo>
                  <a:cubicBezTo>
                    <a:pt x="7328" y="579"/>
                    <a:pt x="7335" y="564"/>
                    <a:pt x="7343" y="548"/>
                  </a:cubicBezTo>
                  <a:cubicBezTo>
                    <a:pt x="7366" y="503"/>
                    <a:pt x="7388" y="457"/>
                    <a:pt x="7419" y="419"/>
                  </a:cubicBezTo>
                  <a:lnTo>
                    <a:pt x="7426" y="396"/>
                  </a:lnTo>
                  <a:cubicBezTo>
                    <a:pt x="7449" y="358"/>
                    <a:pt x="7472" y="320"/>
                    <a:pt x="7495" y="290"/>
                  </a:cubicBezTo>
                  <a:lnTo>
                    <a:pt x="7525" y="244"/>
                  </a:lnTo>
                  <a:cubicBezTo>
                    <a:pt x="7548" y="214"/>
                    <a:pt x="7571" y="183"/>
                    <a:pt x="7594" y="160"/>
                  </a:cubicBezTo>
                  <a:lnTo>
                    <a:pt x="7624" y="122"/>
                  </a:lnTo>
                  <a:cubicBezTo>
                    <a:pt x="7655" y="77"/>
                    <a:pt x="7685" y="39"/>
                    <a:pt x="7716" y="1"/>
                  </a:cubicBezTo>
                  <a:close/>
                  <a:moveTo>
                    <a:pt x="9766" y="25599"/>
                  </a:moveTo>
                  <a:cubicBezTo>
                    <a:pt x="9792" y="25633"/>
                    <a:pt x="9819" y="25667"/>
                    <a:pt x="9846" y="25700"/>
                  </a:cubicBezTo>
                  <a:cubicBezTo>
                    <a:pt x="9824" y="25664"/>
                    <a:pt x="9795" y="25635"/>
                    <a:pt x="9766" y="25599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 rot="2487197">
              <a:off x="6332673" y="3865945"/>
              <a:ext cx="12964" cy="12540"/>
            </a:xfrm>
            <a:custGeom>
              <a:avLst/>
              <a:gdLst/>
              <a:ahLst/>
              <a:cxnLst/>
              <a:rect l="l" t="t" r="r" b="b"/>
              <a:pathLst>
                <a:path w="214" h="207" extrusionOk="0">
                  <a:moveTo>
                    <a:pt x="213" y="1"/>
                  </a:moveTo>
                  <a:cubicBezTo>
                    <a:pt x="137" y="62"/>
                    <a:pt x="69" y="130"/>
                    <a:pt x="0" y="206"/>
                  </a:cubicBezTo>
                  <a:cubicBezTo>
                    <a:pt x="76" y="138"/>
                    <a:pt x="152" y="69"/>
                    <a:pt x="213" y="1"/>
                  </a:cubicBezTo>
                  <a:close/>
                </a:path>
              </a:pathLst>
            </a:custGeom>
            <a:solidFill>
              <a:srgbClr val="AEB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 rot="2487197">
              <a:off x="5378372" y="3575590"/>
              <a:ext cx="605686" cy="1542688"/>
            </a:xfrm>
            <a:custGeom>
              <a:avLst/>
              <a:gdLst/>
              <a:ahLst/>
              <a:cxnLst/>
              <a:rect l="l" t="t" r="r" b="b"/>
              <a:pathLst>
                <a:path w="9998" h="25465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6696" y="358"/>
                    <a:pt x="5638" y="252"/>
                    <a:pt x="4786" y="564"/>
                  </a:cubicBezTo>
                  <a:cubicBezTo>
                    <a:pt x="3957" y="860"/>
                    <a:pt x="3333" y="1553"/>
                    <a:pt x="2755" y="2222"/>
                  </a:cubicBezTo>
                  <a:cubicBezTo>
                    <a:pt x="2374" y="2663"/>
                    <a:pt x="1979" y="3127"/>
                    <a:pt x="1872" y="3698"/>
                  </a:cubicBezTo>
                  <a:cubicBezTo>
                    <a:pt x="1773" y="4170"/>
                    <a:pt x="1887" y="4718"/>
                    <a:pt x="1583" y="5098"/>
                  </a:cubicBezTo>
                  <a:cubicBezTo>
                    <a:pt x="1317" y="5440"/>
                    <a:pt x="792" y="5539"/>
                    <a:pt x="601" y="5920"/>
                  </a:cubicBezTo>
                  <a:cubicBezTo>
                    <a:pt x="274" y="6589"/>
                    <a:pt x="1203" y="7259"/>
                    <a:pt x="1172" y="8004"/>
                  </a:cubicBezTo>
                  <a:cubicBezTo>
                    <a:pt x="1142" y="8628"/>
                    <a:pt x="457" y="9008"/>
                    <a:pt x="229" y="9594"/>
                  </a:cubicBezTo>
                  <a:cubicBezTo>
                    <a:pt x="0" y="10172"/>
                    <a:pt x="274" y="10834"/>
                    <a:pt x="594" y="11374"/>
                  </a:cubicBezTo>
                  <a:cubicBezTo>
                    <a:pt x="913" y="11915"/>
                    <a:pt x="1301" y="12462"/>
                    <a:pt x="1309" y="13094"/>
                  </a:cubicBezTo>
                  <a:cubicBezTo>
                    <a:pt x="1309" y="13573"/>
                    <a:pt x="1088" y="14068"/>
                    <a:pt x="1241" y="14524"/>
                  </a:cubicBezTo>
                  <a:cubicBezTo>
                    <a:pt x="1583" y="15559"/>
                    <a:pt x="3386" y="15445"/>
                    <a:pt x="3713" y="16479"/>
                  </a:cubicBezTo>
                  <a:cubicBezTo>
                    <a:pt x="3903" y="17080"/>
                    <a:pt x="3477" y="17803"/>
                    <a:pt x="3827" y="18321"/>
                  </a:cubicBezTo>
                  <a:cubicBezTo>
                    <a:pt x="4185" y="18861"/>
                    <a:pt x="5113" y="18762"/>
                    <a:pt x="5448" y="19310"/>
                  </a:cubicBezTo>
                  <a:cubicBezTo>
                    <a:pt x="5668" y="19682"/>
                    <a:pt x="5509" y="20169"/>
                    <a:pt x="5623" y="20595"/>
                  </a:cubicBezTo>
                  <a:cubicBezTo>
                    <a:pt x="5790" y="21250"/>
                    <a:pt x="6543" y="21546"/>
                    <a:pt x="7175" y="21805"/>
                  </a:cubicBezTo>
                  <a:cubicBezTo>
                    <a:pt x="7608" y="21980"/>
                    <a:pt x="9214" y="24536"/>
                    <a:pt x="9997" y="25464"/>
                  </a:cubicBezTo>
                  <a:cubicBezTo>
                    <a:pt x="9647" y="25038"/>
                    <a:pt x="9374" y="24567"/>
                    <a:pt x="9168" y="24049"/>
                  </a:cubicBezTo>
                  <a:cubicBezTo>
                    <a:pt x="9069" y="23867"/>
                    <a:pt x="8978" y="23684"/>
                    <a:pt x="8894" y="23486"/>
                  </a:cubicBezTo>
                  <a:cubicBezTo>
                    <a:pt x="7677" y="20641"/>
                    <a:pt x="6734" y="17803"/>
                    <a:pt x="5258" y="14935"/>
                  </a:cubicBezTo>
                  <a:cubicBezTo>
                    <a:pt x="4071" y="12691"/>
                    <a:pt x="3774" y="10180"/>
                    <a:pt x="3766" y="7548"/>
                  </a:cubicBezTo>
                  <a:cubicBezTo>
                    <a:pt x="3812" y="4504"/>
                    <a:pt x="5524" y="2123"/>
                    <a:pt x="7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 rot="2487197">
              <a:off x="5446834" y="4470699"/>
              <a:ext cx="159085" cy="64821"/>
            </a:xfrm>
            <a:custGeom>
              <a:avLst/>
              <a:gdLst/>
              <a:ahLst/>
              <a:cxnLst/>
              <a:rect l="l" t="t" r="r" b="b"/>
              <a:pathLst>
                <a:path w="2626" h="1070" extrusionOk="0">
                  <a:moveTo>
                    <a:pt x="1960" y="0"/>
                  </a:moveTo>
                  <a:cubicBezTo>
                    <a:pt x="1525" y="0"/>
                    <a:pt x="1095" y="32"/>
                    <a:pt x="670" y="95"/>
                  </a:cubicBezTo>
                  <a:cubicBezTo>
                    <a:pt x="442" y="133"/>
                    <a:pt x="213" y="187"/>
                    <a:pt x="0" y="270"/>
                  </a:cubicBezTo>
                  <a:cubicBezTo>
                    <a:pt x="107" y="377"/>
                    <a:pt x="183" y="514"/>
                    <a:pt x="236" y="658"/>
                  </a:cubicBezTo>
                  <a:cubicBezTo>
                    <a:pt x="259" y="750"/>
                    <a:pt x="274" y="841"/>
                    <a:pt x="282" y="940"/>
                  </a:cubicBezTo>
                  <a:cubicBezTo>
                    <a:pt x="487" y="993"/>
                    <a:pt x="693" y="1031"/>
                    <a:pt x="906" y="1069"/>
                  </a:cubicBezTo>
                  <a:cubicBezTo>
                    <a:pt x="1362" y="963"/>
                    <a:pt x="1834" y="894"/>
                    <a:pt x="2306" y="879"/>
                  </a:cubicBezTo>
                  <a:cubicBezTo>
                    <a:pt x="2412" y="871"/>
                    <a:pt x="2519" y="871"/>
                    <a:pt x="2625" y="864"/>
                  </a:cubicBezTo>
                  <a:cubicBezTo>
                    <a:pt x="2496" y="582"/>
                    <a:pt x="2359" y="293"/>
                    <a:pt x="2222" y="4"/>
                  </a:cubicBezTo>
                  <a:cubicBezTo>
                    <a:pt x="2134" y="2"/>
                    <a:pt x="2047" y="0"/>
                    <a:pt x="1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 rot="2487197">
              <a:off x="5497342" y="4179075"/>
              <a:ext cx="179804" cy="38772"/>
            </a:xfrm>
            <a:custGeom>
              <a:avLst/>
              <a:gdLst/>
              <a:ahLst/>
              <a:cxnLst/>
              <a:rect l="l" t="t" r="r" b="b"/>
              <a:pathLst>
                <a:path w="2968" h="640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206"/>
                    <a:pt x="244" y="419"/>
                    <a:pt x="351" y="640"/>
                  </a:cubicBezTo>
                  <a:cubicBezTo>
                    <a:pt x="503" y="617"/>
                    <a:pt x="647" y="594"/>
                    <a:pt x="792" y="571"/>
                  </a:cubicBezTo>
                  <a:cubicBezTo>
                    <a:pt x="1445" y="489"/>
                    <a:pt x="2103" y="456"/>
                    <a:pt x="2757" y="456"/>
                  </a:cubicBezTo>
                  <a:cubicBezTo>
                    <a:pt x="2827" y="456"/>
                    <a:pt x="2898" y="456"/>
                    <a:pt x="2968" y="457"/>
                  </a:cubicBezTo>
                  <a:cubicBezTo>
                    <a:pt x="1987" y="259"/>
                    <a:pt x="997" y="10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 rot="2487197">
              <a:off x="5422447" y="4287650"/>
              <a:ext cx="83480" cy="39680"/>
            </a:xfrm>
            <a:custGeom>
              <a:avLst/>
              <a:gdLst/>
              <a:ahLst/>
              <a:cxnLst/>
              <a:rect l="l" t="t" r="r" b="b"/>
              <a:pathLst>
                <a:path w="1378" h="655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84"/>
                    <a:pt x="24" y="160"/>
                    <a:pt x="47" y="236"/>
                  </a:cubicBezTo>
                  <a:cubicBezTo>
                    <a:pt x="100" y="396"/>
                    <a:pt x="191" y="541"/>
                    <a:pt x="305" y="655"/>
                  </a:cubicBezTo>
                  <a:cubicBezTo>
                    <a:pt x="655" y="502"/>
                    <a:pt x="1013" y="388"/>
                    <a:pt x="1378" y="305"/>
                  </a:cubicBezTo>
                  <a:cubicBezTo>
                    <a:pt x="1203" y="282"/>
                    <a:pt x="1036" y="251"/>
                    <a:pt x="868" y="221"/>
                  </a:cubicBezTo>
                  <a:cubicBezTo>
                    <a:pt x="572" y="168"/>
                    <a:pt x="282" y="9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 rot="2487197">
              <a:off x="5417445" y="4845551"/>
              <a:ext cx="60884" cy="19870"/>
            </a:xfrm>
            <a:custGeom>
              <a:avLst/>
              <a:gdLst/>
              <a:ahLst/>
              <a:cxnLst/>
              <a:rect l="l" t="t" r="r" b="b"/>
              <a:pathLst>
                <a:path w="1005" h="328" extrusionOk="0">
                  <a:moveTo>
                    <a:pt x="868" y="0"/>
                  </a:moveTo>
                  <a:cubicBezTo>
                    <a:pt x="586" y="84"/>
                    <a:pt x="297" y="153"/>
                    <a:pt x="0" y="198"/>
                  </a:cubicBezTo>
                  <a:cubicBezTo>
                    <a:pt x="24" y="198"/>
                    <a:pt x="48" y="197"/>
                    <a:pt x="72" y="197"/>
                  </a:cubicBezTo>
                  <a:cubicBezTo>
                    <a:pt x="384" y="197"/>
                    <a:pt x="701" y="243"/>
                    <a:pt x="1004" y="3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 rot="2487197">
              <a:off x="5369317" y="4796052"/>
              <a:ext cx="99171" cy="16660"/>
            </a:xfrm>
            <a:custGeom>
              <a:avLst/>
              <a:gdLst/>
              <a:ahLst/>
              <a:cxnLst/>
              <a:rect l="l" t="t" r="r" b="b"/>
              <a:pathLst>
                <a:path w="1637" h="275" extrusionOk="0">
                  <a:moveTo>
                    <a:pt x="1" y="0"/>
                  </a:moveTo>
                  <a:cubicBezTo>
                    <a:pt x="107" y="107"/>
                    <a:pt x="229" y="198"/>
                    <a:pt x="358" y="274"/>
                  </a:cubicBezTo>
                  <a:cubicBezTo>
                    <a:pt x="784" y="191"/>
                    <a:pt x="1210" y="130"/>
                    <a:pt x="1636" y="31"/>
                  </a:cubicBezTo>
                  <a:cubicBezTo>
                    <a:pt x="1517" y="26"/>
                    <a:pt x="1397" y="24"/>
                    <a:pt x="1277" y="24"/>
                  </a:cubicBezTo>
                  <a:cubicBezTo>
                    <a:pt x="1036" y="24"/>
                    <a:pt x="794" y="31"/>
                    <a:pt x="556" y="31"/>
                  </a:cubicBezTo>
                  <a:cubicBezTo>
                    <a:pt x="381" y="23"/>
                    <a:pt x="191" y="1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 rot="2487197">
              <a:off x="5393044" y="4553424"/>
              <a:ext cx="186710" cy="66396"/>
            </a:xfrm>
            <a:custGeom>
              <a:avLst/>
              <a:gdLst/>
              <a:ahLst/>
              <a:cxnLst/>
              <a:rect l="l" t="t" r="r" b="b"/>
              <a:pathLst>
                <a:path w="3082" h="1096" extrusionOk="0">
                  <a:moveTo>
                    <a:pt x="746" y="0"/>
                  </a:moveTo>
                  <a:cubicBezTo>
                    <a:pt x="503" y="54"/>
                    <a:pt x="259" y="137"/>
                    <a:pt x="31" y="236"/>
                  </a:cubicBezTo>
                  <a:cubicBezTo>
                    <a:pt x="8" y="480"/>
                    <a:pt x="1" y="715"/>
                    <a:pt x="92" y="928"/>
                  </a:cubicBezTo>
                  <a:cubicBezTo>
                    <a:pt x="427" y="1012"/>
                    <a:pt x="761" y="1073"/>
                    <a:pt x="1104" y="1096"/>
                  </a:cubicBezTo>
                  <a:cubicBezTo>
                    <a:pt x="1522" y="1005"/>
                    <a:pt x="1941" y="951"/>
                    <a:pt x="2367" y="936"/>
                  </a:cubicBezTo>
                  <a:cubicBezTo>
                    <a:pt x="2610" y="921"/>
                    <a:pt x="2846" y="913"/>
                    <a:pt x="3082" y="913"/>
                  </a:cubicBezTo>
                  <a:cubicBezTo>
                    <a:pt x="2975" y="647"/>
                    <a:pt x="2854" y="373"/>
                    <a:pt x="2739" y="107"/>
                  </a:cubicBezTo>
                  <a:cubicBezTo>
                    <a:pt x="2632" y="109"/>
                    <a:pt x="2525" y="111"/>
                    <a:pt x="2417" y="111"/>
                  </a:cubicBezTo>
                  <a:cubicBezTo>
                    <a:pt x="1863" y="111"/>
                    <a:pt x="1308" y="77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 rot="2487197">
              <a:off x="5983453" y="3767702"/>
              <a:ext cx="81178" cy="188588"/>
            </a:xfrm>
            <a:custGeom>
              <a:avLst/>
              <a:gdLst/>
              <a:ahLst/>
              <a:cxnLst/>
              <a:rect l="l" t="t" r="r" b="b"/>
              <a:pathLst>
                <a:path w="1340" h="3113" extrusionOk="0">
                  <a:moveTo>
                    <a:pt x="222" y="1"/>
                  </a:moveTo>
                  <a:cubicBezTo>
                    <a:pt x="153" y="69"/>
                    <a:pt x="77" y="145"/>
                    <a:pt x="1" y="222"/>
                  </a:cubicBezTo>
                  <a:cubicBezTo>
                    <a:pt x="168" y="921"/>
                    <a:pt x="404" y="1599"/>
                    <a:pt x="701" y="2253"/>
                  </a:cubicBezTo>
                  <a:cubicBezTo>
                    <a:pt x="830" y="2542"/>
                    <a:pt x="960" y="2831"/>
                    <a:pt x="1104" y="3113"/>
                  </a:cubicBezTo>
                  <a:cubicBezTo>
                    <a:pt x="1180" y="2930"/>
                    <a:pt x="1256" y="2747"/>
                    <a:pt x="1340" y="2565"/>
                  </a:cubicBezTo>
                  <a:cubicBezTo>
                    <a:pt x="921" y="1735"/>
                    <a:pt x="571" y="868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 rot="2487197">
              <a:off x="6108969" y="3778876"/>
              <a:ext cx="39256" cy="151694"/>
            </a:xfrm>
            <a:custGeom>
              <a:avLst/>
              <a:gdLst/>
              <a:ahLst/>
              <a:cxnLst/>
              <a:rect l="l" t="t" r="r" b="b"/>
              <a:pathLst>
                <a:path w="648" h="2504" extrusionOk="0">
                  <a:moveTo>
                    <a:pt x="137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16" y="876"/>
                    <a:pt x="122" y="1697"/>
                    <a:pt x="320" y="2504"/>
                  </a:cubicBezTo>
                  <a:cubicBezTo>
                    <a:pt x="427" y="2329"/>
                    <a:pt x="533" y="2154"/>
                    <a:pt x="647" y="1979"/>
                  </a:cubicBezTo>
                  <a:cubicBezTo>
                    <a:pt x="404" y="1347"/>
                    <a:pt x="267" y="678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 rot="2487197">
              <a:off x="6153440" y="3798315"/>
              <a:ext cx="45678" cy="107894"/>
            </a:xfrm>
            <a:custGeom>
              <a:avLst/>
              <a:gdLst/>
              <a:ahLst/>
              <a:cxnLst/>
              <a:rect l="l" t="t" r="r" b="b"/>
              <a:pathLst>
                <a:path w="754" h="1781" extrusionOk="0">
                  <a:moveTo>
                    <a:pt x="753" y="1"/>
                  </a:moveTo>
                  <a:cubicBezTo>
                    <a:pt x="495" y="31"/>
                    <a:pt x="244" y="61"/>
                    <a:pt x="0" y="107"/>
                  </a:cubicBezTo>
                  <a:cubicBezTo>
                    <a:pt x="99" y="670"/>
                    <a:pt x="236" y="1233"/>
                    <a:pt x="411" y="1781"/>
                  </a:cubicBezTo>
                  <a:cubicBezTo>
                    <a:pt x="510" y="1629"/>
                    <a:pt x="624" y="1484"/>
                    <a:pt x="731" y="1340"/>
                  </a:cubicBezTo>
                  <a:cubicBezTo>
                    <a:pt x="723" y="1050"/>
                    <a:pt x="715" y="769"/>
                    <a:pt x="723" y="480"/>
                  </a:cubicBezTo>
                  <a:cubicBezTo>
                    <a:pt x="731" y="320"/>
                    <a:pt x="738" y="160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 rot="2487197">
              <a:off x="5422826" y="4689240"/>
              <a:ext cx="44769" cy="14782"/>
            </a:xfrm>
            <a:custGeom>
              <a:avLst/>
              <a:gdLst/>
              <a:ahLst/>
              <a:cxnLst/>
              <a:rect l="l" t="t" r="r" b="b"/>
              <a:pathLst>
                <a:path w="739" h="244" extrusionOk="0">
                  <a:moveTo>
                    <a:pt x="738" y="0"/>
                  </a:moveTo>
                  <a:lnTo>
                    <a:pt x="738" y="0"/>
                  </a:lnTo>
                  <a:cubicBezTo>
                    <a:pt x="487" y="8"/>
                    <a:pt x="244" y="15"/>
                    <a:pt x="0" y="23"/>
                  </a:cubicBezTo>
                  <a:cubicBezTo>
                    <a:pt x="16" y="91"/>
                    <a:pt x="23" y="167"/>
                    <a:pt x="31" y="243"/>
                  </a:cubicBezTo>
                  <a:cubicBezTo>
                    <a:pt x="168" y="183"/>
                    <a:pt x="305" y="137"/>
                    <a:pt x="442" y="91"/>
                  </a:cubicBezTo>
                  <a:cubicBezTo>
                    <a:pt x="541" y="61"/>
                    <a:pt x="640" y="30"/>
                    <a:pt x="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 rot="2487197">
              <a:off x="5488238" y="4242813"/>
              <a:ext cx="193677" cy="26292"/>
            </a:xfrm>
            <a:custGeom>
              <a:avLst/>
              <a:gdLst/>
              <a:ahLst/>
              <a:cxnLst/>
              <a:rect l="l" t="t" r="r" b="b"/>
              <a:pathLst>
                <a:path w="3197" h="434" extrusionOk="0">
                  <a:moveTo>
                    <a:pt x="2227" y="1"/>
                  </a:moveTo>
                  <a:cubicBezTo>
                    <a:pt x="1483" y="1"/>
                    <a:pt x="738" y="38"/>
                    <a:pt x="1" y="159"/>
                  </a:cubicBezTo>
                  <a:cubicBezTo>
                    <a:pt x="24" y="213"/>
                    <a:pt x="31" y="258"/>
                    <a:pt x="46" y="304"/>
                  </a:cubicBezTo>
                  <a:lnTo>
                    <a:pt x="259" y="372"/>
                  </a:lnTo>
                  <a:cubicBezTo>
                    <a:pt x="343" y="395"/>
                    <a:pt x="427" y="418"/>
                    <a:pt x="510" y="433"/>
                  </a:cubicBezTo>
                  <a:cubicBezTo>
                    <a:pt x="978" y="366"/>
                    <a:pt x="1453" y="327"/>
                    <a:pt x="1931" y="327"/>
                  </a:cubicBezTo>
                  <a:cubicBezTo>
                    <a:pt x="2099" y="327"/>
                    <a:pt x="2267" y="332"/>
                    <a:pt x="2435" y="342"/>
                  </a:cubicBezTo>
                  <a:cubicBezTo>
                    <a:pt x="2686" y="350"/>
                    <a:pt x="2945" y="372"/>
                    <a:pt x="3196" y="403"/>
                  </a:cubicBezTo>
                  <a:cubicBezTo>
                    <a:pt x="3158" y="273"/>
                    <a:pt x="3120" y="144"/>
                    <a:pt x="3082" y="15"/>
                  </a:cubicBezTo>
                  <a:cubicBezTo>
                    <a:pt x="2797" y="6"/>
                    <a:pt x="2512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 rot="2487197">
              <a:off x="5395143" y="4649748"/>
              <a:ext cx="153512" cy="27746"/>
            </a:xfrm>
            <a:custGeom>
              <a:avLst/>
              <a:gdLst/>
              <a:ahLst/>
              <a:cxnLst/>
              <a:rect l="l" t="t" r="r" b="b"/>
              <a:pathLst>
                <a:path w="2534" h="458" extrusionOk="0">
                  <a:moveTo>
                    <a:pt x="2359" y="1"/>
                  </a:moveTo>
                  <a:cubicBezTo>
                    <a:pt x="2275" y="8"/>
                    <a:pt x="2199" y="16"/>
                    <a:pt x="2115" y="16"/>
                  </a:cubicBezTo>
                  <a:cubicBezTo>
                    <a:pt x="1734" y="52"/>
                    <a:pt x="1352" y="69"/>
                    <a:pt x="971" y="69"/>
                  </a:cubicBezTo>
                  <a:cubicBezTo>
                    <a:pt x="713" y="69"/>
                    <a:pt x="456" y="62"/>
                    <a:pt x="198" y="46"/>
                  </a:cubicBezTo>
                  <a:cubicBezTo>
                    <a:pt x="137" y="54"/>
                    <a:pt x="69" y="69"/>
                    <a:pt x="0" y="92"/>
                  </a:cubicBezTo>
                  <a:cubicBezTo>
                    <a:pt x="267" y="183"/>
                    <a:pt x="533" y="274"/>
                    <a:pt x="715" y="457"/>
                  </a:cubicBezTo>
                  <a:cubicBezTo>
                    <a:pt x="1237" y="457"/>
                    <a:pt x="1759" y="424"/>
                    <a:pt x="2276" y="424"/>
                  </a:cubicBezTo>
                  <a:cubicBezTo>
                    <a:pt x="2362" y="424"/>
                    <a:pt x="2448" y="424"/>
                    <a:pt x="2534" y="42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 rot="2487197">
              <a:off x="5887608" y="3795862"/>
              <a:ext cx="118981" cy="167385"/>
            </a:xfrm>
            <a:custGeom>
              <a:avLst/>
              <a:gdLst/>
              <a:ahLst/>
              <a:cxnLst/>
              <a:rect l="l" t="t" r="r" b="b"/>
              <a:pathLst>
                <a:path w="1964" h="2763" extrusionOk="0">
                  <a:moveTo>
                    <a:pt x="190" y="0"/>
                  </a:moveTo>
                  <a:cubicBezTo>
                    <a:pt x="122" y="84"/>
                    <a:pt x="61" y="175"/>
                    <a:pt x="0" y="259"/>
                  </a:cubicBezTo>
                  <a:cubicBezTo>
                    <a:pt x="411" y="974"/>
                    <a:pt x="898" y="1644"/>
                    <a:pt x="1438" y="2260"/>
                  </a:cubicBezTo>
                  <a:cubicBezTo>
                    <a:pt x="1583" y="2427"/>
                    <a:pt x="1727" y="2595"/>
                    <a:pt x="1879" y="2762"/>
                  </a:cubicBezTo>
                  <a:cubicBezTo>
                    <a:pt x="1902" y="2671"/>
                    <a:pt x="1933" y="2564"/>
                    <a:pt x="1963" y="2465"/>
                  </a:cubicBezTo>
                  <a:lnTo>
                    <a:pt x="1955" y="2458"/>
                  </a:lnTo>
                  <a:cubicBezTo>
                    <a:pt x="1377" y="1628"/>
                    <a:pt x="784" y="814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 rot="2487197">
              <a:off x="5717891" y="3887448"/>
              <a:ext cx="175684" cy="148907"/>
            </a:xfrm>
            <a:custGeom>
              <a:avLst/>
              <a:gdLst/>
              <a:ahLst/>
              <a:cxnLst/>
              <a:rect l="l" t="t" r="r" b="b"/>
              <a:pathLst>
                <a:path w="2900" h="2458" extrusionOk="0">
                  <a:moveTo>
                    <a:pt x="366" y="0"/>
                  </a:moveTo>
                  <a:cubicBezTo>
                    <a:pt x="244" y="84"/>
                    <a:pt x="115" y="153"/>
                    <a:pt x="1" y="236"/>
                  </a:cubicBezTo>
                  <a:cubicBezTo>
                    <a:pt x="191" y="396"/>
                    <a:pt x="381" y="541"/>
                    <a:pt x="579" y="685"/>
                  </a:cubicBezTo>
                  <a:cubicBezTo>
                    <a:pt x="891" y="921"/>
                    <a:pt x="1180" y="1164"/>
                    <a:pt x="1477" y="1408"/>
                  </a:cubicBezTo>
                  <a:cubicBezTo>
                    <a:pt x="1713" y="1613"/>
                    <a:pt x="1949" y="1811"/>
                    <a:pt x="2184" y="2009"/>
                  </a:cubicBezTo>
                  <a:cubicBezTo>
                    <a:pt x="2420" y="2153"/>
                    <a:pt x="2656" y="2306"/>
                    <a:pt x="2884" y="2458"/>
                  </a:cubicBezTo>
                  <a:lnTo>
                    <a:pt x="2884" y="2169"/>
                  </a:lnTo>
                  <a:cubicBezTo>
                    <a:pt x="2884" y="2070"/>
                    <a:pt x="2892" y="1956"/>
                    <a:pt x="2900" y="1857"/>
                  </a:cubicBezTo>
                  <a:cubicBezTo>
                    <a:pt x="2496" y="1621"/>
                    <a:pt x="2093" y="1385"/>
                    <a:pt x="1698" y="1142"/>
                  </a:cubicBezTo>
                  <a:cubicBezTo>
                    <a:pt x="1370" y="929"/>
                    <a:pt x="1097" y="655"/>
                    <a:pt x="807" y="396"/>
                  </a:cubicBezTo>
                  <a:cubicBezTo>
                    <a:pt x="663" y="267"/>
                    <a:pt x="518" y="130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 rot="2487197">
              <a:off x="5812315" y="3852106"/>
              <a:ext cx="130491" cy="150301"/>
            </a:xfrm>
            <a:custGeom>
              <a:avLst/>
              <a:gdLst/>
              <a:ahLst/>
              <a:cxnLst/>
              <a:rect l="l" t="t" r="r" b="b"/>
              <a:pathLst>
                <a:path w="2154" h="2481" extrusionOk="0">
                  <a:moveTo>
                    <a:pt x="61" y="1"/>
                  </a:moveTo>
                  <a:cubicBezTo>
                    <a:pt x="54" y="191"/>
                    <a:pt x="39" y="381"/>
                    <a:pt x="1" y="571"/>
                  </a:cubicBezTo>
                  <a:cubicBezTo>
                    <a:pt x="320" y="891"/>
                    <a:pt x="655" y="1187"/>
                    <a:pt x="982" y="1499"/>
                  </a:cubicBezTo>
                  <a:cubicBezTo>
                    <a:pt x="1332" y="1842"/>
                    <a:pt x="1697" y="2169"/>
                    <a:pt x="2062" y="2481"/>
                  </a:cubicBezTo>
                  <a:cubicBezTo>
                    <a:pt x="2093" y="2291"/>
                    <a:pt x="2116" y="2116"/>
                    <a:pt x="2154" y="1933"/>
                  </a:cubicBezTo>
                  <a:cubicBezTo>
                    <a:pt x="1545" y="1454"/>
                    <a:pt x="967" y="936"/>
                    <a:pt x="419" y="381"/>
                  </a:cubicBezTo>
                  <a:cubicBezTo>
                    <a:pt x="305" y="252"/>
                    <a:pt x="183" y="122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 rot="2487197">
              <a:off x="5874371" y="3807779"/>
              <a:ext cx="78391" cy="99595"/>
            </a:xfrm>
            <a:custGeom>
              <a:avLst/>
              <a:gdLst/>
              <a:ahLst/>
              <a:cxnLst/>
              <a:rect l="l" t="t" r="r" b="b"/>
              <a:pathLst>
                <a:path w="1294" h="1644" extrusionOk="0">
                  <a:moveTo>
                    <a:pt x="115" y="1"/>
                  </a:moveTo>
                  <a:cubicBezTo>
                    <a:pt x="61" y="107"/>
                    <a:pt x="23" y="229"/>
                    <a:pt x="1" y="343"/>
                  </a:cubicBezTo>
                  <a:cubicBezTo>
                    <a:pt x="214" y="556"/>
                    <a:pt x="411" y="777"/>
                    <a:pt x="624" y="997"/>
                  </a:cubicBezTo>
                  <a:cubicBezTo>
                    <a:pt x="830" y="1210"/>
                    <a:pt x="1058" y="1439"/>
                    <a:pt x="1294" y="1644"/>
                  </a:cubicBezTo>
                  <a:cubicBezTo>
                    <a:pt x="929" y="1203"/>
                    <a:pt x="594" y="746"/>
                    <a:pt x="282" y="275"/>
                  </a:cubicBezTo>
                  <a:cubicBezTo>
                    <a:pt x="229" y="183"/>
                    <a:pt x="168" y="92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 rot="2487197">
              <a:off x="5426561" y="4906378"/>
              <a:ext cx="30048" cy="16175"/>
            </a:xfrm>
            <a:custGeom>
              <a:avLst/>
              <a:gdLst/>
              <a:ahLst/>
              <a:cxnLst/>
              <a:rect l="l" t="t" r="r" b="b"/>
              <a:pathLst>
                <a:path w="496" h="267" extrusionOk="0">
                  <a:moveTo>
                    <a:pt x="381" y="1"/>
                  </a:moveTo>
                  <a:cubicBezTo>
                    <a:pt x="260" y="46"/>
                    <a:pt x="130" y="84"/>
                    <a:pt x="1" y="115"/>
                  </a:cubicBezTo>
                  <a:cubicBezTo>
                    <a:pt x="161" y="168"/>
                    <a:pt x="328" y="221"/>
                    <a:pt x="495" y="267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 rot="2487197">
              <a:off x="5597219" y="4025295"/>
              <a:ext cx="153088" cy="66881"/>
            </a:xfrm>
            <a:custGeom>
              <a:avLst/>
              <a:gdLst/>
              <a:ahLst/>
              <a:cxnLst/>
              <a:rect l="l" t="t" r="r" b="b"/>
              <a:pathLst>
                <a:path w="2527" h="1104" extrusionOk="0">
                  <a:moveTo>
                    <a:pt x="374" y="0"/>
                  </a:moveTo>
                  <a:cubicBezTo>
                    <a:pt x="252" y="153"/>
                    <a:pt x="123" y="297"/>
                    <a:pt x="1" y="457"/>
                  </a:cubicBezTo>
                  <a:cubicBezTo>
                    <a:pt x="853" y="624"/>
                    <a:pt x="1698" y="837"/>
                    <a:pt x="2527" y="1104"/>
                  </a:cubicBezTo>
                  <a:cubicBezTo>
                    <a:pt x="1895" y="761"/>
                    <a:pt x="1272" y="419"/>
                    <a:pt x="625" y="115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 rot="2487197">
              <a:off x="6043320" y="3752552"/>
              <a:ext cx="65064" cy="173321"/>
            </a:xfrm>
            <a:custGeom>
              <a:avLst/>
              <a:gdLst/>
              <a:ahLst/>
              <a:cxnLst/>
              <a:rect l="l" t="t" r="r" b="b"/>
              <a:pathLst>
                <a:path w="1074" h="2861" extrusionOk="0">
                  <a:moveTo>
                    <a:pt x="663" y="0"/>
                  </a:moveTo>
                  <a:cubicBezTo>
                    <a:pt x="427" y="122"/>
                    <a:pt x="206" y="274"/>
                    <a:pt x="1" y="441"/>
                  </a:cubicBezTo>
                  <a:cubicBezTo>
                    <a:pt x="320" y="1255"/>
                    <a:pt x="648" y="2069"/>
                    <a:pt x="1028" y="2861"/>
                  </a:cubicBezTo>
                  <a:cubicBezTo>
                    <a:pt x="1043" y="2830"/>
                    <a:pt x="1058" y="2807"/>
                    <a:pt x="1074" y="2777"/>
                  </a:cubicBezTo>
                  <a:cubicBezTo>
                    <a:pt x="830" y="1872"/>
                    <a:pt x="693" y="936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 rot="2487197">
              <a:off x="5655682" y="3916396"/>
              <a:ext cx="198705" cy="177986"/>
            </a:xfrm>
            <a:custGeom>
              <a:avLst/>
              <a:gdLst/>
              <a:ahLst/>
              <a:cxnLst/>
              <a:rect l="l" t="t" r="r" b="b"/>
              <a:pathLst>
                <a:path w="3280" h="2938" extrusionOk="0">
                  <a:moveTo>
                    <a:pt x="1" y="1"/>
                  </a:moveTo>
                  <a:cubicBezTo>
                    <a:pt x="1" y="252"/>
                    <a:pt x="138" y="510"/>
                    <a:pt x="282" y="777"/>
                  </a:cubicBezTo>
                  <a:cubicBezTo>
                    <a:pt x="830" y="1187"/>
                    <a:pt x="1416" y="1537"/>
                    <a:pt x="1956" y="1956"/>
                  </a:cubicBezTo>
                  <a:cubicBezTo>
                    <a:pt x="2291" y="2199"/>
                    <a:pt x="2610" y="2450"/>
                    <a:pt x="2937" y="2701"/>
                  </a:cubicBezTo>
                  <a:cubicBezTo>
                    <a:pt x="3051" y="2777"/>
                    <a:pt x="3166" y="2853"/>
                    <a:pt x="3280" y="2937"/>
                  </a:cubicBezTo>
                  <a:cubicBezTo>
                    <a:pt x="3264" y="2694"/>
                    <a:pt x="3257" y="2450"/>
                    <a:pt x="3249" y="2207"/>
                  </a:cubicBezTo>
                  <a:cubicBezTo>
                    <a:pt x="3067" y="2070"/>
                    <a:pt x="2884" y="1933"/>
                    <a:pt x="2709" y="1788"/>
                  </a:cubicBezTo>
                  <a:cubicBezTo>
                    <a:pt x="2565" y="1674"/>
                    <a:pt x="2420" y="1560"/>
                    <a:pt x="2283" y="1446"/>
                  </a:cubicBezTo>
                  <a:cubicBezTo>
                    <a:pt x="1804" y="1142"/>
                    <a:pt x="1332" y="845"/>
                    <a:pt x="853" y="533"/>
                  </a:cubicBezTo>
                  <a:cubicBezTo>
                    <a:pt x="571" y="343"/>
                    <a:pt x="282" y="16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 rot="2487197">
              <a:off x="6225849" y="3838380"/>
              <a:ext cx="62277" cy="71970"/>
            </a:xfrm>
            <a:custGeom>
              <a:avLst/>
              <a:gdLst/>
              <a:ahLst/>
              <a:cxnLst/>
              <a:rect l="l" t="t" r="r" b="b"/>
              <a:pathLst>
                <a:path w="1028" h="1188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716" y="130"/>
                    <a:pt x="381" y="221"/>
                    <a:pt x="38" y="259"/>
                  </a:cubicBezTo>
                  <a:cubicBezTo>
                    <a:pt x="8" y="564"/>
                    <a:pt x="0" y="875"/>
                    <a:pt x="0" y="1187"/>
                  </a:cubicBezTo>
                  <a:cubicBezTo>
                    <a:pt x="328" y="777"/>
                    <a:pt x="678" y="389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 rot="2487197">
              <a:off x="5347103" y="4943125"/>
              <a:ext cx="118981" cy="163204"/>
            </a:xfrm>
            <a:custGeom>
              <a:avLst/>
              <a:gdLst/>
              <a:ahLst/>
              <a:cxnLst/>
              <a:rect l="l" t="t" r="r" b="b"/>
              <a:pathLst>
                <a:path w="1964" h="2694" extrusionOk="0">
                  <a:moveTo>
                    <a:pt x="1" y="0"/>
                  </a:moveTo>
                  <a:lnTo>
                    <a:pt x="1" y="0"/>
                  </a:lnTo>
                  <a:cubicBezTo>
                    <a:pt x="648" y="875"/>
                    <a:pt x="1469" y="2108"/>
                    <a:pt x="1964" y="2693"/>
                  </a:cubicBezTo>
                  <a:cubicBezTo>
                    <a:pt x="1614" y="2267"/>
                    <a:pt x="1332" y="1796"/>
                    <a:pt x="1135" y="1278"/>
                  </a:cubicBezTo>
                  <a:cubicBezTo>
                    <a:pt x="1036" y="1096"/>
                    <a:pt x="937" y="913"/>
                    <a:pt x="853" y="715"/>
                  </a:cubicBezTo>
                  <a:cubicBezTo>
                    <a:pt x="777" y="540"/>
                    <a:pt x="708" y="358"/>
                    <a:pt x="632" y="183"/>
                  </a:cubicBezTo>
                  <a:cubicBezTo>
                    <a:pt x="427" y="122"/>
                    <a:pt x="214" y="69"/>
                    <a:pt x="1" y="0"/>
                  </a:cubicBez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 rot="2487197">
              <a:off x="5967278" y="3769819"/>
              <a:ext cx="52160" cy="94506"/>
            </a:xfrm>
            <a:custGeom>
              <a:avLst/>
              <a:gdLst/>
              <a:ahLst/>
              <a:cxnLst/>
              <a:rect l="l" t="t" r="r" b="b"/>
              <a:pathLst>
                <a:path w="861" h="1560" extrusionOk="0">
                  <a:moveTo>
                    <a:pt x="328" y="0"/>
                  </a:moveTo>
                  <a:cubicBezTo>
                    <a:pt x="251" y="76"/>
                    <a:pt x="183" y="160"/>
                    <a:pt x="115" y="236"/>
                  </a:cubicBezTo>
                  <a:lnTo>
                    <a:pt x="0" y="373"/>
                  </a:lnTo>
                  <a:lnTo>
                    <a:pt x="860" y="1560"/>
                  </a:lnTo>
                  <a:cubicBezTo>
                    <a:pt x="685" y="1134"/>
                    <a:pt x="525" y="700"/>
                    <a:pt x="396" y="259"/>
                  </a:cubicBezTo>
                  <a:cubicBezTo>
                    <a:pt x="373" y="175"/>
                    <a:pt x="350" y="84"/>
                    <a:pt x="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 rot="2487197">
              <a:off x="5800223" y="3877209"/>
              <a:ext cx="72455" cy="65064"/>
            </a:xfrm>
            <a:custGeom>
              <a:avLst/>
              <a:gdLst/>
              <a:ahLst/>
              <a:cxnLst/>
              <a:rect l="l" t="t" r="r" b="b"/>
              <a:pathLst>
                <a:path w="1196" h="1074" extrusionOk="0">
                  <a:moveTo>
                    <a:pt x="54" y="0"/>
                  </a:moveTo>
                  <a:lnTo>
                    <a:pt x="47" y="8"/>
                  </a:lnTo>
                  <a:cubicBezTo>
                    <a:pt x="31" y="23"/>
                    <a:pt x="16" y="38"/>
                    <a:pt x="1" y="54"/>
                  </a:cubicBezTo>
                  <a:cubicBezTo>
                    <a:pt x="396" y="396"/>
                    <a:pt x="769" y="769"/>
                    <a:pt x="1195" y="1073"/>
                  </a:cubicBezTo>
                  <a:cubicBezTo>
                    <a:pt x="1058" y="936"/>
                    <a:pt x="914" y="807"/>
                    <a:pt x="769" y="677"/>
                  </a:cubicBezTo>
                  <a:cubicBezTo>
                    <a:pt x="533" y="449"/>
                    <a:pt x="290" y="229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 rot="2487197">
              <a:off x="5438089" y="4285771"/>
              <a:ext cx="226330" cy="65003"/>
            </a:xfrm>
            <a:custGeom>
              <a:avLst/>
              <a:gdLst/>
              <a:ahLst/>
              <a:cxnLst/>
              <a:rect l="l" t="t" r="r" b="b"/>
              <a:pathLst>
                <a:path w="3736" h="1073" extrusionOk="0">
                  <a:moveTo>
                    <a:pt x="495" y="0"/>
                  </a:moveTo>
                  <a:cubicBezTo>
                    <a:pt x="358" y="23"/>
                    <a:pt x="221" y="54"/>
                    <a:pt x="76" y="84"/>
                  </a:cubicBezTo>
                  <a:cubicBezTo>
                    <a:pt x="61" y="267"/>
                    <a:pt x="23" y="449"/>
                    <a:pt x="0" y="624"/>
                  </a:cubicBezTo>
                  <a:cubicBezTo>
                    <a:pt x="381" y="769"/>
                    <a:pt x="784" y="860"/>
                    <a:pt x="1187" y="921"/>
                  </a:cubicBezTo>
                  <a:cubicBezTo>
                    <a:pt x="1666" y="989"/>
                    <a:pt x="2153" y="1035"/>
                    <a:pt x="2640" y="1058"/>
                  </a:cubicBezTo>
                  <a:cubicBezTo>
                    <a:pt x="2754" y="1065"/>
                    <a:pt x="2868" y="1073"/>
                    <a:pt x="2982" y="1073"/>
                  </a:cubicBezTo>
                  <a:cubicBezTo>
                    <a:pt x="3234" y="1050"/>
                    <a:pt x="3485" y="1035"/>
                    <a:pt x="3736" y="1027"/>
                  </a:cubicBezTo>
                  <a:cubicBezTo>
                    <a:pt x="3622" y="784"/>
                    <a:pt x="3523" y="540"/>
                    <a:pt x="3431" y="289"/>
                  </a:cubicBezTo>
                  <a:lnTo>
                    <a:pt x="3264" y="289"/>
                  </a:lnTo>
                  <a:cubicBezTo>
                    <a:pt x="2518" y="289"/>
                    <a:pt x="1773" y="236"/>
                    <a:pt x="1042" y="107"/>
                  </a:cubicBezTo>
                  <a:cubicBezTo>
                    <a:pt x="860" y="76"/>
                    <a:pt x="677" y="38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 rot="2487197">
              <a:off x="5419566" y="4380020"/>
              <a:ext cx="218091" cy="41982"/>
            </a:xfrm>
            <a:custGeom>
              <a:avLst/>
              <a:gdLst/>
              <a:ahLst/>
              <a:cxnLst/>
              <a:rect l="l" t="t" r="r" b="b"/>
              <a:pathLst>
                <a:path w="3600" h="693" extrusionOk="0">
                  <a:moveTo>
                    <a:pt x="2275" y="0"/>
                  </a:moveTo>
                  <a:cubicBezTo>
                    <a:pt x="2146" y="8"/>
                    <a:pt x="2017" y="23"/>
                    <a:pt x="1895" y="38"/>
                  </a:cubicBezTo>
                  <a:cubicBezTo>
                    <a:pt x="1248" y="107"/>
                    <a:pt x="609" y="251"/>
                    <a:pt x="0" y="464"/>
                  </a:cubicBezTo>
                  <a:lnTo>
                    <a:pt x="38" y="479"/>
                  </a:lnTo>
                  <a:cubicBezTo>
                    <a:pt x="183" y="533"/>
                    <a:pt x="328" y="571"/>
                    <a:pt x="480" y="593"/>
                  </a:cubicBezTo>
                  <a:cubicBezTo>
                    <a:pt x="852" y="657"/>
                    <a:pt x="1229" y="672"/>
                    <a:pt x="1607" y="672"/>
                  </a:cubicBezTo>
                  <a:cubicBezTo>
                    <a:pt x="1863" y="672"/>
                    <a:pt x="2119" y="665"/>
                    <a:pt x="2374" y="662"/>
                  </a:cubicBezTo>
                  <a:cubicBezTo>
                    <a:pt x="2777" y="662"/>
                    <a:pt x="3188" y="677"/>
                    <a:pt x="3599" y="692"/>
                  </a:cubicBezTo>
                  <a:cubicBezTo>
                    <a:pt x="3515" y="533"/>
                    <a:pt x="3439" y="373"/>
                    <a:pt x="3356" y="213"/>
                  </a:cubicBezTo>
                  <a:cubicBezTo>
                    <a:pt x="3318" y="145"/>
                    <a:pt x="3287" y="76"/>
                    <a:pt x="3249" y="8"/>
                  </a:cubicBezTo>
                  <a:lnTo>
                    <a:pt x="3082" y="8"/>
                  </a:lnTo>
                  <a:cubicBezTo>
                    <a:pt x="2815" y="8"/>
                    <a:pt x="2542" y="8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 rot="2487197">
              <a:off x="5633020" y="4021619"/>
              <a:ext cx="169202" cy="103775"/>
            </a:xfrm>
            <a:custGeom>
              <a:avLst/>
              <a:gdLst/>
              <a:ahLst/>
              <a:cxnLst/>
              <a:rect l="l" t="t" r="r" b="b"/>
              <a:pathLst>
                <a:path w="2793" h="1713" extrusionOk="0">
                  <a:moveTo>
                    <a:pt x="92" y="0"/>
                  </a:moveTo>
                  <a:cubicBezTo>
                    <a:pt x="77" y="92"/>
                    <a:pt x="46" y="191"/>
                    <a:pt x="1" y="274"/>
                  </a:cubicBezTo>
                  <a:lnTo>
                    <a:pt x="411" y="465"/>
                  </a:lnTo>
                  <a:cubicBezTo>
                    <a:pt x="769" y="632"/>
                    <a:pt x="1119" y="822"/>
                    <a:pt x="1469" y="1012"/>
                  </a:cubicBezTo>
                  <a:cubicBezTo>
                    <a:pt x="1910" y="1248"/>
                    <a:pt x="2351" y="1476"/>
                    <a:pt x="2793" y="1712"/>
                  </a:cubicBezTo>
                  <a:lnTo>
                    <a:pt x="2785" y="1606"/>
                  </a:lnTo>
                  <a:lnTo>
                    <a:pt x="2618" y="1484"/>
                  </a:lnTo>
                  <a:cubicBezTo>
                    <a:pt x="2526" y="1408"/>
                    <a:pt x="2420" y="1332"/>
                    <a:pt x="2321" y="1256"/>
                  </a:cubicBezTo>
                  <a:cubicBezTo>
                    <a:pt x="1865" y="936"/>
                    <a:pt x="1385" y="647"/>
                    <a:pt x="898" y="388"/>
                  </a:cubicBezTo>
                  <a:cubicBezTo>
                    <a:pt x="640" y="244"/>
                    <a:pt x="366" y="115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 rot="2487197">
              <a:off x="5390208" y="4718934"/>
              <a:ext cx="134671" cy="68759"/>
            </a:xfrm>
            <a:custGeom>
              <a:avLst/>
              <a:gdLst/>
              <a:ahLst/>
              <a:cxnLst/>
              <a:rect l="l" t="t" r="r" b="b"/>
              <a:pathLst>
                <a:path w="2223" h="1135" extrusionOk="0">
                  <a:moveTo>
                    <a:pt x="1774" y="1"/>
                  </a:moveTo>
                  <a:cubicBezTo>
                    <a:pt x="1386" y="107"/>
                    <a:pt x="982" y="183"/>
                    <a:pt x="594" y="305"/>
                  </a:cubicBezTo>
                  <a:cubicBezTo>
                    <a:pt x="397" y="366"/>
                    <a:pt x="199" y="442"/>
                    <a:pt x="9" y="533"/>
                  </a:cubicBezTo>
                  <a:cubicBezTo>
                    <a:pt x="1" y="678"/>
                    <a:pt x="16" y="815"/>
                    <a:pt x="54" y="959"/>
                  </a:cubicBezTo>
                  <a:cubicBezTo>
                    <a:pt x="62" y="997"/>
                    <a:pt x="77" y="1043"/>
                    <a:pt x="92" y="1081"/>
                  </a:cubicBezTo>
                  <a:cubicBezTo>
                    <a:pt x="404" y="1119"/>
                    <a:pt x="716" y="1127"/>
                    <a:pt x="1028" y="1127"/>
                  </a:cubicBezTo>
                  <a:cubicBezTo>
                    <a:pt x="1226" y="1127"/>
                    <a:pt x="1426" y="1125"/>
                    <a:pt x="1625" y="1125"/>
                  </a:cubicBezTo>
                  <a:cubicBezTo>
                    <a:pt x="1825" y="1125"/>
                    <a:pt x="2025" y="1127"/>
                    <a:pt x="2222" y="1134"/>
                  </a:cubicBezTo>
                  <a:cubicBezTo>
                    <a:pt x="2078" y="754"/>
                    <a:pt x="1926" y="374"/>
                    <a:pt x="1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 rot="2487197">
              <a:off x="5539625" y="4074074"/>
              <a:ext cx="226390" cy="82996"/>
            </a:xfrm>
            <a:custGeom>
              <a:avLst/>
              <a:gdLst/>
              <a:ahLst/>
              <a:cxnLst/>
              <a:rect l="l" t="t" r="r" b="b"/>
              <a:pathLst>
                <a:path w="3737" h="1370" extrusionOk="0">
                  <a:moveTo>
                    <a:pt x="16" y="0"/>
                  </a:moveTo>
                  <a:lnTo>
                    <a:pt x="1" y="38"/>
                  </a:lnTo>
                  <a:lnTo>
                    <a:pt x="198" y="114"/>
                  </a:lnTo>
                  <a:cubicBezTo>
                    <a:pt x="1096" y="419"/>
                    <a:pt x="2001" y="685"/>
                    <a:pt x="2892" y="1027"/>
                  </a:cubicBezTo>
                  <a:cubicBezTo>
                    <a:pt x="3173" y="1142"/>
                    <a:pt x="3455" y="1256"/>
                    <a:pt x="3736" y="1370"/>
                  </a:cubicBezTo>
                  <a:cubicBezTo>
                    <a:pt x="3713" y="1240"/>
                    <a:pt x="3698" y="1111"/>
                    <a:pt x="3683" y="982"/>
                  </a:cubicBezTo>
                  <a:lnTo>
                    <a:pt x="3363" y="883"/>
                  </a:lnTo>
                  <a:cubicBezTo>
                    <a:pt x="2268" y="540"/>
                    <a:pt x="1149" y="206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 rot="2487197">
              <a:off x="5513195" y="4090714"/>
              <a:ext cx="239779" cy="88084"/>
            </a:xfrm>
            <a:custGeom>
              <a:avLst/>
              <a:gdLst/>
              <a:ahLst/>
              <a:cxnLst/>
              <a:rect l="l" t="t" r="r" b="b"/>
              <a:pathLst>
                <a:path w="3958" h="1454" extrusionOk="0">
                  <a:moveTo>
                    <a:pt x="47" y="0"/>
                  </a:moveTo>
                  <a:lnTo>
                    <a:pt x="47" y="0"/>
                  </a:lnTo>
                  <a:cubicBezTo>
                    <a:pt x="1" y="419"/>
                    <a:pt x="153" y="852"/>
                    <a:pt x="366" y="1248"/>
                  </a:cubicBezTo>
                  <a:lnTo>
                    <a:pt x="937" y="1263"/>
                  </a:lnTo>
                  <a:cubicBezTo>
                    <a:pt x="1949" y="1294"/>
                    <a:pt x="2960" y="1332"/>
                    <a:pt x="3957" y="1453"/>
                  </a:cubicBezTo>
                  <a:cubicBezTo>
                    <a:pt x="3957" y="1438"/>
                    <a:pt x="3957" y="1423"/>
                    <a:pt x="3950" y="1408"/>
                  </a:cubicBezTo>
                  <a:cubicBezTo>
                    <a:pt x="3105" y="1050"/>
                    <a:pt x="2253" y="715"/>
                    <a:pt x="1386" y="441"/>
                  </a:cubicBezTo>
                  <a:cubicBezTo>
                    <a:pt x="937" y="297"/>
                    <a:pt x="488" y="160"/>
                    <a:pt x="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 rot="2487197">
              <a:off x="5613021" y="3644153"/>
              <a:ext cx="361849" cy="1471264"/>
            </a:xfrm>
            <a:custGeom>
              <a:avLst/>
              <a:gdLst/>
              <a:ahLst/>
              <a:cxnLst/>
              <a:rect l="l" t="t" r="r" b="b"/>
              <a:pathLst>
                <a:path w="5973" h="24286" extrusionOk="0">
                  <a:moveTo>
                    <a:pt x="4078" y="1"/>
                  </a:moveTo>
                  <a:cubicBezTo>
                    <a:pt x="3964" y="92"/>
                    <a:pt x="3835" y="168"/>
                    <a:pt x="3706" y="229"/>
                  </a:cubicBezTo>
                  <a:cubicBezTo>
                    <a:pt x="1758" y="2359"/>
                    <a:pt x="46" y="4740"/>
                    <a:pt x="0" y="7784"/>
                  </a:cubicBezTo>
                  <a:cubicBezTo>
                    <a:pt x="8" y="10416"/>
                    <a:pt x="305" y="12927"/>
                    <a:pt x="1492" y="15171"/>
                  </a:cubicBezTo>
                  <a:cubicBezTo>
                    <a:pt x="2968" y="18039"/>
                    <a:pt x="3911" y="20877"/>
                    <a:pt x="5121" y="23722"/>
                  </a:cubicBezTo>
                  <a:cubicBezTo>
                    <a:pt x="5204" y="23920"/>
                    <a:pt x="5296" y="24103"/>
                    <a:pt x="5402" y="24285"/>
                  </a:cubicBezTo>
                  <a:cubicBezTo>
                    <a:pt x="4946" y="23152"/>
                    <a:pt x="4900" y="21896"/>
                    <a:pt x="5258" y="20725"/>
                  </a:cubicBezTo>
                  <a:cubicBezTo>
                    <a:pt x="5516" y="19918"/>
                    <a:pt x="5973" y="19059"/>
                    <a:pt x="5661" y="18267"/>
                  </a:cubicBezTo>
                  <a:cubicBezTo>
                    <a:pt x="5425" y="17682"/>
                    <a:pt x="4786" y="17240"/>
                    <a:pt x="4793" y="16601"/>
                  </a:cubicBezTo>
                  <a:cubicBezTo>
                    <a:pt x="4809" y="16076"/>
                    <a:pt x="5273" y="15650"/>
                    <a:pt x="5311" y="15125"/>
                  </a:cubicBezTo>
                  <a:cubicBezTo>
                    <a:pt x="5372" y="14250"/>
                    <a:pt x="4261" y="13733"/>
                    <a:pt x="4010" y="12889"/>
                  </a:cubicBezTo>
                  <a:cubicBezTo>
                    <a:pt x="3706" y="11907"/>
                    <a:pt x="4664" y="10903"/>
                    <a:pt x="4482" y="9883"/>
                  </a:cubicBezTo>
                  <a:cubicBezTo>
                    <a:pt x="4322" y="8963"/>
                    <a:pt x="3257" y="8324"/>
                    <a:pt x="3287" y="7388"/>
                  </a:cubicBezTo>
                  <a:cubicBezTo>
                    <a:pt x="3325" y="6528"/>
                    <a:pt x="4276" y="5958"/>
                    <a:pt x="4428" y="5113"/>
                  </a:cubicBezTo>
                  <a:cubicBezTo>
                    <a:pt x="4603" y="4208"/>
                    <a:pt x="3827" y="3424"/>
                    <a:pt x="3531" y="2542"/>
                  </a:cubicBezTo>
                  <a:cubicBezTo>
                    <a:pt x="3241" y="1659"/>
                    <a:pt x="3454" y="693"/>
                    <a:pt x="4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 rot="2487197">
              <a:off x="5726064" y="4501969"/>
              <a:ext cx="57188" cy="84813"/>
            </a:xfrm>
            <a:custGeom>
              <a:avLst/>
              <a:gdLst/>
              <a:ahLst/>
              <a:cxnLst/>
              <a:rect l="l" t="t" r="r" b="b"/>
              <a:pathLst>
                <a:path w="944" h="1400" extrusionOk="0">
                  <a:moveTo>
                    <a:pt x="875" y="0"/>
                  </a:moveTo>
                  <a:cubicBezTo>
                    <a:pt x="586" y="472"/>
                    <a:pt x="297" y="936"/>
                    <a:pt x="0" y="1400"/>
                  </a:cubicBezTo>
                  <a:cubicBezTo>
                    <a:pt x="114" y="1248"/>
                    <a:pt x="221" y="1096"/>
                    <a:pt x="335" y="943"/>
                  </a:cubicBezTo>
                  <a:cubicBezTo>
                    <a:pt x="533" y="654"/>
                    <a:pt x="731" y="358"/>
                    <a:pt x="944" y="76"/>
                  </a:cubicBez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 rot="2487197">
              <a:off x="5608333" y="4408662"/>
              <a:ext cx="151210" cy="228208"/>
            </a:xfrm>
            <a:custGeom>
              <a:avLst/>
              <a:gdLst/>
              <a:ahLst/>
              <a:cxnLst/>
              <a:rect l="l" t="t" r="r" b="b"/>
              <a:pathLst>
                <a:path w="2496" h="3767" extrusionOk="0">
                  <a:moveTo>
                    <a:pt x="2222" y="1"/>
                  </a:moveTo>
                  <a:cubicBezTo>
                    <a:pt x="1705" y="541"/>
                    <a:pt x="1225" y="1119"/>
                    <a:pt x="776" y="1720"/>
                  </a:cubicBezTo>
                  <a:cubicBezTo>
                    <a:pt x="510" y="2086"/>
                    <a:pt x="244" y="2466"/>
                    <a:pt x="0" y="2854"/>
                  </a:cubicBezTo>
                  <a:cubicBezTo>
                    <a:pt x="145" y="3158"/>
                    <a:pt x="290" y="3463"/>
                    <a:pt x="427" y="3767"/>
                  </a:cubicBezTo>
                  <a:cubicBezTo>
                    <a:pt x="1081" y="2618"/>
                    <a:pt x="1804" y="1507"/>
                    <a:pt x="2496" y="381"/>
                  </a:cubicBezTo>
                  <a:cubicBezTo>
                    <a:pt x="2397" y="260"/>
                    <a:pt x="2306" y="138"/>
                    <a:pt x="2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 rot="2487197">
              <a:off x="5737411" y="4109967"/>
              <a:ext cx="197311" cy="234690"/>
            </a:xfrm>
            <a:custGeom>
              <a:avLst/>
              <a:gdLst/>
              <a:ahLst/>
              <a:cxnLst/>
              <a:rect l="l" t="t" r="r" b="b"/>
              <a:pathLst>
                <a:path w="3257" h="3874" extrusionOk="0">
                  <a:moveTo>
                    <a:pt x="3150" y="1"/>
                  </a:moveTo>
                  <a:lnTo>
                    <a:pt x="3120" y="31"/>
                  </a:lnTo>
                  <a:cubicBezTo>
                    <a:pt x="2694" y="419"/>
                    <a:pt x="2260" y="815"/>
                    <a:pt x="1834" y="1210"/>
                  </a:cubicBezTo>
                  <a:cubicBezTo>
                    <a:pt x="1164" y="1819"/>
                    <a:pt x="548" y="2489"/>
                    <a:pt x="0" y="3204"/>
                  </a:cubicBezTo>
                  <a:cubicBezTo>
                    <a:pt x="38" y="3432"/>
                    <a:pt x="69" y="3653"/>
                    <a:pt x="115" y="3873"/>
                  </a:cubicBezTo>
                  <a:cubicBezTo>
                    <a:pt x="830" y="2770"/>
                    <a:pt x="1613" y="1690"/>
                    <a:pt x="2595" y="807"/>
                  </a:cubicBezTo>
                  <a:cubicBezTo>
                    <a:pt x="2815" y="617"/>
                    <a:pt x="3036" y="427"/>
                    <a:pt x="3257" y="252"/>
                  </a:cubicBezTo>
                  <a:cubicBezTo>
                    <a:pt x="3219" y="168"/>
                    <a:pt x="3181" y="84"/>
                    <a:pt x="3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 rot="2487197">
              <a:off x="5879068" y="4111219"/>
              <a:ext cx="110196" cy="120798"/>
            </a:xfrm>
            <a:custGeom>
              <a:avLst/>
              <a:gdLst/>
              <a:ahLst/>
              <a:cxnLst/>
              <a:rect l="l" t="t" r="r" b="b"/>
              <a:pathLst>
                <a:path w="1819" h="1994" extrusionOk="0">
                  <a:moveTo>
                    <a:pt x="1819" y="0"/>
                  </a:moveTo>
                  <a:lnTo>
                    <a:pt x="1819" y="0"/>
                  </a:lnTo>
                  <a:cubicBezTo>
                    <a:pt x="1674" y="122"/>
                    <a:pt x="1537" y="244"/>
                    <a:pt x="1408" y="381"/>
                  </a:cubicBezTo>
                  <a:cubicBezTo>
                    <a:pt x="898" y="883"/>
                    <a:pt x="426" y="1423"/>
                    <a:pt x="0" y="1993"/>
                  </a:cubicBezTo>
                  <a:cubicBezTo>
                    <a:pt x="160" y="1834"/>
                    <a:pt x="320" y="1681"/>
                    <a:pt x="487" y="1537"/>
                  </a:cubicBezTo>
                  <a:cubicBezTo>
                    <a:pt x="913" y="1157"/>
                    <a:pt x="1324" y="753"/>
                    <a:pt x="1750" y="381"/>
                  </a:cubicBezTo>
                  <a:lnTo>
                    <a:pt x="1750" y="350"/>
                  </a:lnTo>
                  <a:cubicBezTo>
                    <a:pt x="1758" y="228"/>
                    <a:pt x="1781" y="114"/>
                    <a:pt x="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 rot="2487197">
              <a:off x="5629456" y="4291476"/>
              <a:ext cx="194525" cy="268251"/>
            </a:xfrm>
            <a:custGeom>
              <a:avLst/>
              <a:gdLst/>
              <a:ahLst/>
              <a:cxnLst/>
              <a:rect l="l" t="t" r="r" b="b"/>
              <a:pathLst>
                <a:path w="3211" h="4428" extrusionOk="0">
                  <a:moveTo>
                    <a:pt x="3211" y="0"/>
                  </a:moveTo>
                  <a:cubicBezTo>
                    <a:pt x="3165" y="46"/>
                    <a:pt x="3120" y="99"/>
                    <a:pt x="3074" y="152"/>
                  </a:cubicBezTo>
                  <a:cubicBezTo>
                    <a:pt x="2716" y="540"/>
                    <a:pt x="2336" y="913"/>
                    <a:pt x="1948" y="1271"/>
                  </a:cubicBezTo>
                  <a:cubicBezTo>
                    <a:pt x="1309" y="1864"/>
                    <a:pt x="639" y="2419"/>
                    <a:pt x="0" y="3005"/>
                  </a:cubicBezTo>
                  <a:cubicBezTo>
                    <a:pt x="130" y="3325"/>
                    <a:pt x="274" y="3637"/>
                    <a:pt x="434" y="3941"/>
                  </a:cubicBezTo>
                  <a:cubicBezTo>
                    <a:pt x="518" y="4101"/>
                    <a:pt x="601" y="4268"/>
                    <a:pt x="685" y="4428"/>
                  </a:cubicBezTo>
                  <a:cubicBezTo>
                    <a:pt x="769" y="4276"/>
                    <a:pt x="852" y="4124"/>
                    <a:pt x="944" y="3971"/>
                  </a:cubicBezTo>
                  <a:cubicBezTo>
                    <a:pt x="1301" y="3340"/>
                    <a:pt x="1674" y="2716"/>
                    <a:pt x="2085" y="2115"/>
                  </a:cubicBezTo>
                  <a:cubicBezTo>
                    <a:pt x="2344" y="1735"/>
                    <a:pt x="2625" y="1370"/>
                    <a:pt x="2914" y="1004"/>
                  </a:cubicBezTo>
                  <a:cubicBezTo>
                    <a:pt x="2975" y="662"/>
                    <a:pt x="3074" y="327"/>
                    <a:pt x="3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 rot="2487197">
              <a:off x="5976837" y="3891423"/>
              <a:ext cx="147514" cy="144303"/>
            </a:xfrm>
            <a:custGeom>
              <a:avLst/>
              <a:gdLst/>
              <a:ahLst/>
              <a:cxnLst/>
              <a:rect l="l" t="t" r="r" b="b"/>
              <a:pathLst>
                <a:path w="2435" h="2382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1773" y="495"/>
                    <a:pt x="1149" y="1043"/>
                    <a:pt x="563" y="1628"/>
                  </a:cubicBezTo>
                  <a:cubicBezTo>
                    <a:pt x="403" y="1781"/>
                    <a:pt x="251" y="1940"/>
                    <a:pt x="91" y="2100"/>
                  </a:cubicBezTo>
                  <a:cubicBezTo>
                    <a:pt x="61" y="2199"/>
                    <a:pt x="30" y="2290"/>
                    <a:pt x="0" y="2382"/>
                  </a:cubicBezTo>
                  <a:cubicBezTo>
                    <a:pt x="616" y="1651"/>
                    <a:pt x="1293" y="974"/>
                    <a:pt x="2016" y="350"/>
                  </a:cubicBezTo>
                  <a:cubicBezTo>
                    <a:pt x="2153" y="229"/>
                    <a:pt x="2298" y="114"/>
                    <a:pt x="2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 rot="2487197">
              <a:off x="5543134" y="4694979"/>
              <a:ext cx="101897" cy="160478"/>
            </a:xfrm>
            <a:custGeom>
              <a:avLst/>
              <a:gdLst/>
              <a:ahLst/>
              <a:cxnLst/>
              <a:rect l="l" t="t" r="r" b="b"/>
              <a:pathLst>
                <a:path w="1682" h="2649" extrusionOk="0">
                  <a:moveTo>
                    <a:pt x="1461" y="1"/>
                  </a:moveTo>
                  <a:cubicBezTo>
                    <a:pt x="1241" y="373"/>
                    <a:pt x="1020" y="754"/>
                    <a:pt x="799" y="1127"/>
                  </a:cubicBezTo>
                  <a:cubicBezTo>
                    <a:pt x="510" y="1614"/>
                    <a:pt x="236" y="2123"/>
                    <a:pt x="1" y="2648"/>
                  </a:cubicBezTo>
                  <a:cubicBezTo>
                    <a:pt x="39" y="2595"/>
                    <a:pt x="69" y="2549"/>
                    <a:pt x="100" y="2496"/>
                  </a:cubicBezTo>
                  <a:cubicBezTo>
                    <a:pt x="366" y="2116"/>
                    <a:pt x="632" y="1735"/>
                    <a:pt x="914" y="1363"/>
                  </a:cubicBezTo>
                  <a:cubicBezTo>
                    <a:pt x="1134" y="1073"/>
                    <a:pt x="1378" y="784"/>
                    <a:pt x="1614" y="495"/>
                  </a:cubicBezTo>
                  <a:cubicBezTo>
                    <a:pt x="1636" y="472"/>
                    <a:pt x="1659" y="442"/>
                    <a:pt x="1682" y="412"/>
                  </a:cubicBezTo>
                  <a:cubicBezTo>
                    <a:pt x="1674" y="404"/>
                    <a:pt x="1674" y="389"/>
                    <a:pt x="1667" y="373"/>
                  </a:cubicBezTo>
                  <a:cubicBezTo>
                    <a:pt x="1614" y="244"/>
                    <a:pt x="1545" y="115"/>
                    <a:pt x="1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 rot="2487197">
              <a:off x="5748953" y="4612851"/>
              <a:ext cx="11571" cy="19446"/>
            </a:xfrm>
            <a:custGeom>
              <a:avLst/>
              <a:gdLst/>
              <a:ahLst/>
              <a:cxnLst/>
              <a:rect l="l" t="t" r="r" b="b"/>
              <a:pathLst>
                <a:path w="191" h="321" extrusionOk="0">
                  <a:moveTo>
                    <a:pt x="191" y="0"/>
                  </a:moveTo>
                  <a:lnTo>
                    <a:pt x="1" y="320"/>
                  </a:lnTo>
                  <a:cubicBezTo>
                    <a:pt x="39" y="274"/>
                    <a:pt x="84" y="221"/>
                    <a:pt x="122" y="175"/>
                  </a:cubicBezTo>
                  <a:cubicBezTo>
                    <a:pt x="145" y="115"/>
                    <a:pt x="168" y="61"/>
                    <a:pt x="191" y="0"/>
                  </a:cubicBezTo>
                  <a:close/>
                </a:path>
              </a:pathLst>
            </a:custGeom>
            <a:solidFill>
              <a:srgbClr val="898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 rot="2487197">
              <a:off x="5582901" y="4481937"/>
              <a:ext cx="158600" cy="265949"/>
            </a:xfrm>
            <a:custGeom>
              <a:avLst/>
              <a:gdLst/>
              <a:ahLst/>
              <a:cxnLst/>
              <a:rect l="l" t="t" r="r" b="b"/>
              <a:pathLst>
                <a:path w="2618" h="4390" extrusionOk="0">
                  <a:moveTo>
                    <a:pt x="2405" y="0"/>
                  </a:moveTo>
                  <a:cubicBezTo>
                    <a:pt x="2169" y="304"/>
                    <a:pt x="1956" y="632"/>
                    <a:pt x="1728" y="951"/>
                  </a:cubicBezTo>
                  <a:cubicBezTo>
                    <a:pt x="1446" y="1362"/>
                    <a:pt x="1142" y="1750"/>
                    <a:pt x="830" y="2146"/>
                  </a:cubicBezTo>
                  <a:cubicBezTo>
                    <a:pt x="548" y="2511"/>
                    <a:pt x="267" y="2884"/>
                    <a:pt x="1" y="3272"/>
                  </a:cubicBezTo>
                  <a:cubicBezTo>
                    <a:pt x="160" y="3644"/>
                    <a:pt x="320" y="4017"/>
                    <a:pt x="480" y="4390"/>
                  </a:cubicBezTo>
                  <a:cubicBezTo>
                    <a:pt x="564" y="4230"/>
                    <a:pt x="655" y="4070"/>
                    <a:pt x="746" y="3911"/>
                  </a:cubicBezTo>
                  <a:cubicBezTo>
                    <a:pt x="959" y="3431"/>
                    <a:pt x="1165" y="2944"/>
                    <a:pt x="1416" y="2488"/>
                  </a:cubicBezTo>
                  <a:cubicBezTo>
                    <a:pt x="1652" y="2047"/>
                    <a:pt x="1910" y="1613"/>
                    <a:pt x="2161" y="1179"/>
                  </a:cubicBezTo>
                  <a:cubicBezTo>
                    <a:pt x="2313" y="921"/>
                    <a:pt x="2473" y="647"/>
                    <a:pt x="2618" y="381"/>
                  </a:cubicBezTo>
                  <a:cubicBezTo>
                    <a:pt x="2564" y="244"/>
                    <a:pt x="2488" y="114"/>
                    <a:pt x="2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 rot="2487197">
              <a:off x="5501835" y="4736349"/>
              <a:ext cx="103290" cy="184408"/>
            </a:xfrm>
            <a:custGeom>
              <a:avLst/>
              <a:gdLst/>
              <a:ahLst/>
              <a:cxnLst/>
              <a:rect l="l" t="t" r="r" b="b"/>
              <a:pathLst>
                <a:path w="1705" h="3044" extrusionOk="0">
                  <a:moveTo>
                    <a:pt x="1704" y="0"/>
                  </a:moveTo>
                  <a:cubicBezTo>
                    <a:pt x="1453" y="297"/>
                    <a:pt x="1210" y="601"/>
                    <a:pt x="982" y="913"/>
                  </a:cubicBezTo>
                  <a:cubicBezTo>
                    <a:pt x="647" y="1369"/>
                    <a:pt x="327" y="1841"/>
                    <a:pt x="0" y="2313"/>
                  </a:cubicBezTo>
                  <a:cubicBezTo>
                    <a:pt x="99" y="2556"/>
                    <a:pt x="190" y="2800"/>
                    <a:pt x="289" y="3043"/>
                  </a:cubicBezTo>
                  <a:cubicBezTo>
                    <a:pt x="594" y="2465"/>
                    <a:pt x="936" y="1910"/>
                    <a:pt x="1309" y="1369"/>
                  </a:cubicBezTo>
                  <a:lnTo>
                    <a:pt x="1484" y="1096"/>
                  </a:lnTo>
                  <a:cubicBezTo>
                    <a:pt x="1621" y="746"/>
                    <a:pt x="1697" y="373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 rot="2487197">
              <a:off x="6053049" y="3838621"/>
              <a:ext cx="154905" cy="167809"/>
            </a:xfrm>
            <a:custGeom>
              <a:avLst/>
              <a:gdLst/>
              <a:ahLst/>
              <a:cxnLst/>
              <a:rect l="l" t="t" r="r" b="b"/>
              <a:pathLst>
                <a:path w="2557" h="2770" extrusionOk="0">
                  <a:moveTo>
                    <a:pt x="2557" y="0"/>
                  </a:moveTo>
                  <a:lnTo>
                    <a:pt x="2557" y="0"/>
                  </a:lnTo>
                  <a:cubicBezTo>
                    <a:pt x="1956" y="396"/>
                    <a:pt x="1385" y="830"/>
                    <a:pt x="845" y="1294"/>
                  </a:cubicBezTo>
                  <a:cubicBezTo>
                    <a:pt x="525" y="1765"/>
                    <a:pt x="244" y="2260"/>
                    <a:pt x="0" y="2770"/>
                  </a:cubicBezTo>
                  <a:cubicBezTo>
                    <a:pt x="510" y="2268"/>
                    <a:pt x="1050" y="1796"/>
                    <a:pt x="1621" y="1355"/>
                  </a:cubicBezTo>
                  <a:cubicBezTo>
                    <a:pt x="1925" y="1126"/>
                    <a:pt x="2237" y="906"/>
                    <a:pt x="2557" y="693"/>
                  </a:cubicBezTo>
                  <a:cubicBezTo>
                    <a:pt x="2526" y="465"/>
                    <a:pt x="2526" y="229"/>
                    <a:pt x="2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 rot="2487197">
              <a:off x="5930060" y="3888786"/>
              <a:ext cx="231418" cy="231418"/>
            </a:xfrm>
            <a:custGeom>
              <a:avLst/>
              <a:gdLst/>
              <a:ahLst/>
              <a:cxnLst/>
              <a:rect l="l" t="t" r="r" b="b"/>
              <a:pathLst>
                <a:path w="3820" h="3820" extrusionOk="0">
                  <a:moveTo>
                    <a:pt x="3554" y="1"/>
                  </a:moveTo>
                  <a:cubicBezTo>
                    <a:pt x="2557" y="746"/>
                    <a:pt x="1644" y="1591"/>
                    <a:pt x="822" y="2526"/>
                  </a:cubicBezTo>
                  <a:cubicBezTo>
                    <a:pt x="556" y="2823"/>
                    <a:pt x="305" y="3135"/>
                    <a:pt x="69" y="3462"/>
                  </a:cubicBezTo>
                  <a:cubicBezTo>
                    <a:pt x="46" y="3576"/>
                    <a:pt x="24" y="3698"/>
                    <a:pt x="1" y="3820"/>
                  </a:cubicBezTo>
                  <a:cubicBezTo>
                    <a:pt x="526" y="3287"/>
                    <a:pt x="1104" y="2808"/>
                    <a:pt x="1667" y="2321"/>
                  </a:cubicBezTo>
                  <a:cubicBezTo>
                    <a:pt x="2123" y="1925"/>
                    <a:pt x="2580" y="1537"/>
                    <a:pt x="3036" y="1157"/>
                  </a:cubicBezTo>
                  <a:cubicBezTo>
                    <a:pt x="3287" y="944"/>
                    <a:pt x="3546" y="723"/>
                    <a:pt x="3820" y="518"/>
                  </a:cubicBezTo>
                  <a:cubicBezTo>
                    <a:pt x="3721" y="343"/>
                    <a:pt x="3630" y="175"/>
                    <a:pt x="3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 rot="2487197">
              <a:off x="5431930" y="4851108"/>
              <a:ext cx="51191" cy="182590"/>
            </a:xfrm>
            <a:custGeom>
              <a:avLst/>
              <a:gdLst/>
              <a:ahLst/>
              <a:cxnLst/>
              <a:rect l="l" t="t" r="r" b="b"/>
              <a:pathLst>
                <a:path w="845" h="3014" extrusionOk="0">
                  <a:moveTo>
                    <a:pt x="571" y="1"/>
                  </a:moveTo>
                  <a:cubicBezTo>
                    <a:pt x="418" y="244"/>
                    <a:pt x="282" y="503"/>
                    <a:pt x="145" y="761"/>
                  </a:cubicBezTo>
                  <a:cubicBezTo>
                    <a:pt x="91" y="853"/>
                    <a:pt x="46" y="959"/>
                    <a:pt x="0" y="1058"/>
                  </a:cubicBezTo>
                  <a:cubicBezTo>
                    <a:pt x="190" y="1522"/>
                    <a:pt x="380" y="1986"/>
                    <a:pt x="571" y="2450"/>
                  </a:cubicBezTo>
                  <a:cubicBezTo>
                    <a:pt x="647" y="2648"/>
                    <a:pt x="746" y="2831"/>
                    <a:pt x="845" y="3013"/>
                  </a:cubicBezTo>
                  <a:cubicBezTo>
                    <a:pt x="472" y="2055"/>
                    <a:pt x="373" y="101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 rot="2487197">
              <a:off x="5873457" y="3926621"/>
              <a:ext cx="256317" cy="275218"/>
            </a:xfrm>
            <a:custGeom>
              <a:avLst/>
              <a:gdLst/>
              <a:ahLst/>
              <a:cxnLst/>
              <a:rect l="l" t="t" r="r" b="b"/>
              <a:pathLst>
                <a:path w="4231" h="4543" extrusionOk="0">
                  <a:moveTo>
                    <a:pt x="4094" y="0"/>
                  </a:moveTo>
                  <a:cubicBezTo>
                    <a:pt x="3774" y="251"/>
                    <a:pt x="3455" y="518"/>
                    <a:pt x="3143" y="791"/>
                  </a:cubicBezTo>
                  <a:cubicBezTo>
                    <a:pt x="2664" y="1195"/>
                    <a:pt x="2192" y="1598"/>
                    <a:pt x="1713" y="2001"/>
                  </a:cubicBezTo>
                  <a:cubicBezTo>
                    <a:pt x="1119" y="2496"/>
                    <a:pt x="556" y="3021"/>
                    <a:pt x="31" y="3584"/>
                  </a:cubicBezTo>
                  <a:cubicBezTo>
                    <a:pt x="16" y="3751"/>
                    <a:pt x="8" y="3918"/>
                    <a:pt x="1" y="4086"/>
                  </a:cubicBezTo>
                  <a:lnTo>
                    <a:pt x="1" y="4542"/>
                  </a:lnTo>
                  <a:cubicBezTo>
                    <a:pt x="701" y="3462"/>
                    <a:pt x="1515" y="2450"/>
                    <a:pt x="2496" y="1613"/>
                  </a:cubicBezTo>
                  <a:cubicBezTo>
                    <a:pt x="3052" y="1134"/>
                    <a:pt x="3645" y="708"/>
                    <a:pt x="4231" y="266"/>
                  </a:cubicBezTo>
                  <a:cubicBezTo>
                    <a:pt x="4185" y="175"/>
                    <a:pt x="4140" y="91"/>
                    <a:pt x="4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 rot="2487197">
              <a:off x="6218663" y="3830398"/>
              <a:ext cx="91780" cy="94506"/>
            </a:xfrm>
            <a:custGeom>
              <a:avLst/>
              <a:gdLst/>
              <a:ahLst/>
              <a:cxnLst/>
              <a:rect l="l" t="t" r="r" b="b"/>
              <a:pathLst>
                <a:path w="1515" h="1560" extrusionOk="0">
                  <a:moveTo>
                    <a:pt x="1514" y="0"/>
                  </a:moveTo>
                  <a:cubicBezTo>
                    <a:pt x="1400" y="92"/>
                    <a:pt x="1278" y="168"/>
                    <a:pt x="1142" y="229"/>
                  </a:cubicBezTo>
                  <a:cubicBezTo>
                    <a:pt x="746" y="655"/>
                    <a:pt x="366" y="1103"/>
                    <a:pt x="0" y="1560"/>
                  </a:cubicBezTo>
                  <a:cubicBezTo>
                    <a:pt x="320" y="1317"/>
                    <a:pt x="655" y="1096"/>
                    <a:pt x="997" y="875"/>
                  </a:cubicBezTo>
                  <a:cubicBezTo>
                    <a:pt x="1111" y="548"/>
                    <a:pt x="1286" y="251"/>
                    <a:pt x="1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 rot="2487197">
              <a:off x="5827186" y="4186452"/>
              <a:ext cx="127704" cy="122252"/>
            </a:xfrm>
            <a:custGeom>
              <a:avLst/>
              <a:gdLst/>
              <a:ahLst/>
              <a:cxnLst/>
              <a:rect l="l" t="t" r="r" b="b"/>
              <a:pathLst>
                <a:path w="2108" h="2018" extrusionOk="0">
                  <a:moveTo>
                    <a:pt x="1994" y="1"/>
                  </a:moveTo>
                  <a:cubicBezTo>
                    <a:pt x="1712" y="222"/>
                    <a:pt x="1454" y="442"/>
                    <a:pt x="1202" y="678"/>
                  </a:cubicBezTo>
                  <a:cubicBezTo>
                    <a:pt x="761" y="1089"/>
                    <a:pt x="366" y="1538"/>
                    <a:pt x="0" y="2017"/>
                  </a:cubicBezTo>
                  <a:cubicBezTo>
                    <a:pt x="464" y="1591"/>
                    <a:pt x="951" y="1195"/>
                    <a:pt x="1431" y="785"/>
                  </a:cubicBezTo>
                  <a:lnTo>
                    <a:pt x="2108" y="176"/>
                  </a:lnTo>
                  <a:cubicBezTo>
                    <a:pt x="2070" y="115"/>
                    <a:pt x="2032" y="62"/>
                    <a:pt x="1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 rot="2487197">
              <a:off x="5877086" y="3971816"/>
              <a:ext cx="247593" cy="244322"/>
            </a:xfrm>
            <a:custGeom>
              <a:avLst/>
              <a:gdLst/>
              <a:ahLst/>
              <a:cxnLst/>
              <a:rect l="l" t="t" r="r" b="b"/>
              <a:pathLst>
                <a:path w="4087" h="4033" extrusionOk="0">
                  <a:moveTo>
                    <a:pt x="3987" y="1"/>
                  </a:moveTo>
                  <a:cubicBezTo>
                    <a:pt x="3379" y="465"/>
                    <a:pt x="2755" y="921"/>
                    <a:pt x="2177" y="1431"/>
                  </a:cubicBezTo>
                  <a:cubicBezTo>
                    <a:pt x="1629" y="1933"/>
                    <a:pt x="1127" y="2481"/>
                    <a:pt x="678" y="3074"/>
                  </a:cubicBezTo>
                  <a:cubicBezTo>
                    <a:pt x="442" y="3386"/>
                    <a:pt x="214" y="3706"/>
                    <a:pt x="1" y="4033"/>
                  </a:cubicBezTo>
                  <a:cubicBezTo>
                    <a:pt x="320" y="3691"/>
                    <a:pt x="663" y="3356"/>
                    <a:pt x="1020" y="3036"/>
                  </a:cubicBezTo>
                  <a:cubicBezTo>
                    <a:pt x="1500" y="2603"/>
                    <a:pt x="2017" y="2199"/>
                    <a:pt x="2519" y="1789"/>
                  </a:cubicBezTo>
                  <a:cubicBezTo>
                    <a:pt x="2998" y="1385"/>
                    <a:pt x="3501" y="1013"/>
                    <a:pt x="4018" y="670"/>
                  </a:cubicBezTo>
                  <a:lnTo>
                    <a:pt x="4071" y="640"/>
                  </a:lnTo>
                  <a:cubicBezTo>
                    <a:pt x="4086" y="419"/>
                    <a:pt x="4064" y="206"/>
                    <a:pt x="3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 rot="2487197">
              <a:off x="5699501" y="4174206"/>
              <a:ext cx="221301" cy="244322"/>
            </a:xfrm>
            <a:custGeom>
              <a:avLst/>
              <a:gdLst/>
              <a:ahLst/>
              <a:cxnLst/>
              <a:rect l="l" t="t" r="r" b="b"/>
              <a:pathLst>
                <a:path w="3653" h="4033" extrusionOk="0">
                  <a:moveTo>
                    <a:pt x="3561" y="0"/>
                  </a:moveTo>
                  <a:cubicBezTo>
                    <a:pt x="3279" y="251"/>
                    <a:pt x="2998" y="502"/>
                    <a:pt x="2716" y="753"/>
                  </a:cubicBezTo>
                  <a:cubicBezTo>
                    <a:pt x="2214" y="1195"/>
                    <a:pt x="1697" y="1613"/>
                    <a:pt x="1218" y="2077"/>
                  </a:cubicBezTo>
                  <a:cubicBezTo>
                    <a:pt x="784" y="2496"/>
                    <a:pt x="373" y="2937"/>
                    <a:pt x="0" y="3409"/>
                  </a:cubicBezTo>
                  <a:cubicBezTo>
                    <a:pt x="46" y="3622"/>
                    <a:pt x="99" y="3827"/>
                    <a:pt x="160" y="4032"/>
                  </a:cubicBezTo>
                  <a:cubicBezTo>
                    <a:pt x="365" y="3804"/>
                    <a:pt x="571" y="3584"/>
                    <a:pt x="784" y="3363"/>
                  </a:cubicBezTo>
                  <a:cubicBezTo>
                    <a:pt x="1590" y="2389"/>
                    <a:pt x="2366" y="1393"/>
                    <a:pt x="3264" y="510"/>
                  </a:cubicBezTo>
                  <a:cubicBezTo>
                    <a:pt x="3393" y="381"/>
                    <a:pt x="3523" y="259"/>
                    <a:pt x="3652" y="130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 rot="2487197">
              <a:off x="5683439" y="4213594"/>
              <a:ext cx="226330" cy="260921"/>
            </a:xfrm>
            <a:custGeom>
              <a:avLst/>
              <a:gdLst/>
              <a:ahLst/>
              <a:cxnLst/>
              <a:rect l="l" t="t" r="r" b="b"/>
              <a:pathLst>
                <a:path w="3736" h="4307" extrusionOk="0">
                  <a:moveTo>
                    <a:pt x="3606" y="0"/>
                  </a:moveTo>
                  <a:lnTo>
                    <a:pt x="3340" y="327"/>
                  </a:lnTo>
                  <a:cubicBezTo>
                    <a:pt x="2983" y="761"/>
                    <a:pt x="2610" y="1172"/>
                    <a:pt x="2214" y="1568"/>
                  </a:cubicBezTo>
                  <a:cubicBezTo>
                    <a:pt x="1742" y="2054"/>
                    <a:pt x="1240" y="2519"/>
                    <a:pt x="761" y="3013"/>
                  </a:cubicBezTo>
                  <a:cubicBezTo>
                    <a:pt x="510" y="3317"/>
                    <a:pt x="251" y="3622"/>
                    <a:pt x="0" y="3926"/>
                  </a:cubicBezTo>
                  <a:cubicBezTo>
                    <a:pt x="46" y="4055"/>
                    <a:pt x="92" y="4185"/>
                    <a:pt x="137" y="4306"/>
                  </a:cubicBezTo>
                  <a:cubicBezTo>
                    <a:pt x="472" y="3964"/>
                    <a:pt x="807" y="3614"/>
                    <a:pt x="1134" y="3257"/>
                  </a:cubicBezTo>
                  <a:cubicBezTo>
                    <a:pt x="1613" y="2739"/>
                    <a:pt x="2085" y="2207"/>
                    <a:pt x="2549" y="1674"/>
                  </a:cubicBezTo>
                  <a:cubicBezTo>
                    <a:pt x="2922" y="1240"/>
                    <a:pt x="3310" y="837"/>
                    <a:pt x="3713" y="426"/>
                  </a:cubicBezTo>
                  <a:lnTo>
                    <a:pt x="3736" y="404"/>
                  </a:lnTo>
                  <a:cubicBezTo>
                    <a:pt x="3736" y="388"/>
                    <a:pt x="3736" y="373"/>
                    <a:pt x="3728" y="358"/>
                  </a:cubicBezTo>
                  <a:cubicBezTo>
                    <a:pt x="3698" y="236"/>
                    <a:pt x="3660" y="114"/>
                    <a:pt x="3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 rot="2487197">
              <a:off x="5796022" y="4010435"/>
              <a:ext cx="257226" cy="293150"/>
            </a:xfrm>
            <a:custGeom>
              <a:avLst/>
              <a:gdLst/>
              <a:ahLst/>
              <a:cxnLst/>
              <a:rect l="l" t="t" r="r" b="b"/>
              <a:pathLst>
                <a:path w="4246" h="4839" extrusionOk="0">
                  <a:moveTo>
                    <a:pt x="4245" y="0"/>
                  </a:moveTo>
                  <a:cubicBezTo>
                    <a:pt x="3781" y="320"/>
                    <a:pt x="3340" y="677"/>
                    <a:pt x="2899" y="1043"/>
                  </a:cubicBezTo>
                  <a:cubicBezTo>
                    <a:pt x="2389" y="1453"/>
                    <a:pt x="1864" y="1864"/>
                    <a:pt x="1377" y="2313"/>
                  </a:cubicBezTo>
                  <a:cubicBezTo>
                    <a:pt x="883" y="2777"/>
                    <a:pt x="426" y="3272"/>
                    <a:pt x="0" y="3797"/>
                  </a:cubicBezTo>
                  <a:cubicBezTo>
                    <a:pt x="15" y="4147"/>
                    <a:pt x="46" y="4497"/>
                    <a:pt x="84" y="4839"/>
                  </a:cubicBezTo>
                  <a:lnTo>
                    <a:pt x="114" y="4786"/>
                  </a:lnTo>
                  <a:cubicBezTo>
                    <a:pt x="875" y="3607"/>
                    <a:pt x="1735" y="2450"/>
                    <a:pt x="2762" y="1476"/>
                  </a:cubicBezTo>
                  <a:cubicBezTo>
                    <a:pt x="3112" y="1157"/>
                    <a:pt x="3485" y="852"/>
                    <a:pt x="3873" y="571"/>
                  </a:cubicBezTo>
                  <a:cubicBezTo>
                    <a:pt x="4009" y="388"/>
                    <a:pt x="4131" y="198"/>
                    <a:pt x="4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 rot="2487197">
              <a:off x="5540077" y="4613150"/>
              <a:ext cx="114800" cy="212033"/>
            </a:xfrm>
            <a:custGeom>
              <a:avLst/>
              <a:gdLst/>
              <a:ahLst/>
              <a:cxnLst/>
              <a:rect l="l" t="t" r="r" b="b"/>
              <a:pathLst>
                <a:path w="1895" h="3500" extrusionOk="0">
                  <a:moveTo>
                    <a:pt x="1484" y="0"/>
                  </a:moveTo>
                  <a:cubicBezTo>
                    <a:pt x="1233" y="365"/>
                    <a:pt x="974" y="723"/>
                    <a:pt x="723" y="1088"/>
                  </a:cubicBezTo>
                  <a:cubicBezTo>
                    <a:pt x="609" y="1271"/>
                    <a:pt x="487" y="1461"/>
                    <a:pt x="373" y="1644"/>
                  </a:cubicBezTo>
                  <a:cubicBezTo>
                    <a:pt x="312" y="1803"/>
                    <a:pt x="244" y="1956"/>
                    <a:pt x="175" y="2108"/>
                  </a:cubicBezTo>
                  <a:lnTo>
                    <a:pt x="1" y="2511"/>
                  </a:lnTo>
                  <a:cubicBezTo>
                    <a:pt x="130" y="2838"/>
                    <a:pt x="259" y="3165"/>
                    <a:pt x="396" y="3500"/>
                  </a:cubicBezTo>
                  <a:cubicBezTo>
                    <a:pt x="411" y="3454"/>
                    <a:pt x="434" y="3416"/>
                    <a:pt x="457" y="3371"/>
                  </a:cubicBezTo>
                  <a:cubicBezTo>
                    <a:pt x="883" y="2488"/>
                    <a:pt x="1408" y="1666"/>
                    <a:pt x="1895" y="822"/>
                  </a:cubicBezTo>
                  <a:cubicBezTo>
                    <a:pt x="1705" y="563"/>
                    <a:pt x="1522" y="297"/>
                    <a:pt x="1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800253" y="3762544"/>
              <a:ext cx="13873" cy="11571"/>
            </a:xfrm>
            <a:custGeom>
              <a:avLst/>
              <a:gdLst/>
              <a:ahLst/>
              <a:cxnLst/>
              <a:rect l="l" t="t" r="r" b="b"/>
              <a:pathLst>
                <a:path w="229" h="191" extrusionOk="0">
                  <a:moveTo>
                    <a:pt x="1" y="1"/>
                  </a:moveTo>
                  <a:lnTo>
                    <a:pt x="1" y="1"/>
                  </a:lnTo>
                  <a:cubicBezTo>
                    <a:pt x="69" y="69"/>
                    <a:pt x="145" y="130"/>
                    <a:pt x="229" y="191"/>
                  </a:cubicBezTo>
                  <a:cubicBezTo>
                    <a:pt x="160" y="122"/>
                    <a:pt x="84" y="54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918694" y="2349620"/>
              <a:ext cx="1322455" cy="880143"/>
            </a:xfrm>
            <a:custGeom>
              <a:avLst/>
              <a:gdLst/>
              <a:ahLst/>
              <a:cxnLst/>
              <a:rect l="l" t="t" r="r" b="b"/>
              <a:pathLst>
                <a:path w="21829" h="14528" extrusionOk="0">
                  <a:moveTo>
                    <a:pt x="4983" y="2492"/>
                  </a:moveTo>
                  <a:cubicBezTo>
                    <a:pt x="5111" y="2533"/>
                    <a:pt x="5240" y="2575"/>
                    <a:pt x="5372" y="2621"/>
                  </a:cubicBezTo>
                  <a:cubicBezTo>
                    <a:pt x="5243" y="2580"/>
                    <a:pt x="5115" y="2535"/>
                    <a:pt x="4983" y="2492"/>
                  </a:cubicBezTo>
                  <a:close/>
                  <a:moveTo>
                    <a:pt x="6042" y="2849"/>
                  </a:moveTo>
                  <a:cubicBezTo>
                    <a:pt x="6125" y="2880"/>
                    <a:pt x="6209" y="2910"/>
                    <a:pt x="6293" y="2948"/>
                  </a:cubicBezTo>
                  <a:cubicBezTo>
                    <a:pt x="6209" y="2918"/>
                    <a:pt x="6125" y="2888"/>
                    <a:pt x="6042" y="2857"/>
                  </a:cubicBezTo>
                  <a:lnTo>
                    <a:pt x="6042" y="2849"/>
                  </a:lnTo>
                  <a:close/>
                  <a:moveTo>
                    <a:pt x="8393" y="3884"/>
                  </a:moveTo>
                  <a:lnTo>
                    <a:pt x="8393" y="3884"/>
                  </a:lnTo>
                  <a:cubicBezTo>
                    <a:pt x="8411" y="3894"/>
                    <a:pt x="8430" y="3903"/>
                    <a:pt x="8449" y="3913"/>
                  </a:cubicBezTo>
                  <a:lnTo>
                    <a:pt x="8449" y="3913"/>
                  </a:lnTo>
                  <a:lnTo>
                    <a:pt x="8393" y="3884"/>
                  </a:lnTo>
                  <a:close/>
                  <a:moveTo>
                    <a:pt x="16457" y="3861"/>
                  </a:moveTo>
                  <a:cubicBezTo>
                    <a:pt x="16472" y="3861"/>
                    <a:pt x="16488" y="3869"/>
                    <a:pt x="16495" y="3869"/>
                  </a:cubicBezTo>
                  <a:lnTo>
                    <a:pt x="16518" y="3869"/>
                  </a:lnTo>
                  <a:lnTo>
                    <a:pt x="16556" y="3884"/>
                  </a:lnTo>
                  <a:lnTo>
                    <a:pt x="16571" y="3892"/>
                  </a:lnTo>
                  <a:lnTo>
                    <a:pt x="16617" y="3907"/>
                  </a:lnTo>
                  <a:lnTo>
                    <a:pt x="16624" y="3915"/>
                  </a:lnTo>
                  <a:lnTo>
                    <a:pt x="16670" y="3945"/>
                  </a:lnTo>
                  <a:cubicBezTo>
                    <a:pt x="16845" y="4067"/>
                    <a:pt x="16974" y="4265"/>
                    <a:pt x="16860" y="4394"/>
                  </a:cubicBezTo>
                  <a:cubicBezTo>
                    <a:pt x="16814" y="4440"/>
                    <a:pt x="16754" y="4465"/>
                    <a:pt x="16694" y="4465"/>
                  </a:cubicBezTo>
                  <a:cubicBezTo>
                    <a:pt x="16665" y="4465"/>
                    <a:pt x="16637" y="4460"/>
                    <a:pt x="16609" y="4447"/>
                  </a:cubicBezTo>
                  <a:cubicBezTo>
                    <a:pt x="16594" y="4447"/>
                    <a:pt x="16579" y="4440"/>
                    <a:pt x="16564" y="4432"/>
                  </a:cubicBezTo>
                  <a:lnTo>
                    <a:pt x="16548" y="4424"/>
                  </a:lnTo>
                  <a:lnTo>
                    <a:pt x="16510" y="4409"/>
                  </a:lnTo>
                  <a:lnTo>
                    <a:pt x="16503" y="4402"/>
                  </a:lnTo>
                  <a:cubicBezTo>
                    <a:pt x="16465" y="4379"/>
                    <a:pt x="16427" y="4356"/>
                    <a:pt x="16389" y="4325"/>
                  </a:cubicBezTo>
                  <a:lnTo>
                    <a:pt x="16373" y="4310"/>
                  </a:lnTo>
                  <a:lnTo>
                    <a:pt x="16351" y="4287"/>
                  </a:lnTo>
                  <a:lnTo>
                    <a:pt x="16328" y="4257"/>
                  </a:lnTo>
                  <a:lnTo>
                    <a:pt x="16313" y="4242"/>
                  </a:lnTo>
                  <a:cubicBezTo>
                    <a:pt x="16297" y="4227"/>
                    <a:pt x="16290" y="4211"/>
                    <a:pt x="16274" y="4196"/>
                  </a:cubicBezTo>
                  <a:cubicBezTo>
                    <a:pt x="16274" y="4189"/>
                    <a:pt x="16274" y="4189"/>
                    <a:pt x="16267" y="4189"/>
                  </a:cubicBezTo>
                  <a:cubicBezTo>
                    <a:pt x="16267" y="4173"/>
                    <a:pt x="16259" y="4158"/>
                    <a:pt x="16252" y="4143"/>
                  </a:cubicBezTo>
                  <a:cubicBezTo>
                    <a:pt x="16252" y="4143"/>
                    <a:pt x="16244" y="4135"/>
                    <a:pt x="16244" y="4135"/>
                  </a:cubicBezTo>
                  <a:cubicBezTo>
                    <a:pt x="16236" y="4097"/>
                    <a:pt x="16229" y="4067"/>
                    <a:pt x="16229" y="4029"/>
                  </a:cubicBezTo>
                  <a:lnTo>
                    <a:pt x="16229" y="4021"/>
                  </a:lnTo>
                  <a:cubicBezTo>
                    <a:pt x="16229" y="4006"/>
                    <a:pt x="16236" y="3998"/>
                    <a:pt x="16236" y="3983"/>
                  </a:cubicBezTo>
                  <a:cubicBezTo>
                    <a:pt x="16236" y="3983"/>
                    <a:pt x="16236" y="3975"/>
                    <a:pt x="16236" y="3975"/>
                  </a:cubicBezTo>
                  <a:cubicBezTo>
                    <a:pt x="16244" y="3953"/>
                    <a:pt x="16252" y="3945"/>
                    <a:pt x="16267" y="3930"/>
                  </a:cubicBezTo>
                  <a:cubicBezTo>
                    <a:pt x="16274" y="3915"/>
                    <a:pt x="16290" y="3899"/>
                    <a:pt x="16305" y="3892"/>
                  </a:cubicBezTo>
                  <a:cubicBezTo>
                    <a:pt x="16313" y="3892"/>
                    <a:pt x="16320" y="3884"/>
                    <a:pt x="16328" y="3877"/>
                  </a:cubicBezTo>
                  <a:lnTo>
                    <a:pt x="16351" y="3869"/>
                  </a:lnTo>
                  <a:cubicBezTo>
                    <a:pt x="16366" y="3869"/>
                    <a:pt x="16373" y="3861"/>
                    <a:pt x="16381" y="3861"/>
                  </a:cubicBezTo>
                  <a:close/>
                  <a:moveTo>
                    <a:pt x="10661" y="3213"/>
                  </a:moveTo>
                  <a:cubicBezTo>
                    <a:pt x="10671" y="3213"/>
                    <a:pt x="10680" y="3214"/>
                    <a:pt x="10690" y="3215"/>
                  </a:cubicBezTo>
                  <a:lnTo>
                    <a:pt x="10705" y="3215"/>
                  </a:lnTo>
                  <a:cubicBezTo>
                    <a:pt x="10721" y="3222"/>
                    <a:pt x="10736" y="3222"/>
                    <a:pt x="10759" y="3230"/>
                  </a:cubicBezTo>
                  <a:lnTo>
                    <a:pt x="10774" y="3230"/>
                  </a:lnTo>
                  <a:cubicBezTo>
                    <a:pt x="10789" y="3238"/>
                    <a:pt x="10804" y="3238"/>
                    <a:pt x="10820" y="3245"/>
                  </a:cubicBezTo>
                  <a:cubicBezTo>
                    <a:pt x="10827" y="3253"/>
                    <a:pt x="10842" y="3260"/>
                    <a:pt x="10850" y="3268"/>
                  </a:cubicBezTo>
                  <a:cubicBezTo>
                    <a:pt x="10888" y="3283"/>
                    <a:pt x="10918" y="3298"/>
                    <a:pt x="10949" y="3321"/>
                  </a:cubicBezTo>
                  <a:cubicBezTo>
                    <a:pt x="11010" y="3374"/>
                    <a:pt x="11055" y="3443"/>
                    <a:pt x="11071" y="3519"/>
                  </a:cubicBezTo>
                  <a:cubicBezTo>
                    <a:pt x="11086" y="3610"/>
                    <a:pt x="11116" y="3694"/>
                    <a:pt x="11139" y="3785"/>
                  </a:cubicBezTo>
                  <a:cubicBezTo>
                    <a:pt x="11177" y="3922"/>
                    <a:pt x="11230" y="4059"/>
                    <a:pt x="11291" y="4204"/>
                  </a:cubicBezTo>
                  <a:cubicBezTo>
                    <a:pt x="11314" y="4265"/>
                    <a:pt x="11314" y="4341"/>
                    <a:pt x="11284" y="4402"/>
                  </a:cubicBezTo>
                  <a:cubicBezTo>
                    <a:pt x="11261" y="4432"/>
                    <a:pt x="11223" y="4462"/>
                    <a:pt x="11185" y="4470"/>
                  </a:cubicBezTo>
                  <a:cubicBezTo>
                    <a:pt x="11169" y="4478"/>
                    <a:pt x="11162" y="4485"/>
                    <a:pt x="11147" y="4485"/>
                  </a:cubicBezTo>
                  <a:cubicBezTo>
                    <a:pt x="11131" y="4485"/>
                    <a:pt x="11116" y="4493"/>
                    <a:pt x="11101" y="4493"/>
                  </a:cubicBezTo>
                  <a:cubicBezTo>
                    <a:pt x="11093" y="4497"/>
                    <a:pt x="11084" y="4499"/>
                    <a:pt x="11074" y="4499"/>
                  </a:cubicBezTo>
                  <a:cubicBezTo>
                    <a:pt x="11065" y="4499"/>
                    <a:pt x="11055" y="4497"/>
                    <a:pt x="11048" y="4493"/>
                  </a:cubicBezTo>
                  <a:lnTo>
                    <a:pt x="11033" y="4493"/>
                  </a:lnTo>
                  <a:cubicBezTo>
                    <a:pt x="10995" y="4493"/>
                    <a:pt x="10956" y="4478"/>
                    <a:pt x="10918" y="4470"/>
                  </a:cubicBezTo>
                  <a:cubicBezTo>
                    <a:pt x="10903" y="4455"/>
                    <a:pt x="10880" y="4447"/>
                    <a:pt x="10865" y="4440"/>
                  </a:cubicBezTo>
                  <a:cubicBezTo>
                    <a:pt x="10789" y="4394"/>
                    <a:pt x="10736" y="4333"/>
                    <a:pt x="10698" y="4257"/>
                  </a:cubicBezTo>
                  <a:cubicBezTo>
                    <a:pt x="10667" y="4189"/>
                    <a:pt x="10637" y="4128"/>
                    <a:pt x="10614" y="4059"/>
                  </a:cubicBezTo>
                  <a:cubicBezTo>
                    <a:pt x="10538" y="3861"/>
                    <a:pt x="10477" y="3656"/>
                    <a:pt x="10424" y="3451"/>
                  </a:cubicBezTo>
                  <a:cubicBezTo>
                    <a:pt x="10416" y="3397"/>
                    <a:pt x="10424" y="3344"/>
                    <a:pt x="10462" y="3298"/>
                  </a:cubicBezTo>
                  <a:cubicBezTo>
                    <a:pt x="10470" y="3291"/>
                    <a:pt x="10477" y="3276"/>
                    <a:pt x="10492" y="3268"/>
                  </a:cubicBezTo>
                  <a:cubicBezTo>
                    <a:pt x="10539" y="3235"/>
                    <a:pt x="10597" y="3213"/>
                    <a:pt x="10661" y="3213"/>
                  </a:cubicBezTo>
                  <a:close/>
                  <a:moveTo>
                    <a:pt x="10006" y="4782"/>
                  </a:moveTo>
                  <a:lnTo>
                    <a:pt x="10006" y="4782"/>
                  </a:lnTo>
                  <a:cubicBezTo>
                    <a:pt x="10150" y="4866"/>
                    <a:pt x="10295" y="4949"/>
                    <a:pt x="10432" y="5041"/>
                  </a:cubicBezTo>
                  <a:cubicBezTo>
                    <a:pt x="10287" y="4949"/>
                    <a:pt x="10150" y="4866"/>
                    <a:pt x="10006" y="4782"/>
                  </a:cubicBezTo>
                  <a:close/>
                  <a:moveTo>
                    <a:pt x="9407" y="5073"/>
                  </a:moveTo>
                  <a:cubicBezTo>
                    <a:pt x="9425" y="5073"/>
                    <a:pt x="9442" y="5075"/>
                    <a:pt x="9458" y="5079"/>
                  </a:cubicBezTo>
                  <a:cubicBezTo>
                    <a:pt x="9473" y="5079"/>
                    <a:pt x="9488" y="5079"/>
                    <a:pt x="9503" y="5086"/>
                  </a:cubicBezTo>
                  <a:lnTo>
                    <a:pt x="9587" y="5117"/>
                  </a:lnTo>
                  <a:cubicBezTo>
                    <a:pt x="9633" y="5147"/>
                    <a:pt x="9678" y="5185"/>
                    <a:pt x="9709" y="5231"/>
                  </a:cubicBezTo>
                  <a:lnTo>
                    <a:pt x="9747" y="5292"/>
                  </a:lnTo>
                  <a:cubicBezTo>
                    <a:pt x="9762" y="5322"/>
                    <a:pt x="9770" y="5360"/>
                    <a:pt x="9762" y="5391"/>
                  </a:cubicBezTo>
                  <a:cubicBezTo>
                    <a:pt x="9770" y="5429"/>
                    <a:pt x="9754" y="5459"/>
                    <a:pt x="9739" y="5489"/>
                  </a:cubicBezTo>
                  <a:cubicBezTo>
                    <a:pt x="9724" y="5520"/>
                    <a:pt x="9701" y="5543"/>
                    <a:pt x="9671" y="5558"/>
                  </a:cubicBezTo>
                  <a:cubicBezTo>
                    <a:pt x="9640" y="5573"/>
                    <a:pt x="9610" y="5588"/>
                    <a:pt x="9572" y="5588"/>
                  </a:cubicBezTo>
                  <a:lnTo>
                    <a:pt x="9359" y="5619"/>
                  </a:lnTo>
                  <a:cubicBezTo>
                    <a:pt x="9337" y="5622"/>
                    <a:pt x="9316" y="5624"/>
                    <a:pt x="9295" y="5624"/>
                  </a:cubicBezTo>
                  <a:cubicBezTo>
                    <a:pt x="9266" y="5624"/>
                    <a:pt x="9238" y="5620"/>
                    <a:pt x="9207" y="5611"/>
                  </a:cubicBezTo>
                  <a:lnTo>
                    <a:pt x="9131" y="5581"/>
                  </a:lnTo>
                  <a:cubicBezTo>
                    <a:pt x="9085" y="5550"/>
                    <a:pt x="9039" y="5520"/>
                    <a:pt x="9009" y="5474"/>
                  </a:cubicBezTo>
                  <a:lnTo>
                    <a:pt x="8971" y="5406"/>
                  </a:lnTo>
                  <a:cubicBezTo>
                    <a:pt x="8956" y="5375"/>
                    <a:pt x="8948" y="5345"/>
                    <a:pt x="8956" y="5314"/>
                  </a:cubicBezTo>
                  <a:cubicBezTo>
                    <a:pt x="8948" y="5276"/>
                    <a:pt x="8956" y="5246"/>
                    <a:pt x="8971" y="5216"/>
                  </a:cubicBezTo>
                  <a:cubicBezTo>
                    <a:pt x="8986" y="5185"/>
                    <a:pt x="9009" y="5162"/>
                    <a:pt x="9039" y="5147"/>
                  </a:cubicBezTo>
                  <a:cubicBezTo>
                    <a:pt x="9070" y="5124"/>
                    <a:pt x="9100" y="5117"/>
                    <a:pt x="9138" y="5109"/>
                  </a:cubicBezTo>
                  <a:lnTo>
                    <a:pt x="9351" y="5079"/>
                  </a:lnTo>
                  <a:cubicBezTo>
                    <a:pt x="9370" y="5075"/>
                    <a:pt x="9389" y="5073"/>
                    <a:pt x="9407" y="5073"/>
                  </a:cubicBezTo>
                  <a:close/>
                  <a:moveTo>
                    <a:pt x="14391" y="8979"/>
                  </a:moveTo>
                  <a:cubicBezTo>
                    <a:pt x="14427" y="8979"/>
                    <a:pt x="14461" y="8986"/>
                    <a:pt x="14494" y="8997"/>
                  </a:cubicBezTo>
                  <a:lnTo>
                    <a:pt x="14570" y="9027"/>
                  </a:lnTo>
                  <a:cubicBezTo>
                    <a:pt x="14608" y="9050"/>
                    <a:pt x="14646" y="9088"/>
                    <a:pt x="14677" y="9126"/>
                  </a:cubicBezTo>
                  <a:cubicBezTo>
                    <a:pt x="14684" y="9134"/>
                    <a:pt x="14692" y="9134"/>
                    <a:pt x="14692" y="9141"/>
                  </a:cubicBezTo>
                  <a:lnTo>
                    <a:pt x="14730" y="9217"/>
                  </a:lnTo>
                  <a:lnTo>
                    <a:pt x="14730" y="9225"/>
                  </a:lnTo>
                  <a:cubicBezTo>
                    <a:pt x="14738" y="9248"/>
                    <a:pt x="14745" y="9271"/>
                    <a:pt x="14745" y="9293"/>
                  </a:cubicBezTo>
                  <a:cubicBezTo>
                    <a:pt x="14745" y="9301"/>
                    <a:pt x="14745" y="9316"/>
                    <a:pt x="14745" y="9324"/>
                  </a:cubicBezTo>
                  <a:cubicBezTo>
                    <a:pt x="14753" y="9339"/>
                    <a:pt x="14753" y="9354"/>
                    <a:pt x="14745" y="9370"/>
                  </a:cubicBezTo>
                  <a:cubicBezTo>
                    <a:pt x="14745" y="9385"/>
                    <a:pt x="14738" y="9400"/>
                    <a:pt x="14730" y="9423"/>
                  </a:cubicBezTo>
                  <a:cubicBezTo>
                    <a:pt x="14722" y="9453"/>
                    <a:pt x="14700" y="9476"/>
                    <a:pt x="14669" y="9499"/>
                  </a:cubicBezTo>
                  <a:cubicBezTo>
                    <a:pt x="14639" y="9522"/>
                    <a:pt x="14608" y="9537"/>
                    <a:pt x="14570" y="9537"/>
                  </a:cubicBezTo>
                  <a:cubicBezTo>
                    <a:pt x="14532" y="9545"/>
                    <a:pt x="14494" y="9560"/>
                    <a:pt x="14464" y="9567"/>
                  </a:cubicBezTo>
                  <a:lnTo>
                    <a:pt x="14380" y="9598"/>
                  </a:lnTo>
                  <a:cubicBezTo>
                    <a:pt x="14352" y="9615"/>
                    <a:pt x="14319" y="9623"/>
                    <a:pt x="14285" y="9623"/>
                  </a:cubicBezTo>
                  <a:cubicBezTo>
                    <a:pt x="14274" y="9623"/>
                    <a:pt x="14262" y="9622"/>
                    <a:pt x="14251" y="9621"/>
                  </a:cubicBezTo>
                  <a:lnTo>
                    <a:pt x="14175" y="9613"/>
                  </a:lnTo>
                  <a:cubicBezTo>
                    <a:pt x="14121" y="9590"/>
                    <a:pt x="14076" y="9567"/>
                    <a:pt x="14038" y="9529"/>
                  </a:cubicBezTo>
                  <a:cubicBezTo>
                    <a:pt x="14023" y="9506"/>
                    <a:pt x="14000" y="9491"/>
                    <a:pt x="13984" y="9468"/>
                  </a:cubicBezTo>
                  <a:cubicBezTo>
                    <a:pt x="13969" y="9446"/>
                    <a:pt x="13954" y="9423"/>
                    <a:pt x="13946" y="9400"/>
                  </a:cubicBezTo>
                  <a:cubicBezTo>
                    <a:pt x="13946" y="9385"/>
                    <a:pt x="13946" y="9377"/>
                    <a:pt x="13946" y="9362"/>
                  </a:cubicBezTo>
                  <a:cubicBezTo>
                    <a:pt x="13939" y="9347"/>
                    <a:pt x="13931" y="9331"/>
                    <a:pt x="13931" y="9309"/>
                  </a:cubicBezTo>
                  <a:cubicBezTo>
                    <a:pt x="13931" y="9293"/>
                    <a:pt x="13931" y="9278"/>
                    <a:pt x="13931" y="9263"/>
                  </a:cubicBezTo>
                  <a:cubicBezTo>
                    <a:pt x="13931" y="9225"/>
                    <a:pt x="13946" y="9195"/>
                    <a:pt x="13969" y="9164"/>
                  </a:cubicBezTo>
                  <a:cubicBezTo>
                    <a:pt x="13969" y="9164"/>
                    <a:pt x="13969" y="9157"/>
                    <a:pt x="13977" y="9149"/>
                  </a:cubicBezTo>
                  <a:cubicBezTo>
                    <a:pt x="13992" y="9126"/>
                    <a:pt x="14015" y="9111"/>
                    <a:pt x="14038" y="9096"/>
                  </a:cubicBezTo>
                  <a:cubicBezTo>
                    <a:pt x="14083" y="9073"/>
                    <a:pt x="14129" y="9058"/>
                    <a:pt x="14175" y="9042"/>
                  </a:cubicBezTo>
                  <a:cubicBezTo>
                    <a:pt x="14220" y="9020"/>
                    <a:pt x="14258" y="9012"/>
                    <a:pt x="14304" y="9004"/>
                  </a:cubicBezTo>
                  <a:lnTo>
                    <a:pt x="14350" y="8982"/>
                  </a:lnTo>
                  <a:cubicBezTo>
                    <a:pt x="14364" y="8979"/>
                    <a:pt x="14378" y="8979"/>
                    <a:pt x="14391" y="8979"/>
                  </a:cubicBezTo>
                  <a:close/>
                  <a:moveTo>
                    <a:pt x="18998" y="10031"/>
                  </a:moveTo>
                  <a:lnTo>
                    <a:pt x="19021" y="10039"/>
                  </a:lnTo>
                  <a:cubicBezTo>
                    <a:pt x="19029" y="10039"/>
                    <a:pt x="19036" y="10039"/>
                    <a:pt x="19044" y="10047"/>
                  </a:cubicBezTo>
                  <a:lnTo>
                    <a:pt x="19067" y="10054"/>
                  </a:lnTo>
                  <a:lnTo>
                    <a:pt x="19097" y="10069"/>
                  </a:lnTo>
                  <a:lnTo>
                    <a:pt x="19127" y="10085"/>
                  </a:lnTo>
                  <a:lnTo>
                    <a:pt x="19143" y="10100"/>
                  </a:lnTo>
                  <a:cubicBezTo>
                    <a:pt x="19310" y="10222"/>
                    <a:pt x="19424" y="10480"/>
                    <a:pt x="19264" y="10602"/>
                  </a:cubicBezTo>
                  <a:cubicBezTo>
                    <a:pt x="19226" y="10633"/>
                    <a:pt x="19182" y="10647"/>
                    <a:pt x="19138" y="10647"/>
                  </a:cubicBezTo>
                  <a:cubicBezTo>
                    <a:pt x="19042" y="10647"/>
                    <a:pt x="18939" y="10584"/>
                    <a:pt x="18861" y="10496"/>
                  </a:cubicBezTo>
                  <a:cubicBezTo>
                    <a:pt x="18823" y="10450"/>
                    <a:pt x="18793" y="10397"/>
                    <a:pt x="18778" y="10336"/>
                  </a:cubicBezTo>
                  <a:lnTo>
                    <a:pt x="18778" y="10328"/>
                  </a:lnTo>
                  <a:cubicBezTo>
                    <a:pt x="18770" y="10313"/>
                    <a:pt x="18770" y="10305"/>
                    <a:pt x="18762" y="10290"/>
                  </a:cubicBezTo>
                  <a:cubicBezTo>
                    <a:pt x="18762" y="10282"/>
                    <a:pt x="18762" y="10275"/>
                    <a:pt x="18762" y="10267"/>
                  </a:cubicBezTo>
                  <a:cubicBezTo>
                    <a:pt x="18762" y="10260"/>
                    <a:pt x="18762" y="10252"/>
                    <a:pt x="18762" y="10244"/>
                  </a:cubicBezTo>
                  <a:cubicBezTo>
                    <a:pt x="18762" y="10237"/>
                    <a:pt x="18762" y="10222"/>
                    <a:pt x="18762" y="10214"/>
                  </a:cubicBezTo>
                  <a:cubicBezTo>
                    <a:pt x="18762" y="10206"/>
                    <a:pt x="18762" y="10206"/>
                    <a:pt x="18762" y="10199"/>
                  </a:cubicBezTo>
                  <a:cubicBezTo>
                    <a:pt x="18762" y="10184"/>
                    <a:pt x="18762" y="10176"/>
                    <a:pt x="18770" y="10161"/>
                  </a:cubicBezTo>
                  <a:cubicBezTo>
                    <a:pt x="18770" y="10161"/>
                    <a:pt x="18770" y="10153"/>
                    <a:pt x="18770" y="10153"/>
                  </a:cubicBezTo>
                  <a:cubicBezTo>
                    <a:pt x="18770" y="10138"/>
                    <a:pt x="18778" y="10123"/>
                    <a:pt x="18785" y="10115"/>
                  </a:cubicBezTo>
                  <a:cubicBezTo>
                    <a:pt x="18800" y="10100"/>
                    <a:pt x="18808" y="10085"/>
                    <a:pt x="18823" y="10069"/>
                  </a:cubicBezTo>
                  <a:cubicBezTo>
                    <a:pt x="18838" y="10062"/>
                    <a:pt x="18854" y="10054"/>
                    <a:pt x="18869" y="10047"/>
                  </a:cubicBezTo>
                  <a:lnTo>
                    <a:pt x="18892" y="10039"/>
                  </a:lnTo>
                  <a:lnTo>
                    <a:pt x="18914" y="10031"/>
                  </a:lnTo>
                  <a:close/>
                  <a:moveTo>
                    <a:pt x="17020" y="10602"/>
                  </a:moveTo>
                  <a:cubicBezTo>
                    <a:pt x="17180" y="10769"/>
                    <a:pt x="17332" y="10944"/>
                    <a:pt x="17492" y="11119"/>
                  </a:cubicBezTo>
                  <a:cubicBezTo>
                    <a:pt x="17332" y="10944"/>
                    <a:pt x="17180" y="10777"/>
                    <a:pt x="17020" y="10602"/>
                  </a:cubicBezTo>
                  <a:close/>
                  <a:moveTo>
                    <a:pt x="9909" y="1"/>
                  </a:moveTo>
                  <a:cubicBezTo>
                    <a:pt x="9650" y="1"/>
                    <a:pt x="9391" y="7"/>
                    <a:pt x="9131" y="19"/>
                  </a:cubicBezTo>
                  <a:cubicBezTo>
                    <a:pt x="9016" y="19"/>
                    <a:pt x="8895" y="27"/>
                    <a:pt x="8781" y="35"/>
                  </a:cubicBezTo>
                  <a:lnTo>
                    <a:pt x="8841" y="156"/>
                  </a:lnTo>
                  <a:cubicBezTo>
                    <a:pt x="9146" y="757"/>
                    <a:pt x="9336" y="1358"/>
                    <a:pt x="9298" y="1906"/>
                  </a:cubicBezTo>
                  <a:cubicBezTo>
                    <a:pt x="9298" y="1906"/>
                    <a:pt x="9298" y="1914"/>
                    <a:pt x="9298" y="1914"/>
                  </a:cubicBezTo>
                  <a:cubicBezTo>
                    <a:pt x="9274" y="2121"/>
                    <a:pt x="9088" y="2221"/>
                    <a:pt x="8874" y="2221"/>
                  </a:cubicBezTo>
                  <a:cubicBezTo>
                    <a:pt x="8821" y="2221"/>
                    <a:pt x="8766" y="2215"/>
                    <a:pt x="8712" y="2203"/>
                  </a:cubicBezTo>
                  <a:lnTo>
                    <a:pt x="8689" y="2195"/>
                  </a:lnTo>
                  <a:lnTo>
                    <a:pt x="8636" y="2180"/>
                  </a:lnTo>
                  <a:lnTo>
                    <a:pt x="8606" y="2172"/>
                  </a:lnTo>
                  <a:lnTo>
                    <a:pt x="8552" y="2150"/>
                  </a:lnTo>
                  <a:lnTo>
                    <a:pt x="8530" y="2142"/>
                  </a:lnTo>
                  <a:cubicBezTo>
                    <a:pt x="8484" y="2119"/>
                    <a:pt x="8438" y="2089"/>
                    <a:pt x="8393" y="2058"/>
                  </a:cubicBezTo>
                  <a:lnTo>
                    <a:pt x="8377" y="2043"/>
                  </a:lnTo>
                  <a:cubicBezTo>
                    <a:pt x="8362" y="2028"/>
                    <a:pt x="8347" y="2013"/>
                    <a:pt x="8332" y="2005"/>
                  </a:cubicBezTo>
                  <a:lnTo>
                    <a:pt x="8309" y="1982"/>
                  </a:lnTo>
                  <a:cubicBezTo>
                    <a:pt x="8294" y="1967"/>
                    <a:pt x="8271" y="1944"/>
                    <a:pt x="8256" y="1921"/>
                  </a:cubicBezTo>
                  <a:cubicBezTo>
                    <a:pt x="8202" y="1853"/>
                    <a:pt x="8157" y="1784"/>
                    <a:pt x="8103" y="1708"/>
                  </a:cubicBezTo>
                  <a:lnTo>
                    <a:pt x="8035" y="1602"/>
                  </a:lnTo>
                  <a:cubicBezTo>
                    <a:pt x="7997" y="1541"/>
                    <a:pt x="7959" y="1488"/>
                    <a:pt x="7921" y="1427"/>
                  </a:cubicBezTo>
                  <a:cubicBezTo>
                    <a:pt x="7677" y="1046"/>
                    <a:pt x="7434" y="651"/>
                    <a:pt x="7061" y="316"/>
                  </a:cubicBezTo>
                  <a:cubicBezTo>
                    <a:pt x="7031" y="293"/>
                    <a:pt x="6993" y="263"/>
                    <a:pt x="6962" y="240"/>
                  </a:cubicBezTo>
                  <a:lnTo>
                    <a:pt x="6955" y="240"/>
                  </a:lnTo>
                  <a:cubicBezTo>
                    <a:pt x="6521" y="308"/>
                    <a:pt x="6103" y="385"/>
                    <a:pt x="5677" y="476"/>
                  </a:cubicBezTo>
                  <a:lnTo>
                    <a:pt x="5608" y="491"/>
                  </a:lnTo>
                  <a:cubicBezTo>
                    <a:pt x="5372" y="537"/>
                    <a:pt x="5136" y="590"/>
                    <a:pt x="4908" y="643"/>
                  </a:cubicBezTo>
                  <a:cubicBezTo>
                    <a:pt x="4764" y="681"/>
                    <a:pt x="4611" y="719"/>
                    <a:pt x="4467" y="757"/>
                  </a:cubicBezTo>
                  <a:lnTo>
                    <a:pt x="4124" y="841"/>
                  </a:lnTo>
                  <a:lnTo>
                    <a:pt x="3782" y="932"/>
                  </a:lnTo>
                  <a:cubicBezTo>
                    <a:pt x="3600" y="978"/>
                    <a:pt x="3417" y="1024"/>
                    <a:pt x="3234" y="1069"/>
                  </a:cubicBezTo>
                  <a:cubicBezTo>
                    <a:pt x="3006" y="1122"/>
                    <a:pt x="2778" y="1176"/>
                    <a:pt x="2550" y="1229"/>
                  </a:cubicBezTo>
                  <a:cubicBezTo>
                    <a:pt x="2397" y="1259"/>
                    <a:pt x="2245" y="1290"/>
                    <a:pt x="2093" y="1320"/>
                  </a:cubicBezTo>
                  <a:cubicBezTo>
                    <a:pt x="1850" y="1358"/>
                    <a:pt x="1606" y="1396"/>
                    <a:pt x="1363" y="1419"/>
                  </a:cubicBezTo>
                  <a:cubicBezTo>
                    <a:pt x="1249" y="1427"/>
                    <a:pt x="1142" y="1434"/>
                    <a:pt x="1036" y="1442"/>
                  </a:cubicBezTo>
                  <a:lnTo>
                    <a:pt x="1013" y="1442"/>
                  </a:lnTo>
                  <a:cubicBezTo>
                    <a:pt x="914" y="1442"/>
                    <a:pt x="823" y="1450"/>
                    <a:pt x="724" y="1450"/>
                  </a:cubicBezTo>
                  <a:lnTo>
                    <a:pt x="648" y="1450"/>
                  </a:lnTo>
                  <a:cubicBezTo>
                    <a:pt x="564" y="1450"/>
                    <a:pt x="488" y="1450"/>
                    <a:pt x="397" y="1442"/>
                  </a:cubicBezTo>
                  <a:lnTo>
                    <a:pt x="320" y="1442"/>
                  </a:lnTo>
                  <a:cubicBezTo>
                    <a:pt x="222" y="1442"/>
                    <a:pt x="107" y="1434"/>
                    <a:pt x="1" y="1419"/>
                  </a:cubicBezTo>
                  <a:lnTo>
                    <a:pt x="1" y="1419"/>
                  </a:lnTo>
                  <a:cubicBezTo>
                    <a:pt x="244" y="1457"/>
                    <a:pt x="480" y="1503"/>
                    <a:pt x="724" y="1541"/>
                  </a:cubicBezTo>
                  <a:cubicBezTo>
                    <a:pt x="480" y="1510"/>
                    <a:pt x="237" y="1488"/>
                    <a:pt x="1" y="1465"/>
                  </a:cubicBezTo>
                  <a:lnTo>
                    <a:pt x="1" y="1465"/>
                  </a:lnTo>
                  <a:cubicBezTo>
                    <a:pt x="168" y="1488"/>
                    <a:pt x="336" y="1526"/>
                    <a:pt x="503" y="1571"/>
                  </a:cubicBezTo>
                  <a:cubicBezTo>
                    <a:pt x="572" y="1587"/>
                    <a:pt x="632" y="1609"/>
                    <a:pt x="701" y="1632"/>
                  </a:cubicBezTo>
                  <a:lnTo>
                    <a:pt x="769" y="1655"/>
                  </a:lnTo>
                  <a:cubicBezTo>
                    <a:pt x="807" y="1670"/>
                    <a:pt x="853" y="1685"/>
                    <a:pt x="899" y="1701"/>
                  </a:cubicBezTo>
                  <a:lnTo>
                    <a:pt x="967" y="1731"/>
                  </a:lnTo>
                  <a:cubicBezTo>
                    <a:pt x="1013" y="1746"/>
                    <a:pt x="1066" y="1769"/>
                    <a:pt x="1104" y="1784"/>
                  </a:cubicBezTo>
                  <a:lnTo>
                    <a:pt x="1173" y="1815"/>
                  </a:lnTo>
                  <a:cubicBezTo>
                    <a:pt x="1226" y="1838"/>
                    <a:pt x="1279" y="1868"/>
                    <a:pt x="1325" y="1891"/>
                  </a:cubicBezTo>
                  <a:lnTo>
                    <a:pt x="1401" y="1929"/>
                  </a:lnTo>
                  <a:lnTo>
                    <a:pt x="1507" y="1990"/>
                  </a:lnTo>
                  <a:lnTo>
                    <a:pt x="1583" y="2028"/>
                  </a:lnTo>
                  <a:lnTo>
                    <a:pt x="1690" y="2096"/>
                  </a:lnTo>
                  <a:lnTo>
                    <a:pt x="1751" y="2134"/>
                  </a:lnTo>
                  <a:cubicBezTo>
                    <a:pt x="1926" y="2241"/>
                    <a:pt x="2101" y="2363"/>
                    <a:pt x="2260" y="2492"/>
                  </a:cubicBezTo>
                  <a:cubicBezTo>
                    <a:pt x="2314" y="2538"/>
                    <a:pt x="2367" y="2576"/>
                    <a:pt x="2420" y="2621"/>
                  </a:cubicBezTo>
                  <a:cubicBezTo>
                    <a:pt x="2474" y="2667"/>
                    <a:pt x="2519" y="2713"/>
                    <a:pt x="2572" y="2751"/>
                  </a:cubicBezTo>
                  <a:cubicBezTo>
                    <a:pt x="2725" y="2888"/>
                    <a:pt x="2862" y="3017"/>
                    <a:pt x="2998" y="3154"/>
                  </a:cubicBezTo>
                  <a:cubicBezTo>
                    <a:pt x="3082" y="3245"/>
                    <a:pt x="3166" y="3329"/>
                    <a:pt x="3242" y="3420"/>
                  </a:cubicBezTo>
                  <a:lnTo>
                    <a:pt x="3341" y="3527"/>
                  </a:lnTo>
                  <a:cubicBezTo>
                    <a:pt x="3432" y="3633"/>
                    <a:pt x="3531" y="3740"/>
                    <a:pt x="3622" y="3846"/>
                  </a:cubicBezTo>
                  <a:cubicBezTo>
                    <a:pt x="3767" y="4014"/>
                    <a:pt x="3911" y="4189"/>
                    <a:pt x="4048" y="4363"/>
                  </a:cubicBezTo>
                  <a:cubicBezTo>
                    <a:pt x="4170" y="4508"/>
                    <a:pt x="4292" y="4660"/>
                    <a:pt x="4406" y="4820"/>
                  </a:cubicBezTo>
                  <a:lnTo>
                    <a:pt x="4512" y="4957"/>
                  </a:lnTo>
                  <a:cubicBezTo>
                    <a:pt x="4687" y="5193"/>
                    <a:pt x="4862" y="5436"/>
                    <a:pt x="5030" y="5672"/>
                  </a:cubicBezTo>
                  <a:cubicBezTo>
                    <a:pt x="5471" y="5573"/>
                    <a:pt x="5988" y="5284"/>
                    <a:pt x="6453" y="5056"/>
                  </a:cubicBezTo>
                  <a:lnTo>
                    <a:pt x="6483" y="5041"/>
                  </a:lnTo>
                  <a:lnTo>
                    <a:pt x="6506" y="5033"/>
                  </a:lnTo>
                  <a:cubicBezTo>
                    <a:pt x="6719" y="4919"/>
                    <a:pt x="6939" y="4835"/>
                    <a:pt x="7175" y="4774"/>
                  </a:cubicBezTo>
                  <a:cubicBezTo>
                    <a:pt x="7198" y="4774"/>
                    <a:pt x="7221" y="4767"/>
                    <a:pt x="7244" y="4767"/>
                  </a:cubicBezTo>
                  <a:lnTo>
                    <a:pt x="7327" y="4767"/>
                  </a:lnTo>
                  <a:cubicBezTo>
                    <a:pt x="7350" y="4767"/>
                    <a:pt x="7365" y="4774"/>
                    <a:pt x="7388" y="4774"/>
                  </a:cubicBezTo>
                  <a:cubicBezTo>
                    <a:pt x="7396" y="4774"/>
                    <a:pt x="7411" y="4782"/>
                    <a:pt x="7419" y="4782"/>
                  </a:cubicBezTo>
                  <a:lnTo>
                    <a:pt x="7449" y="4790"/>
                  </a:lnTo>
                  <a:cubicBezTo>
                    <a:pt x="7457" y="4797"/>
                    <a:pt x="7464" y="4797"/>
                    <a:pt x="7472" y="4805"/>
                  </a:cubicBezTo>
                  <a:cubicBezTo>
                    <a:pt x="7480" y="4812"/>
                    <a:pt x="7487" y="4812"/>
                    <a:pt x="7502" y="4820"/>
                  </a:cubicBezTo>
                  <a:lnTo>
                    <a:pt x="7518" y="4835"/>
                  </a:lnTo>
                  <a:cubicBezTo>
                    <a:pt x="7533" y="4843"/>
                    <a:pt x="7540" y="4850"/>
                    <a:pt x="7548" y="4866"/>
                  </a:cubicBezTo>
                  <a:lnTo>
                    <a:pt x="7563" y="4873"/>
                  </a:lnTo>
                  <a:cubicBezTo>
                    <a:pt x="7647" y="4965"/>
                    <a:pt x="7685" y="5147"/>
                    <a:pt x="7662" y="5421"/>
                  </a:cubicBezTo>
                  <a:cubicBezTo>
                    <a:pt x="7655" y="5459"/>
                    <a:pt x="7639" y="5497"/>
                    <a:pt x="7624" y="5535"/>
                  </a:cubicBezTo>
                  <a:cubicBezTo>
                    <a:pt x="7609" y="5566"/>
                    <a:pt x="7594" y="5596"/>
                    <a:pt x="7571" y="5626"/>
                  </a:cubicBezTo>
                  <a:cubicBezTo>
                    <a:pt x="7571" y="5634"/>
                    <a:pt x="7571" y="5642"/>
                    <a:pt x="7563" y="5649"/>
                  </a:cubicBezTo>
                  <a:cubicBezTo>
                    <a:pt x="7548" y="5672"/>
                    <a:pt x="7525" y="5702"/>
                    <a:pt x="7510" y="5725"/>
                  </a:cubicBezTo>
                  <a:lnTo>
                    <a:pt x="7495" y="5741"/>
                  </a:lnTo>
                  <a:cubicBezTo>
                    <a:pt x="7472" y="5771"/>
                    <a:pt x="7449" y="5794"/>
                    <a:pt x="7426" y="5817"/>
                  </a:cubicBezTo>
                  <a:lnTo>
                    <a:pt x="7404" y="5832"/>
                  </a:lnTo>
                  <a:cubicBezTo>
                    <a:pt x="7381" y="5855"/>
                    <a:pt x="7358" y="5877"/>
                    <a:pt x="7335" y="5900"/>
                  </a:cubicBezTo>
                  <a:cubicBezTo>
                    <a:pt x="7305" y="5923"/>
                    <a:pt x="7267" y="5954"/>
                    <a:pt x="7236" y="5976"/>
                  </a:cubicBezTo>
                  <a:cubicBezTo>
                    <a:pt x="7236" y="5976"/>
                    <a:pt x="7229" y="5984"/>
                    <a:pt x="7229" y="5984"/>
                  </a:cubicBezTo>
                  <a:cubicBezTo>
                    <a:pt x="7168" y="6030"/>
                    <a:pt x="7099" y="6075"/>
                    <a:pt x="7031" y="6113"/>
                  </a:cubicBezTo>
                  <a:cubicBezTo>
                    <a:pt x="6658" y="6342"/>
                    <a:pt x="6186" y="6547"/>
                    <a:pt x="5806" y="6813"/>
                  </a:cubicBezTo>
                  <a:cubicBezTo>
                    <a:pt x="6118" y="7293"/>
                    <a:pt x="6414" y="7757"/>
                    <a:pt x="6719" y="8228"/>
                  </a:cubicBezTo>
                  <a:cubicBezTo>
                    <a:pt x="6772" y="8312"/>
                    <a:pt x="6833" y="8388"/>
                    <a:pt x="6886" y="8472"/>
                  </a:cubicBezTo>
                  <a:lnTo>
                    <a:pt x="6894" y="8487"/>
                  </a:lnTo>
                  <a:cubicBezTo>
                    <a:pt x="7084" y="8776"/>
                    <a:pt x="7274" y="9065"/>
                    <a:pt x="7472" y="9347"/>
                  </a:cubicBezTo>
                  <a:cubicBezTo>
                    <a:pt x="7944" y="9157"/>
                    <a:pt x="8355" y="8860"/>
                    <a:pt x="8773" y="8571"/>
                  </a:cubicBezTo>
                  <a:cubicBezTo>
                    <a:pt x="9100" y="8327"/>
                    <a:pt x="9458" y="8114"/>
                    <a:pt x="9830" y="7932"/>
                  </a:cubicBezTo>
                  <a:lnTo>
                    <a:pt x="9853" y="7924"/>
                  </a:lnTo>
                  <a:lnTo>
                    <a:pt x="9945" y="7878"/>
                  </a:lnTo>
                  <a:cubicBezTo>
                    <a:pt x="10308" y="7728"/>
                    <a:pt x="10698" y="7648"/>
                    <a:pt x="11091" y="7648"/>
                  </a:cubicBezTo>
                  <a:cubicBezTo>
                    <a:pt x="11216" y="7648"/>
                    <a:pt x="11341" y="7656"/>
                    <a:pt x="11466" y="7673"/>
                  </a:cubicBezTo>
                  <a:cubicBezTo>
                    <a:pt x="11550" y="7696"/>
                    <a:pt x="11634" y="7726"/>
                    <a:pt x="11710" y="7779"/>
                  </a:cubicBezTo>
                  <a:cubicBezTo>
                    <a:pt x="11915" y="7901"/>
                    <a:pt x="12082" y="8069"/>
                    <a:pt x="12204" y="8274"/>
                  </a:cubicBezTo>
                  <a:cubicBezTo>
                    <a:pt x="12219" y="8304"/>
                    <a:pt x="12235" y="8335"/>
                    <a:pt x="12250" y="8365"/>
                  </a:cubicBezTo>
                  <a:cubicBezTo>
                    <a:pt x="12257" y="8373"/>
                    <a:pt x="12257" y="8388"/>
                    <a:pt x="12265" y="8396"/>
                  </a:cubicBezTo>
                  <a:cubicBezTo>
                    <a:pt x="12280" y="8426"/>
                    <a:pt x="12295" y="8464"/>
                    <a:pt x="12303" y="8495"/>
                  </a:cubicBezTo>
                  <a:cubicBezTo>
                    <a:pt x="12402" y="8784"/>
                    <a:pt x="12318" y="9027"/>
                    <a:pt x="11885" y="9035"/>
                  </a:cubicBezTo>
                  <a:cubicBezTo>
                    <a:pt x="11556" y="9024"/>
                    <a:pt x="11202" y="9013"/>
                    <a:pt x="10842" y="9013"/>
                  </a:cubicBezTo>
                  <a:cubicBezTo>
                    <a:pt x="10452" y="9013"/>
                    <a:pt x="10054" y="9026"/>
                    <a:pt x="9671" y="9065"/>
                  </a:cubicBezTo>
                  <a:lnTo>
                    <a:pt x="9678" y="9065"/>
                  </a:lnTo>
                  <a:cubicBezTo>
                    <a:pt x="9442" y="9088"/>
                    <a:pt x="9207" y="9126"/>
                    <a:pt x="8978" y="9179"/>
                  </a:cubicBezTo>
                  <a:cubicBezTo>
                    <a:pt x="8499" y="9293"/>
                    <a:pt x="8065" y="9476"/>
                    <a:pt x="7753" y="9773"/>
                  </a:cubicBezTo>
                  <a:lnTo>
                    <a:pt x="7830" y="9879"/>
                  </a:lnTo>
                  <a:cubicBezTo>
                    <a:pt x="7928" y="10024"/>
                    <a:pt x="8027" y="10161"/>
                    <a:pt x="8134" y="10298"/>
                  </a:cubicBezTo>
                  <a:lnTo>
                    <a:pt x="8187" y="10374"/>
                  </a:lnTo>
                  <a:cubicBezTo>
                    <a:pt x="8248" y="10450"/>
                    <a:pt x="8309" y="10526"/>
                    <a:pt x="8362" y="10602"/>
                  </a:cubicBezTo>
                  <a:lnTo>
                    <a:pt x="8446" y="10709"/>
                  </a:lnTo>
                  <a:cubicBezTo>
                    <a:pt x="8514" y="10792"/>
                    <a:pt x="8575" y="10876"/>
                    <a:pt x="8644" y="10960"/>
                  </a:cubicBezTo>
                  <a:cubicBezTo>
                    <a:pt x="8651" y="10967"/>
                    <a:pt x="8659" y="10975"/>
                    <a:pt x="8666" y="10982"/>
                  </a:cubicBezTo>
                  <a:cubicBezTo>
                    <a:pt x="8781" y="11119"/>
                    <a:pt x="8887" y="11249"/>
                    <a:pt x="9001" y="11378"/>
                  </a:cubicBezTo>
                  <a:cubicBezTo>
                    <a:pt x="9024" y="11408"/>
                    <a:pt x="9047" y="11431"/>
                    <a:pt x="9070" y="11454"/>
                  </a:cubicBezTo>
                  <a:cubicBezTo>
                    <a:pt x="9108" y="11500"/>
                    <a:pt x="9146" y="11545"/>
                    <a:pt x="9184" y="11591"/>
                  </a:cubicBezTo>
                  <a:cubicBezTo>
                    <a:pt x="9267" y="11675"/>
                    <a:pt x="9344" y="11758"/>
                    <a:pt x="9420" y="11842"/>
                  </a:cubicBezTo>
                  <a:cubicBezTo>
                    <a:pt x="9450" y="11873"/>
                    <a:pt x="9481" y="11903"/>
                    <a:pt x="9519" y="11941"/>
                  </a:cubicBezTo>
                  <a:cubicBezTo>
                    <a:pt x="9587" y="12010"/>
                    <a:pt x="9656" y="12078"/>
                    <a:pt x="9724" y="12146"/>
                  </a:cubicBezTo>
                  <a:lnTo>
                    <a:pt x="9792" y="12215"/>
                  </a:lnTo>
                  <a:lnTo>
                    <a:pt x="9815" y="12238"/>
                  </a:lnTo>
                  <a:cubicBezTo>
                    <a:pt x="9914" y="12321"/>
                    <a:pt x="10005" y="12413"/>
                    <a:pt x="10104" y="12496"/>
                  </a:cubicBezTo>
                  <a:cubicBezTo>
                    <a:pt x="10264" y="12641"/>
                    <a:pt x="10432" y="12778"/>
                    <a:pt x="10599" y="12907"/>
                  </a:cubicBezTo>
                  <a:cubicBezTo>
                    <a:pt x="10660" y="12953"/>
                    <a:pt x="10728" y="12999"/>
                    <a:pt x="10789" y="13044"/>
                  </a:cubicBezTo>
                  <a:cubicBezTo>
                    <a:pt x="10858" y="13090"/>
                    <a:pt x="10926" y="13135"/>
                    <a:pt x="11002" y="13189"/>
                  </a:cubicBezTo>
                  <a:cubicBezTo>
                    <a:pt x="11306" y="12915"/>
                    <a:pt x="11588" y="12626"/>
                    <a:pt x="11862" y="12321"/>
                  </a:cubicBezTo>
                  <a:cubicBezTo>
                    <a:pt x="12105" y="12048"/>
                    <a:pt x="12372" y="11804"/>
                    <a:pt x="12661" y="11583"/>
                  </a:cubicBezTo>
                  <a:cubicBezTo>
                    <a:pt x="13048" y="11278"/>
                    <a:pt x="13529" y="11112"/>
                    <a:pt x="14020" y="11112"/>
                  </a:cubicBezTo>
                  <a:cubicBezTo>
                    <a:pt x="14031" y="11112"/>
                    <a:pt x="14042" y="11112"/>
                    <a:pt x="14053" y="11112"/>
                  </a:cubicBezTo>
                  <a:cubicBezTo>
                    <a:pt x="14114" y="11127"/>
                    <a:pt x="14167" y="11165"/>
                    <a:pt x="14197" y="11218"/>
                  </a:cubicBezTo>
                  <a:cubicBezTo>
                    <a:pt x="14220" y="11256"/>
                    <a:pt x="14243" y="11294"/>
                    <a:pt x="14266" y="11332"/>
                  </a:cubicBezTo>
                  <a:cubicBezTo>
                    <a:pt x="14266" y="11340"/>
                    <a:pt x="14266" y="11340"/>
                    <a:pt x="14266" y="11348"/>
                  </a:cubicBezTo>
                  <a:cubicBezTo>
                    <a:pt x="14304" y="11431"/>
                    <a:pt x="14342" y="11515"/>
                    <a:pt x="14365" y="11606"/>
                  </a:cubicBezTo>
                  <a:cubicBezTo>
                    <a:pt x="14289" y="11637"/>
                    <a:pt x="14220" y="11667"/>
                    <a:pt x="14152" y="11698"/>
                  </a:cubicBezTo>
                  <a:lnTo>
                    <a:pt x="14076" y="11736"/>
                  </a:lnTo>
                  <a:lnTo>
                    <a:pt x="13946" y="11804"/>
                  </a:lnTo>
                  <a:lnTo>
                    <a:pt x="13870" y="11850"/>
                  </a:lnTo>
                  <a:lnTo>
                    <a:pt x="13749" y="11926"/>
                  </a:lnTo>
                  <a:lnTo>
                    <a:pt x="13680" y="11964"/>
                  </a:lnTo>
                  <a:cubicBezTo>
                    <a:pt x="13635" y="11994"/>
                    <a:pt x="13589" y="12025"/>
                    <a:pt x="13551" y="12048"/>
                  </a:cubicBezTo>
                  <a:lnTo>
                    <a:pt x="13498" y="12086"/>
                  </a:lnTo>
                  <a:cubicBezTo>
                    <a:pt x="13444" y="12124"/>
                    <a:pt x="13399" y="12162"/>
                    <a:pt x="13353" y="12192"/>
                  </a:cubicBezTo>
                  <a:lnTo>
                    <a:pt x="13323" y="12215"/>
                  </a:lnTo>
                  <a:cubicBezTo>
                    <a:pt x="12782" y="12641"/>
                    <a:pt x="12326" y="13166"/>
                    <a:pt x="11984" y="13759"/>
                  </a:cubicBezTo>
                  <a:lnTo>
                    <a:pt x="12174" y="13858"/>
                  </a:lnTo>
                  <a:lnTo>
                    <a:pt x="12212" y="13873"/>
                  </a:lnTo>
                  <a:lnTo>
                    <a:pt x="12364" y="13942"/>
                  </a:lnTo>
                  <a:lnTo>
                    <a:pt x="12402" y="13957"/>
                  </a:lnTo>
                  <a:lnTo>
                    <a:pt x="12585" y="14033"/>
                  </a:lnTo>
                  <a:cubicBezTo>
                    <a:pt x="12881" y="14155"/>
                    <a:pt x="13178" y="14254"/>
                    <a:pt x="13490" y="14338"/>
                  </a:cubicBezTo>
                  <a:lnTo>
                    <a:pt x="13513" y="14338"/>
                  </a:lnTo>
                  <a:cubicBezTo>
                    <a:pt x="13589" y="14360"/>
                    <a:pt x="13665" y="14376"/>
                    <a:pt x="13741" y="14398"/>
                  </a:cubicBezTo>
                  <a:cubicBezTo>
                    <a:pt x="14159" y="14482"/>
                    <a:pt x="14578" y="14528"/>
                    <a:pt x="15004" y="14528"/>
                  </a:cubicBezTo>
                  <a:cubicBezTo>
                    <a:pt x="15156" y="14528"/>
                    <a:pt x="15308" y="14513"/>
                    <a:pt x="15460" y="14497"/>
                  </a:cubicBezTo>
                  <a:lnTo>
                    <a:pt x="15491" y="14497"/>
                  </a:lnTo>
                  <a:cubicBezTo>
                    <a:pt x="15575" y="14482"/>
                    <a:pt x="15651" y="14474"/>
                    <a:pt x="15727" y="14459"/>
                  </a:cubicBezTo>
                  <a:cubicBezTo>
                    <a:pt x="15810" y="14292"/>
                    <a:pt x="15772" y="14010"/>
                    <a:pt x="15727" y="13691"/>
                  </a:cubicBezTo>
                  <a:cubicBezTo>
                    <a:pt x="15711" y="13539"/>
                    <a:pt x="15689" y="13387"/>
                    <a:pt x="15673" y="13227"/>
                  </a:cubicBezTo>
                  <a:cubicBezTo>
                    <a:pt x="15651" y="13014"/>
                    <a:pt x="15666" y="12793"/>
                    <a:pt x="15727" y="12588"/>
                  </a:cubicBezTo>
                  <a:lnTo>
                    <a:pt x="15734" y="12565"/>
                  </a:lnTo>
                  <a:cubicBezTo>
                    <a:pt x="15750" y="12527"/>
                    <a:pt x="15765" y="12496"/>
                    <a:pt x="15780" y="12458"/>
                  </a:cubicBezTo>
                  <a:cubicBezTo>
                    <a:pt x="15795" y="12443"/>
                    <a:pt x="15810" y="12436"/>
                    <a:pt x="15826" y="12428"/>
                  </a:cubicBezTo>
                  <a:lnTo>
                    <a:pt x="15833" y="12428"/>
                  </a:lnTo>
                  <a:cubicBezTo>
                    <a:pt x="15848" y="12420"/>
                    <a:pt x="15864" y="12413"/>
                    <a:pt x="15879" y="12405"/>
                  </a:cubicBezTo>
                  <a:lnTo>
                    <a:pt x="15886" y="12405"/>
                  </a:lnTo>
                  <a:cubicBezTo>
                    <a:pt x="15902" y="12398"/>
                    <a:pt x="15917" y="12398"/>
                    <a:pt x="15932" y="12390"/>
                  </a:cubicBezTo>
                  <a:lnTo>
                    <a:pt x="16061" y="12390"/>
                  </a:lnTo>
                  <a:lnTo>
                    <a:pt x="16107" y="12405"/>
                  </a:lnTo>
                  <a:lnTo>
                    <a:pt x="16115" y="12405"/>
                  </a:lnTo>
                  <a:cubicBezTo>
                    <a:pt x="16130" y="12405"/>
                    <a:pt x="16145" y="12413"/>
                    <a:pt x="16168" y="12420"/>
                  </a:cubicBezTo>
                  <a:lnTo>
                    <a:pt x="16176" y="12420"/>
                  </a:lnTo>
                  <a:cubicBezTo>
                    <a:pt x="16191" y="12420"/>
                    <a:pt x="16206" y="12436"/>
                    <a:pt x="16221" y="12443"/>
                  </a:cubicBezTo>
                  <a:cubicBezTo>
                    <a:pt x="16358" y="12512"/>
                    <a:pt x="16449" y="12641"/>
                    <a:pt x="16488" y="12786"/>
                  </a:cubicBezTo>
                  <a:cubicBezTo>
                    <a:pt x="16503" y="12854"/>
                    <a:pt x="16518" y="12915"/>
                    <a:pt x="16526" y="12983"/>
                  </a:cubicBezTo>
                  <a:cubicBezTo>
                    <a:pt x="16541" y="13052"/>
                    <a:pt x="16556" y="13128"/>
                    <a:pt x="16564" y="13196"/>
                  </a:cubicBezTo>
                  <a:lnTo>
                    <a:pt x="16571" y="13227"/>
                  </a:lnTo>
                  <a:cubicBezTo>
                    <a:pt x="16586" y="13303"/>
                    <a:pt x="16594" y="13371"/>
                    <a:pt x="16602" y="13440"/>
                  </a:cubicBezTo>
                  <a:cubicBezTo>
                    <a:pt x="16640" y="13683"/>
                    <a:pt x="16670" y="13919"/>
                    <a:pt x="16708" y="14147"/>
                  </a:cubicBezTo>
                  <a:cubicBezTo>
                    <a:pt x="16769" y="14125"/>
                    <a:pt x="16830" y="14094"/>
                    <a:pt x="16891" y="14064"/>
                  </a:cubicBezTo>
                  <a:cubicBezTo>
                    <a:pt x="16898" y="14056"/>
                    <a:pt x="16914" y="14048"/>
                    <a:pt x="16921" y="14041"/>
                  </a:cubicBezTo>
                  <a:cubicBezTo>
                    <a:pt x="16974" y="14018"/>
                    <a:pt x="17020" y="13988"/>
                    <a:pt x="17066" y="13957"/>
                  </a:cubicBezTo>
                  <a:lnTo>
                    <a:pt x="17089" y="13950"/>
                  </a:lnTo>
                  <a:cubicBezTo>
                    <a:pt x="17553" y="13676"/>
                    <a:pt x="17941" y="13288"/>
                    <a:pt x="18215" y="12816"/>
                  </a:cubicBezTo>
                  <a:lnTo>
                    <a:pt x="18222" y="12808"/>
                  </a:lnTo>
                  <a:cubicBezTo>
                    <a:pt x="18245" y="12763"/>
                    <a:pt x="18268" y="12717"/>
                    <a:pt x="18291" y="12679"/>
                  </a:cubicBezTo>
                  <a:cubicBezTo>
                    <a:pt x="18359" y="12527"/>
                    <a:pt x="18420" y="12382"/>
                    <a:pt x="18466" y="12223"/>
                  </a:cubicBezTo>
                  <a:cubicBezTo>
                    <a:pt x="18473" y="12200"/>
                    <a:pt x="18488" y="12169"/>
                    <a:pt x="18496" y="12139"/>
                  </a:cubicBezTo>
                  <a:lnTo>
                    <a:pt x="18504" y="12108"/>
                  </a:lnTo>
                  <a:cubicBezTo>
                    <a:pt x="18558" y="12111"/>
                    <a:pt x="18611" y="12112"/>
                    <a:pt x="18665" y="12112"/>
                  </a:cubicBezTo>
                  <a:cubicBezTo>
                    <a:pt x="20115" y="12112"/>
                    <a:pt x="21422" y="11223"/>
                    <a:pt x="21752" y="9704"/>
                  </a:cubicBezTo>
                  <a:lnTo>
                    <a:pt x="21775" y="9621"/>
                  </a:lnTo>
                  <a:cubicBezTo>
                    <a:pt x="21775" y="9613"/>
                    <a:pt x="21775" y="9598"/>
                    <a:pt x="21783" y="9583"/>
                  </a:cubicBezTo>
                  <a:cubicBezTo>
                    <a:pt x="21783" y="9529"/>
                    <a:pt x="21790" y="9476"/>
                    <a:pt x="21798" y="9430"/>
                  </a:cubicBezTo>
                  <a:cubicBezTo>
                    <a:pt x="21806" y="9370"/>
                    <a:pt x="21813" y="9309"/>
                    <a:pt x="21821" y="9255"/>
                  </a:cubicBezTo>
                  <a:lnTo>
                    <a:pt x="21821" y="9210"/>
                  </a:lnTo>
                  <a:cubicBezTo>
                    <a:pt x="21821" y="9164"/>
                    <a:pt x="21821" y="9118"/>
                    <a:pt x="21828" y="9073"/>
                  </a:cubicBezTo>
                  <a:lnTo>
                    <a:pt x="21828" y="9027"/>
                  </a:lnTo>
                  <a:lnTo>
                    <a:pt x="21828" y="8890"/>
                  </a:lnTo>
                  <a:lnTo>
                    <a:pt x="21828" y="8845"/>
                  </a:lnTo>
                  <a:cubicBezTo>
                    <a:pt x="21828" y="8723"/>
                    <a:pt x="21821" y="8601"/>
                    <a:pt x="21806" y="8472"/>
                  </a:cubicBezTo>
                  <a:lnTo>
                    <a:pt x="21806" y="8434"/>
                  </a:lnTo>
                  <a:cubicBezTo>
                    <a:pt x="21806" y="8388"/>
                    <a:pt x="21798" y="8342"/>
                    <a:pt x="21790" y="8289"/>
                  </a:cubicBezTo>
                  <a:cubicBezTo>
                    <a:pt x="21790" y="8274"/>
                    <a:pt x="21783" y="8251"/>
                    <a:pt x="21783" y="8236"/>
                  </a:cubicBezTo>
                  <a:cubicBezTo>
                    <a:pt x="21775" y="8190"/>
                    <a:pt x="21767" y="8137"/>
                    <a:pt x="21760" y="8091"/>
                  </a:cubicBezTo>
                  <a:cubicBezTo>
                    <a:pt x="21760" y="8076"/>
                    <a:pt x="21760" y="8061"/>
                    <a:pt x="21752" y="8046"/>
                  </a:cubicBezTo>
                  <a:cubicBezTo>
                    <a:pt x="21684" y="7635"/>
                    <a:pt x="21570" y="7232"/>
                    <a:pt x="21425" y="6844"/>
                  </a:cubicBezTo>
                  <a:cubicBezTo>
                    <a:pt x="21379" y="6844"/>
                    <a:pt x="21334" y="6859"/>
                    <a:pt x="21288" y="6867"/>
                  </a:cubicBezTo>
                  <a:lnTo>
                    <a:pt x="21281" y="6867"/>
                  </a:lnTo>
                  <a:lnTo>
                    <a:pt x="21182" y="6889"/>
                  </a:lnTo>
                  <a:lnTo>
                    <a:pt x="21128" y="6905"/>
                  </a:lnTo>
                  <a:cubicBezTo>
                    <a:pt x="21098" y="6912"/>
                    <a:pt x="21068" y="6920"/>
                    <a:pt x="21037" y="6927"/>
                  </a:cubicBezTo>
                  <a:lnTo>
                    <a:pt x="20984" y="6943"/>
                  </a:lnTo>
                  <a:lnTo>
                    <a:pt x="20893" y="6981"/>
                  </a:lnTo>
                  <a:lnTo>
                    <a:pt x="20877" y="6988"/>
                  </a:lnTo>
                  <a:cubicBezTo>
                    <a:pt x="20801" y="7019"/>
                    <a:pt x="20725" y="7049"/>
                    <a:pt x="20657" y="7095"/>
                  </a:cubicBezTo>
                  <a:lnTo>
                    <a:pt x="20641" y="7095"/>
                  </a:lnTo>
                  <a:cubicBezTo>
                    <a:pt x="20611" y="7118"/>
                    <a:pt x="20581" y="7133"/>
                    <a:pt x="20550" y="7156"/>
                  </a:cubicBezTo>
                  <a:lnTo>
                    <a:pt x="20512" y="7171"/>
                  </a:lnTo>
                  <a:cubicBezTo>
                    <a:pt x="20482" y="7194"/>
                    <a:pt x="20459" y="7209"/>
                    <a:pt x="20428" y="7232"/>
                  </a:cubicBezTo>
                  <a:lnTo>
                    <a:pt x="20398" y="7247"/>
                  </a:lnTo>
                  <a:lnTo>
                    <a:pt x="20307" y="7315"/>
                  </a:lnTo>
                  <a:cubicBezTo>
                    <a:pt x="20276" y="7346"/>
                    <a:pt x="20238" y="7369"/>
                    <a:pt x="20208" y="7399"/>
                  </a:cubicBezTo>
                  <a:cubicBezTo>
                    <a:pt x="19964" y="7612"/>
                    <a:pt x="19888" y="8008"/>
                    <a:pt x="19744" y="8297"/>
                  </a:cubicBezTo>
                  <a:cubicBezTo>
                    <a:pt x="19736" y="8320"/>
                    <a:pt x="19721" y="8342"/>
                    <a:pt x="19713" y="8358"/>
                  </a:cubicBezTo>
                  <a:cubicBezTo>
                    <a:pt x="19706" y="8373"/>
                    <a:pt x="19698" y="8388"/>
                    <a:pt x="19690" y="8396"/>
                  </a:cubicBezTo>
                  <a:lnTo>
                    <a:pt x="19683" y="8411"/>
                  </a:lnTo>
                  <a:cubicBezTo>
                    <a:pt x="19668" y="8426"/>
                    <a:pt x="19660" y="8441"/>
                    <a:pt x="19645" y="8457"/>
                  </a:cubicBezTo>
                  <a:lnTo>
                    <a:pt x="19645" y="8464"/>
                  </a:lnTo>
                  <a:cubicBezTo>
                    <a:pt x="19630" y="8479"/>
                    <a:pt x="19614" y="8495"/>
                    <a:pt x="19599" y="8510"/>
                  </a:cubicBezTo>
                  <a:cubicBezTo>
                    <a:pt x="19510" y="8605"/>
                    <a:pt x="19396" y="8663"/>
                    <a:pt x="19236" y="8663"/>
                  </a:cubicBezTo>
                  <a:cubicBezTo>
                    <a:pt x="19178" y="8663"/>
                    <a:pt x="19114" y="8655"/>
                    <a:pt x="19044" y="8639"/>
                  </a:cubicBezTo>
                  <a:cubicBezTo>
                    <a:pt x="18914" y="8555"/>
                    <a:pt x="18823" y="8426"/>
                    <a:pt x="18800" y="8274"/>
                  </a:cubicBezTo>
                  <a:cubicBezTo>
                    <a:pt x="18785" y="8198"/>
                    <a:pt x="18778" y="8122"/>
                    <a:pt x="18778" y="8046"/>
                  </a:cubicBezTo>
                  <a:lnTo>
                    <a:pt x="18778" y="8031"/>
                  </a:lnTo>
                  <a:lnTo>
                    <a:pt x="18778" y="7977"/>
                  </a:lnTo>
                  <a:lnTo>
                    <a:pt x="18778" y="7947"/>
                  </a:lnTo>
                  <a:lnTo>
                    <a:pt x="18778" y="7909"/>
                  </a:lnTo>
                  <a:lnTo>
                    <a:pt x="18778" y="7871"/>
                  </a:lnTo>
                  <a:cubicBezTo>
                    <a:pt x="18778" y="7863"/>
                    <a:pt x="18778" y="7856"/>
                    <a:pt x="18778" y="7848"/>
                  </a:cubicBezTo>
                  <a:lnTo>
                    <a:pt x="18785" y="7795"/>
                  </a:lnTo>
                  <a:cubicBezTo>
                    <a:pt x="18785" y="7757"/>
                    <a:pt x="18793" y="7719"/>
                    <a:pt x="18800" y="7681"/>
                  </a:cubicBezTo>
                  <a:cubicBezTo>
                    <a:pt x="18823" y="7643"/>
                    <a:pt x="18854" y="7604"/>
                    <a:pt x="18876" y="7566"/>
                  </a:cubicBezTo>
                  <a:cubicBezTo>
                    <a:pt x="18899" y="7551"/>
                    <a:pt x="18914" y="7528"/>
                    <a:pt x="18930" y="7506"/>
                  </a:cubicBezTo>
                  <a:lnTo>
                    <a:pt x="18953" y="7483"/>
                  </a:lnTo>
                  <a:cubicBezTo>
                    <a:pt x="19097" y="7331"/>
                    <a:pt x="19280" y="7201"/>
                    <a:pt x="19477" y="7110"/>
                  </a:cubicBezTo>
                  <a:cubicBezTo>
                    <a:pt x="19827" y="6943"/>
                    <a:pt x="20223" y="6844"/>
                    <a:pt x="20596" y="6714"/>
                  </a:cubicBezTo>
                  <a:cubicBezTo>
                    <a:pt x="20824" y="6638"/>
                    <a:pt x="21030" y="6532"/>
                    <a:pt x="21227" y="6395"/>
                  </a:cubicBezTo>
                  <a:cubicBezTo>
                    <a:pt x="20893" y="5664"/>
                    <a:pt x="20459" y="4987"/>
                    <a:pt x="19949" y="4371"/>
                  </a:cubicBezTo>
                  <a:cubicBezTo>
                    <a:pt x="19934" y="4356"/>
                    <a:pt x="19926" y="4341"/>
                    <a:pt x="19911" y="4325"/>
                  </a:cubicBezTo>
                  <a:lnTo>
                    <a:pt x="19805" y="4196"/>
                  </a:lnTo>
                  <a:lnTo>
                    <a:pt x="19736" y="4112"/>
                  </a:lnTo>
                  <a:lnTo>
                    <a:pt x="19630" y="3998"/>
                  </a:lnTo>
                  <a:cubicBezTo>
                    <a:pt x="19607" y="3975"/>
                    <a:pt x="19576" y="3945"/>
                    <a:pt x="19554" y="3915"/>
                  </a:cubicBezTo>
                  <a:lnTo>
                    <a:pt x="19455" y="3808"/>
                  </a:lnTo>
                  <a:lnTo>
                    <a:pt x="19371" y="3717"/>
                  </a:lnTo>
                  <a:lnTo>
                    <a:pt x="19264" y="3610"/>
                  </a:lnTo>
                  <a:cubicBezTo>
                    <a:pt x="19242" y="3595"/>
                    <a:pt x="19219" y="3572"/>
                    <a:pt x="19204" y="3549"/>
                  </a:cubicBezTo>
                  <a:cubicBezTo>
                    <a:pt x="18953" y="3306"/>
                    <a:pt x="18694" y="3070"/>
                    <a:pt x="18420" y="2857"/>
                  </a:cubicBezTo>
                  <a:lnTo>
                    <a:pt x="18298" y="2758"/>
                  </a:lnTo>
                  <a:cubicBezTo>
                    <a:pt x="17781" y="2355"/>
                    <a:pt x="17233" y="1997"/>
                    <a:pt x="16662" y="1678"/>
                  </a:cubicBezTo>
                  <a:lnTo>
                    <a:pt x="16617" y="1655"/>
                  </a:lnTo>
                  <a:lnTo>
                    <a:pt x="16427" y="1556"/>
                  </a:lnTo>
                  <a:lnTo>
                    <a:pt x="16351" y="1510"/>
                  </a:lnTo>
                  <a:cubicBezTo>
                    <a:pt x="16282" y="1480"/>
                    <a:pt x="16214" y="1442"/>
                    <a:pt x="16145" y="1412"/>
                  </a:cubicBezTo>
                  <a:lnTo>
                    <a:pt x="16077" y="1381"/>
                  </a:lnTo>
                  <a:cubicBezTo>
                    <a:pt x="16001" y="1343"/>
                    <a:pt x="15925" y="1305"/>
                    <a:pt x="15848" y="1267"/>
                  </a:cubicBezTo>
                  <a:lnTo>
                    <a:pt x="15810" y="1252"/>
                  </a:lnTo>
                  <a:cubicBezTo>
                    <a:pt x="15377" y="1054"/>
                    <a:pt x="14928" y="879"/>
                    <a:pt x="14479" y="727"/>
                  </a:cubicBezTo>
                  <a:lnTo>
                    <a:pt x="14479" y="727"/>
                  </a:lnTo>
                  <a:cubicBezTo>
                    <a:pt x="14487" y="1488"/>
                    <a:pt x="14715" y="2370"/>
                    <a:pt x="14844" y="3215"/>
                  </a:cubicBezTo>
                  <a:cubicBezTo>
                    <a:pt x="14867" y="3359"/>
                    <a:pt x="14882" y="3504"/>
                    <a:pt x="14897" y="3641"/>
                  </a:cubicBezTo>
                  <a:cubicBezTo>
                    <a:pt x="14913" y="3778"/>
                    <a:pt x="14920" y="3915"/>
                    <a:pt x="14920" y="4044"/>
                  </a:cubicBezTo>
                  <a:lnTo>
                    <a:pt x="14920" y="4052"/>
                  </a:lnTo>
                  <a:cubicBezTo>
                    <a:pt x="14928" y="4204"/>
                    <a:pt x="14920" y="4356"/>
                    <a:pt x="14913" y="4508"/>
                  </a:cubicBezTo>
                  <a:cubicBezTo>
                    <a:pt x="14905" y="4538"/>
                    <a:pt x="14897" y="4569"/>
                    <a:pt x="14890" y="4599"/>
                  </a:cubicBezTo>
                  <a:lnTo>
                    <a:pt x="14890" y="4607"/>
                  </a:lnTo>
                  <a:cubicBezTo>
                    <a:pt x="14882" y="4630"/>
                    <a:pt x="14875" y="4653"/>
                    <a:pt x="14859" y="4675"/>
                  </a:cubicBezTo>
                  <a:lnTo>
                    <a:pt x="14852" y="4683"/>
                  </a:lnTo>
                  <a:cubicBezTo>
                    <a:pt x="14837" y="4706"/>
                    <a:pt x="14829" y="4721"/>
                    <a:pt x="14814" y="4736"/>
                  </a:cubicBezTo>
                  <a:lnTo>
                    <a:pt x="14799" y="4751"/>
                  </a:lnTo>
                  <a:cubicBezTo>
                    <a:pt x="14783" y="4759"/>
                    <a:pt x="14768" y="4774"/>
                    <a:pt x="14760" y="4782"/>
                  </a:cubicBezTo>
                  <a:lnTo>
                    <a:pt x="14738" y="4797"/>
                  </a:lnTo>
                  <a:lnTo>
                    <a:pt x="14715" y="4812"/>
                  </a:lnTo>
                  <a:cubicBezTo>
                    <a:pt x="14654" y="4843"/>
                    <a:pt x="14593" y="4858"/>
                    <a:pt x="14525" y="4866"/>
                  </a:cubicBezTo>
                  <a:cubicBezTo>
                    <a:pt x="14499" y="4868"/>
                    <a:pt x="14474" y="4869"/>
                    <a:pt x="14449" y="4869"/>
                  </a:cubicBezTo>
                  <a:cubicBezTo>
                    <a:pt x="14209" y="4869"/>
                    <a:pt x="13974" y="4771"/>
                    <a:pt x="13802" y="4592"/>
                  </a:cubicBezTo>
                  <a:cubicBezTo>
                    <a:pt x="13756" y="4538"/>
                    <a:pt x="13711" y="4485"/>
                    <a:pt x="13673" y="4424"/>
                  </a:cubicBezTo>
                  <a:lnTo>
                    <a:pt x="13665" y="4409"/>
                  </a:lnTo>
                  <a:cubicBezTo>
                    <a:pt x="13300" y="3679"/>
                    <a:pt x="13262" y="2994"/>
                    <a:pt x="13224" y="2317"/>
                  </a:cubicBezTo>
                  <a:cubicBezTo>
                    <a:pt x="13208" y="2066"/>
                    <a:pt x="13186" y="1815"/>
                    <a:pt x="13155" y="1556"/>
                  </a:cubicBezTo>
                  <a:cubicBezTo>
                    <a:pt x="13117" y="1282"/>
                    <a:pt x="13056" y="1008"/>
                    <a:pt x="12965" y="742"/>
                  </a:cubicBezTo>
                  <a:cubicBezTo>
                    <a:pt x="12935" y="674"/>
                    <a:pt x="12912" y="605"/>
                    <a:pt x="12881" y="537"/>
                  </a:cubicBezTo>
                  <a:cubicBezTo>
                    <a:pt x="12858" y="491"/>
                    <a:pt x="12843" y="445"/>
                    <a:pt x="12820" y="407"/>
                  </a:cubicBezTo>
                  <a:cubicBezTo>
                    <a:pt x="12798" y="362"/>
                    <a:pt x="12775" y="316"/>
                    <a:pt x="12752" y="270"/>
                  </a:cubicBezTo>
                  <a:cubicBezTo>
                    <a:pt x="12623" y="248"/>
                    <a:pt x="12501" y="225"/>
                    <a:pt x="12372" y="202"/>
                  </a:cubicBezTo>
                  <a:lnTo>
                    <a:pt x="12235" y="179"/>
                  </a:lnTo>
                  <a:lnTo>
                    <a:pt x="11984" y="141"/>
                  </a:lnTo>
                  <a:lnTo>
                    <a:pt x="11717" y="111"/>
                  </a:lnTo>
                  <a:lnTo>
                    <a:pt x="11573" y="88"/>
                  </a:lnTo>
                  <a:cubicBezTo>
                    <a:pt x="11383" y="73"/>
                    <a:pt x="11185" y="50"/>
                    <a:pt x="10995" y="35"/>
                  </a:cubicBezTo>
                  <a:cubicBezTo>
                    <a:pt x="10631" y="12"/>
                    <a:pt x="10270" y="1"/>
                    <a:pt x="9909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989213" y="2370582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rgbClr val="516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7989213" y="2370582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989213" y="2370582"/>
              <a:ext cx="109351" cy="34169"/>
            </a:xfrm>
            <a:custGeom>
              <a:avLst/>
              <a:gdLst/>
              <a:ahLst/>
              <a:cxnLst/>
              <a:rect l="l" t="t" r="r" b="b"/>
              <a:pathLst>
                <a:path w="1805" h="564" extrusionOk="0">
                  <a:moveTo>
                    <a:pt x="1" y="0"/>
                  </a:moveTo>
                  <a:lnTo>
                    <a:pt x="1" y="0"/>
                  </a:lnTo>
                  <a:cubicBezTo>
                    <a:pt x="442" y="130"/>
                    <a:pt x="868" y="320"/>
                    <a:pt x="1256" y="563"/>
                  </a:cubicBezTo>
                  <a:cubicBezTo>
                    <a:pt x="1439" y="457"/>
                    <a:pt x="1621" y="350"/>
                    <a:pt x="1804" y="244"/>
                  </a:cubicBezTo>
                  <a:cubicBezTo>
                    <a:pt x="1211" y="137"/>
                    <a:pt x="610" y="5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140853" y="2416686"/>
              <a:ext cx="109351" cy="65974"/>
            </a:xfrm>
            <a:custGeom>
              <a:avLst/>
              <a:gdLst/>
              <a:ahLst/>
              <a:cxnLst/>
              <a:rect l="l" t="t" r="r" b="b"/>
              <a:pathLst>
                <a:path w="1805" h="1089" extrusionOk="0">
                  <a:moveTo>
                    <a:pt x="1469" y="0"/>
                  </a:moveTo>
                  <a:cubicBezTo>
                    <a:pt x="960" y="244"/>
                    <a:pt x="473" y="518"/>
                    <a:pt x="1" y="830"/>
                  </a:cubicBezTo>
                  <a:cubicBezTo>
                    <a:pt x="85" y="913"/>
                    <a:pt x="161" y="1005"/>
                    <a:pt x="244" y="1088"/>
                  </a:cubicBezTo>
                  <a:cubicBezTo>
                    <a:pt x="747" y="746"/>
                    <a:pt x="1264" y="411"/>
                    <a:pt x="1804" y="99"/>
                  </a:cubicBezTo>
                  <a:cubicBezTo>
                    <a:pt x="1698" y="69"/>
                    <a:pt x="1583" y="31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8178657" y="2438314"/>
              <a:ext cx="163270" cy="101476"/>
            </a:xfrm>
            <a:custGeom>
              <a:avLst/>
              <a:gdLst/>
              <a:ahLst/>
              <a:cxnLst/>
              <a:rect l="l" t="t" r="r" b="b"/>
              <a:pathLst>
                <a:path w="2695" h="1675" extrusionOk="0">
                  <a:moveTo>
                    <a:pt x="1941" y="1"/>
                  </a:moveTo>
                  <a:cubicBezTo>
                    <a:pt x="1271" y="351"/>
                    <a:pt x="625" y="739"/>
                    <a:pt x="1" y="1157"/>
                  </a:cubicBezTo>
                  <a:cubicBezTo>
                    <a:pt x="153" y="1332"/>
                    <a:pt x="290" y="1507"/>
                    <a:pt x="434" y="1675"/>
                  </a:cubicBezTo>
                  <a:cubicBezTo>
                    <a:pt x="1150" y="1180"/>
                    <a:pt x="1880" y="678"/>
                    <a:pt x="2694" y="275"/>
                  </a:cubicBezTo>
                  <a:cubicBezTo>
                    <a:pt x="2443" y="183"/>
                    <a:pt x="2192" y="85"/>
                    <a:pt x="1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8225245" y="2472907"/>
              <a:ext cx="195924" cy="110684"/>
            </a:xfrm>
            <a:custGeom>
              <a:avLst/>
              <a:gdLst/>
              <a:ahLst/>
              <a:cxnLst/>
              <a:rect l="l" t="t" r="r" b="b"/>
              <a:pathLst>
                <a:path w="3234" h="1827" extrusionOk="0">
                  <a:moveTo>
                    <a:pt x="2640" y="0"/>
                  </a:moveTo>
                  <a:cubicBezTo>
                    <a:pt x="1666" y="411"/>
                    <a:pt x="837" y="989"/>
                    <a:pt x="0" y="1552"/>
                  </a:cubicBezTo>
                  <a:cubicBezTo>
                    <a:pt x="69" y="1644"/>
                    <a:pt x="137" y="1735"/>
                    <a:pt x="206" y="1826"/>
                  </a:cubicBezTo>
                  <a:cubicBezTo>
                    <a:pt x="213" y="1811"/>
                    <a:pt x="228" y="1796"/>
                    <a:pt x="236" y="1796"/>
                  </a:cubicBezTo>
                  <a:cubicBezTo>
                    <a:pt x="1141" y="1225"/>
                    <a:pt x="2108" y="624"/>
                    <a:pt x="3234" y="267"/>
                  </a:cubicBezTo>
                  <a:cubicBezTo>
                    <a:pt x="3036" y="175"/>
                    <a:pt x="2838" y="84"/>
                    <a:pt x="2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8255658" y="2511135"/>
              <a:ext cx="265533" cy="107958"/>
            </a:xfrm>
            <a:custGeom>
              <a:avLst/>
              <a:gdLst/>
              <a:ahLst/>
              <a:cxnLst/>
              <a:rect l="l" t="t" r="r" b="b"/>
              <a:pathLst>
                <a:path w="4383" h="1782" extrusionOk="0">
                  <a:moveTo>
                    <a:pt x="3500" y="1"/>
                  </a:moveTo>
                  <a:cubicBezTo>
                    <a:pt x="2230" y="298"/>
                    <a:pt x="1157" y="937"/>
                    <a:pt x="175" y="1545"/>
                  </a:cubicBezTo>
                  <a:cubicBezTo>
                    <a:pt x="122" y="1576"/>
                    <a:pt x="61" y="1591"/>
                    <a:pt x="0" y="1591"/>
                  </a:cubicBezTo>
                  <a:lnTo>
                    <a:pt x="137" y="1781"/>
                  </a:lnTo>
                  <a:cubicBezTo>
                    <a:pt x="899" y="1618"/>
                    <a:pt x="1876" y="879"/>
                    <a:pt x="2406" y="879"/>
                  </a:cubicBezTo>
                  <a:cubicBezTo>
                    <a:pt x="2543" y="879"/>
                    <a:pt x="2651" y="929"/>
                    <a:pt x="2716" y="1051"/>
                  </a:cubicBezTo>
                  <a:cubicBezTo>
                    <a:pt x="3257" y="838"/>
                    <a:pt x="3812" y="648"/>
                    <a:pt x="4383" y="465"/>
                  </a:cubicBezTo>
                  <a:cubicBezTo>
                    <a:pt x="4086" y="305"/>
                    <a:pt x="3797" y="145"/>
                    <a:pt x="3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8325692" y="2610250"/>
              <a:ext cx="330114" cy="138795"/>
            </a:xfrm>
            <a:custGeom>
              <a:avLst/>
              <a:gdLst/>
              <a:ahLst/>
              <a:cxnLst/>
              <a:rect l="l" t="t" r="r" b="b"/>
              <a:pathLst>
                <a:path w="5449" h="2291" extrusionOk="0">
                  <a:moveTo>
                    <a:pt x="5136" y="1"/>
                  </a:moveTo>
                  <a:cubicBezTo>
                    <a:pt x="4703" y="92"/>
                    <a:pt x="4277" y="191"/>
                    <a:pt x="3858" y="297"/>
                  </a:cubicBezTo>
                  <a:cubicBezTo>
                    <a:pt x="2466" y="632"/>
                    <a:pt x="1134" y="1012"/>
                    <a:pt x="1" y="1674"/>
                  </a:cubicBezTo>
                  <a:cubicBezTo>
                    <a:pt x="138" y="1880"/>
                    <a:pt x="267" y="2085"/>
                    <a:pt x="396" y="2291"/>
                  </a:cubicBezTo>
                  <a:cubicBezTo>
                    <a:pt x="1796" y="1271"/>
                    <a:pt x="3516" y="556"/>
                    <a:pt x="5448" y="214"/>
                  </a:cubicBezTo>
                  <a:cubicBezTo>
                    <a:pt x="5342" y="138"/>
                    <a:pt x="5235" y="69"/>
                    <a:pt x="5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8617038" y="2713968"/>
              <a:ext cx="174235" cy="33260"/>
            </a:xfrm>
            <a:custGeom>
              <a:avLst/>
              <a:gdLst/>
              <a:ahLst/>
              <a:cxnLst/>
              <a:rect l="l" t="t" r="r" b="b"/>
              <a:pathLst>
                <a:path w="2876" h="549" extrusionOk="0">
                  <a:moveTo>
                    <a:pt x="2625" y="0"/>
                  </a:moveTo>
                  <a:cubicBezTo>
                    <a:pt x="2009" y="54"/>
                    <a:pt x="1408" y="145"/>
                    <a:pt x="807" y="259"/>
                  </a:cubicBezTo>
                  <a:cubicBezTo>
                    <a:pt x="533" y="312"/>
                    <a:pt x="266" y="366"/>
                    <a:pt x="0" y="426"/>
                  </a:cubicBezTo>
                  <a:cubicBezTo>
                    <a:pt x="85" y="420"/>
                    <a:pt x="170" y="416"/>
                    <a:pt x="255" y="416"/>
                  </a:cubicBezTo>
                  <a:cubicBezTo>
                    <a:pt x="376" y="416"/>
                    <a:pt x="496" y="424"/>
                    <a:pt x="616" y="442"/>
                  </a:cubicBezTo>
                  <a:cubicBezTo>
                    <a:pt x="700" y="465"/>
                    <a:pt x="784" y="495"/>
                    <a:pt x="860" y="548"/>
                  </a:cubicBezTo>
                  <a:cubicBezTo>
                    <a:pt x="1438" y="434"/>
                    <a:pt x="2031" y="328"/>
                    <a:pt x="2625" y="244"/>
                  </a:cubicBezTo>
                  <a:lnTo>
                    <a:pt x="2876" y="213"/>
                  </a:lnTo>
                  <a:lnTo>
                    <a:pt x="2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8394394" y="2751772"/>
              <a:ext cx="171024" cy="83907"/>
            </a:xfrm>
            <a:custGeom>
              <a:avLst/>
              <a:gdLst/>
              <a:ahLst/>
              <a:cxnLst/>
              <a:rect l="l" t="t" r="r" b="b"/>
              <a:pathLst>
                <a:path w="2823" h="1385" extrusionOk="0">
                  <a:moveTo>
                    <a:pt x="2823" y="0"/>
                  </a:moveTo>
                  <a:lnTo>
                    <a:pt x="2823" y="0"/>
                  </a:lnTo>
                  <a:cubicBezTo>
                    <a:pt x="1842" y="236"/>
                    <a:pt x="891" y="594"/>
                    <a:pt x="0" y="1073"/>
                  </a:cubicBezTo>
                  <a:lnTo>
                    <a:pt x="213" y="1385"/>
                  </a:lnTo>
                  <a:cubicBezTo>
                    <a:pt x="647" y="1119"/>
                    <a:pt x="1111" y="898"/>
                    <a:pt x="1583" y="715"/>
                  </a:cubicBezTo>
                  <a:cubicBezTo>
                    <a:pt x="1978" y="449"/>
                    <a:pt x="2374" y="175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8367677" y="2651749"/>
              <a:ext cx="369674" cy="138310"/>
            </a:xfrm>
            <a:custGeom>
              <a:avLst/>
              <a:gdLst/>
              <a:ahLst/>
              <a:cxnLst/>
              <a:rect l="l" t="t" r="r" b="b"/>
              <a:pathLst>
                <a:path w="6102" h="2283" extrusionOk="0">
                  <a:moveTo>
                    <a:pt x="5417" y="0"/>
                  </a:moveTo>
                  <a:cubicBezTo>
                    <a:pt x="3340" y="289"/>
                    <a:pt x="1491" y="997"/>
                    <a:pt x="0" y="2062"/>
                  </a:cubicBezTo>
                  <a:lnTo>
                    <a:pt x="145" y="2283"/>
                  </a:lnTo>
                  <a:cubicBezTo>
                    <a:pt x="1529" y="1492"/>
                    <a:pt x="3173" y="1050"/>
                    <a:pt x="4869" y="723"/>
                  </a:cubicBezTo>
                  <a:cubicBezTo>
                    <a:pt x="5272" y="647"/>
                    <a:pt x="5683" y="571"/>
                    <a:pt x="6102" y="518"/>
                  </a:cubicBezTo>
                  <a:cubicBezTo>
                    <a:pt x="5874" y="343"/>
                    <a:pt x="5645" y="168"/>
                    <a:pt x="5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8698583" y="2757770"/>
              <a:ext cx="163694" cy="33199"/>
            </a:xfrm>
            <a:custGeom>
              <a:avLst/>
              <a:gdLst/>
              <a:ahLst/>
              <a:cxnLst/>
              <a:rect l="l" t="t" r="r" b="b"/>
              <a:pathLst>
                <a:path w="2702" h="548" extrusionOk="0">
                  <a:moveTo>
                    <a:pt x="2123" y="0"/>
                  </a:moveTo>
                  <a:cubicBezTo>
                    <a:pt x="2002" y="15"/>
                    <a:pt x="1880" y="31"/>
                    <a:pt x="1758" y="38"/>
                  </a:cubicBezTo>
                  <a:cubicBezTo>
                    <a:pt x="1157" y="114"/>
                    <a:pt x="579" y="206"/>
                    <a:pt x="1" y="304"/>
                  </a:cubicBezTo>
                  <a:cubicBezTo>
                    <a:pt x="46" y="381"/>
                    <a:pt x="84" y="464"/>
                    <a:pt x="115" y="548"/>
                  </a:cubicBezTo>
                  <a:cubicBezTo>
                    <a:pt x="596" y="497"/>
                    <a:pt x="1080" y="472"/>
                    <a:pt x="1563" y="472"/>
                  </a:cubicBezTo>
                  <a:cubicBezTo>
                    <a:pt x="1943" y="472"/>
                    <a:pt x="2323" y="487"/>
                    <a:pt x="2702" y="518"/>
                  </a:cubicBezTo>
                  <a:cubicBezTo>
                    <a:pt x="2511" y="343"/>
                    <a:pt x="2321" y="168"/>
                    <a:pt x="2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8429411" y="2824593"/>
              <a:ext cx="116682" cy="49375"/>
            </a:xfrm>
            <a:custGeom>
              <a:avLst/>
              <a:gdLst/>
              <a:ahLst/>
              <a:cxnLst/>
              <a:rect l="l" t="t" r="r" b="b"/>
              <a:pathLst>
                <a:path w="1926" h="815" extrusionOk="0">
                  <a:moveTo>
                    <a:pt x="1925" y="0"/>
                  </a:moveTo>
                  <a:lnTo>
                    <a:pt x="1925" y="0"/>
                  </a:lnTo>
                  <a:cubicBezTo>
                    <a:pt x="1165" y="84"/>
                    <a:pt x="465" y="289"/>
                    <a:pt x="1" y="708"/>
                  </a:cubicBezTo>
                  <a:lnTo>
                    <a:pt x="77" y="814"/>
                  </a:lnTo>
                  <a:cubicBezTo>
                    <a:pt x="670" y="487"/>
                    <a:pt x="1286" y="213"/>
                    <a:pt x="1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8840105" y="2821382"/>
              <a:ext cx="79787" cy="23082"/>
            </a:xfrm>
            <a:custGeom>
              <a:avLst/>
              <a:gdLst/>
              <a:ahLst/>
              <a:cxnLst/>
              <a:rect l="l" t="t" r="r" b="b"/>
              <a:pathLst>
                <a:path w="1317" h="381" extrusionOk="0">
                  <a:moveTo>
                    <a:pt x="0" y="0"/>
                  </a:moveTo>
                  <a:lnTo>
                    <a:pt x="46" y="15"/>
                  </a:lnTo>
                  <a:cubicBezTo>
                    <a:pt x="92" y="46"/>
                    <a:pt x="130" y="91"/>
                    <a:pt x="160" y="137"/>
                  </a:cubicBezTo>
                  <a:lnTo>
                    <a:pt x="198" y="205"/>
                  </a:lnTo>
                  <a:cubicBezTo>
                    <a:pt x="213" y="236"/>
                    <a:pt x="221" y="274"/>
                    <a:pt x="221" y="312"/>
                  </a:cubicBezTo>
                  <a:cubicBezTo>
                    <a:pt x="221" y="327"/>
                    <a:pt x="221" y="342"/>
                    <a:pt x="221" y="358"/>
                  </a:cubicBezTo>
                  <a:cubicBezTo>
                    <a:pt x="310" y="356"/>
                    <a:pt x="400" y="355"/>
                    <a:pt x="491" y="355"/>
                  </a:cubicBezTo>
                  <a:cubicBezTo>
                    <a:pt x="762" y="355"/>
                    <a:pt x="1037" y="363"/>
                    <a:pt x="1317" y="380"/>
                  </a:cubicBezTo>
                  <a:lnTo>
                    <a:pt x="1027" y="91"/>
                  </a:lnTo>
                  <a:cubicBezTo>
                    <a:pt x="685" y="46"/>
                    <a:pt x="343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8735902" y="2938914"/>
              <a:ext cx="220884" cy="104202"/>
            </a:xfrm>
            <a:custGeom>
              <a:avLst/>
              <a:gdLst/>
              <a:ahLst/>
              <a:cxnLst/>
              <a:rect l="l" t="t" r="r" b="b"/>
              <a:pathLst>
                <a:path w="3646" h="1720" extrusionOk="0">
                  <a:moveTo>
                    <a:pt x="3645" y="0"/>
                  </a:moveTo>
                  <a:cubicBezTo>
                    <a:pt x="2960" y="46"/>
                    <a:pt x="2283" y="122"/>
                    <a:pt x="1614" y="236"/>
                  </a:cubicBezTo>
                  <a:lnTo>
                    <a:pt x="1386" y="274"/>
                  </a:lnTo>
                  <a:cubicBezTo>
                    <a:pt x="1454" y="396"/>
                    <a:pt x="1507" y="517"/>
                    <a:pt x="1545" y="654"/>
                  </a:cubicBezTo>
                  <a:cubicBezTo>
                    <a:pt x="967" y="905"/>
                    <a:pt x="442" y="1271"/>
                    <a:pt x="1" y="1720"/>
                  </a:cubicBezTo>
                  <a:cubicBezTo>
                    <a:pt x="343" y="1484"/>
                    <a:pt x="701" y="1263"/>
                    <a:pt x="1066" y="1073"/>
                  </a:cubicBezTo>
                  <a:cubicBezTo>
                    <a:pt x="1888" y="624"/>
                    <a:pt x="2747" y="266"/>
                    <a:pt x="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8578325" y="2977142"/>
              <a:ext cx="148427" cy="97780"/>
            </a:xfrm>
            <a:custGeom>
              <a:avLst/>
              <a:gdLst/>
              <a:ahLst/>
              <a:cxnLst/>
              <a:rect l="l" t="t" r="r" b="b"/>
              <a:pathLst>
                <a:path w="2450" h="1614" extrusionOk="0">
                  <a:moveTo>
                    <a:pt x="2450" y="1"/>
                  </a:moveTo>
                  <a:lnTo>
                    <a:pt x="2450" y="1"/>
                  </a:lnTo>
                  <a:cubicBezTo>
                    <a:pt x="1598" y="252"/>
                    <a:pt x="776" y="594"/>
                    <a:pt x="0" y="1012"/>
                  </a:cubicBezTo>
                  <a:cubicBezTo>
                    <a:pt x="251" y="1225"/>
                    <a:pt x="517" y="1431"/>
                    <a:pt x="784" y="1613"/>
                  </a:cubicBezTo>
                  <a:cubicBezTo>
                    <a:pt x="1354" y="1111"/>
                    <a:pt x="1841" y="449"/>
                    <a:pt x="2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8696280" y="2961936"/>
              <a:ext cx="372946" cy="164118"/>
            </a:xfrm>
            <a:custGeom>
              <a:avLst/>
              <a:gdLst/>
              <a:ahLst/>
              <a:cxnLst/>
              <a:rect l="l" t="t" r="r" b="b"/>
              <a:pathLst>
                <a:path w="6156" h="2709" extrusionOk="0">
                  <a:moveTo>
                    <a:pt x="5509" y="1"/>
                  </a:moveTo>
                  <a:cubicBezTo>
                    <a:pt x="4238" y="153"/>
                    <a:pt x="3090" y="647"/>
                    <a:pt x="2040" y="1172"/>
                  </a:cubicBezTo>
                  <a:cubicBezTo>
                    <a:pt x="1302" y="1537"/>
                    <a:pt x="617" y="1994"/>
                    <a:pt x="1" y="2526"/>
                  </a:cubicBezTo>
                  <a:cubicBezTo>
                    <a:pt x="138" y="2595"/>
                    <a:pt x="275" y="2656"/>
                    <a:pt x="419" y="2709"/>
                  </a:cubicBezTo>
                  <a:cubicBezTo>
                    <a:pt x="510" y="2656"/>
                    <a:pt x="609" y="2602"/>
                    <a:pt x="708" y="2542"/>
                  </a:cubicBezTo>
                  <a:cubicBezTo>
                    <a:pt x="1614" y="2032"/>
                    <a:pt x="2572" y="1606"/>
                    <a:pt x="3554" y="1271"/>
                  </a:cubicBezTo>
                  <a:cubicBezTo>
                    <a:pt x="3569" y="1225"/>
                    <a:pt x="3592" y="1172"/>
                    <a:pt x="3614" y="1134"/>
                  </a:cubicBezTo>
                  <a:cubicBezTo>
                    <a:pt x="3683" y="1082"/>
                    <a:pt x="3764" y="1055"/>
                    <a:pt x="3847" y="1055"/>
                  </a:cubicBezTo>
                  <a:cubicBezTo>
                    <a:pt x="3921" y="1055"/>
                    <a:pt x="3995" y="1076"/>
                    <a:pt x="4063" y="1119"/>
                  </a:cubicBezTo>
                  <a:cubicBezTo>
                    <a:pt x="4740" y="921"/>
                    <a:pt x="5440" y="792"/>
                    <a:pt x="6156" y="723"/>
                  </a:cubicBezTo>
                  <a:cubicBezTo>
                    <a:pt x="6003" y="556"/>
                    <a:pt x="5851" y="381"/>
                    <a:pt x="5699" y="221"/>
                  </a:cubicBezTo>
                  <a:cubicBezTo>
                    <a:pt x="5638" y="145"/>
                    <a:pt x="5570" y="77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8960424" y="3043541"/>
              <a:ext cx="106989" cy="46588"/>
            </a:xfrm>
            <a:custGeom>
              <a:avLst/>
              <a:gdLst/>
              <a:ahLst/>
              <a:cxnLst/>
              <a:rect l="l" t="t" r="r" b="b"/>
              <a:pathLst>
                <a:path w="1766" h="769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172" y="53"/>
                    <a:pt x="578" y="152"/>
                    <a:pt x="0" y="304"/>
                  </a:cubicBezTo>
                  <a:cubicBezTo>
                    <a:pt x="30" y="457"/>
                    <a:pt x="53" y="616"/>
                    <a:pt x="76" y="769"/>
                  </a:cubicBezTo>
                  <a:cubicBezTo>
                    <a:pt x="517" y="670"/>
                    <a:pt x="966" y="601"/>
                    <a:pt x="1423" y="533"/>
                  </a:cubicBezTo>
                  <a:cubicBezTo>
                    <a:pt x="1552" y="365"/>
                    <a:pt x="1666" y="190"/>
                    <a:pt x="1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8970541" y="3120967"/>
              <a:ext cx="24051" cy="12056"/>
            </a:xfrm>
            <a:custGeom>
              <a:avLst/>
              <a:gdLst/>
              <a:ahLst/>
              <a:cxnLst/>
              <a:rect l="l" t="t" r="r" b="b"/>
              <a:pathLst>
                <a:path w="397" h="199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59" y="23"/>
                    <a:pt x="130" y="46"/>
                    <a:pt x="0" y="76"/>
                  </a:cubicBezTo>
                  <a:cubicBezTo>
                    <a:pt x="0" y="114"/>
                    <a:pt x="8" y="160"/>
                    <a:pt x="16" y="198"/>
                  </a:cubicBezTo>
                  <a:cubicBezTo>
                    <a:pt x="145" y="137"/>
                    <a:pt x="274" y="69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8505019" y="2877361"/>
              <a:ext cx="472483" cy="139461"/>
            </a:xfrm>
            <a:custGeom>
              <a:avLst/>
              <a:gdLst/>
              <a:ahLst/>
              <a:cxnLst/>
              <a:rect l="l" t="t" r="r" b="b"/>
              <a:pathLst>
                <a:path w="7799" h="2302" extrusionOk="0">
                  <a:moveTo>
                    <a:pt x="5881" y="0"/>
                  </a:moveTo>
                  <a:cubicBezTo>
                    <a:pt x="3691" y="0"/>
                    <a:pt x="1651" y="446"/>
                    <a:pt x="0" y="1450"/>
                  </a:cubicBezTo>
                  <a:cubicBezTo>
                    <a:pt x="259" y="1746"/>
                    <a:pt x="533" y="2036"/>
                    <a:pt x="814" y="2302"/>
                  </a:cubicBezTo>
                  <a:cubicBezTo>
                    <a:pt x="2260" y="1465"/>
                    <a:pt x="3850" y="902"/>
                    <a:pt x="5501" y="659"/>
                  </a:cubicBezTo>
                  <a:cubicBezTo>
                    <a:pt x="6262" y="537"/>
                    <a:pt x="7023" y="461"/>
                    <a:pt x="7799" y="438"/>
                  </a:cubicBezTo>
                  <a:cubicBezTo>
                    <a:pt x="7684" y="309"/>
                    <a:pt x="7563" y="194"/>
                    <a:pt x="7449" y="73"/>
                  </a:cubicBezTo>
                  <a:cubicBezTo>
                    <a:pt x="6920" y="25"/>
                    <a:pt x="6396" y="0"/>
                    <a:pt x="5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762195" y="3077165"/>
              <a:ext cx="150305" cy="76092"/>
            </a:xfrm>
            <a:custGeom>
              <a:avLst/>
              <a:gdLst/>
              <a:ahLst/>
              <a:cxnLst/>
              <a:rect l="l" t="t" r="r" b="b"/>
              <a:pathLst>
                <a:path w="2481" h="1256" extrusionOk="0">
                  <a:moveTo>
                    <a:pt x="2420" y="1"/>
                  </a:moveTo>
                  <a:cubicBezTo>
                    <a:pt x="1591" y="282"/>
                    <a:pt x="777" y="632"/>
                    <a:pt x="1" y="1043"/>
                  </a:cubicBezTo>
                  <a:cubicBezTo>
                    <a:pt x="320" y="1142"/>
                    <a:pt x="655" y="1210"/>
                    <a:pt x="990" y="1256"/>
                  </a:cubicBezTo>
                  <a:cubicBezTo>
                    <a:pt x="1081" y="1187"/>
                    <a:pt x="1180" y="1119"/>
                    <a:pt x="1271" y="1050"/>
                  </a:cubicBezTo>
                  <a:cubicBezTo>
                    <a:pt x="1644" y="799"/>
                    <a:pt x="2055" y="602"/>
                    <a:pt x="2481" y="457"/>
                  </a:cubicBezTo>
                  <a:cubicBezTo>
                    <a:pt x="2458" y="305"/>
                    <a:pt x="2435" y="153"/>
                    <a:pt x="2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881605" y="3141262"/>
              <a:ext cx="33199" cy="14297"/>
            </a:xfrm>
            <a:custGeom>
              <a:avLst/>
              <a:gdLst/>
              <a:ahLst/>
              <a:cxnLst/>
              <a:rect l="l" t="t" r="r" b="b"/>
              <a:pathLst>
                <a:path w="548" h="236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58" y="68"/>
                    <a:pt x="175" y="145"/>
                    <a:pt x="0" y="236"/>
                  </a:cubicBezTo>
                  <a:cubicBezTo>
                    <a:pt x="167" y="221"/>
                    <a:pt x="335" y="198"/>
                    <a:pt x="502" y="167"/>
                  </a:cubicBezTo>
                  <a:cubicBezTo>
                    <a:pt x="525" y="114"/>
                    <a:pt x="540" y="61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452493" y="2820110"/>
              <a:ext cx="374279" cy="121165"/>
            </a:xfrm>
            <a:custGeom>
              <a:avLst/>
              <a:gdLst/>
              <a:ahLst/>
              <a:cxnLst/>
              <a:rect l="l" t="t" r="r" b="b"/>
              <a:pathLst>
                <a:path w="6178" h="2000" extrusionOk="0">
                  <a:moveTo>
                    <a:pt x="5566" y="0"/>
                  </a:moveTo>
                  <a:cubicBezTo>
                    <a:pt x="3508" y="0"/>
                    <a:pt x="1593" y="455"/>
                    <a:pt x="0" y="1307"/>
                  </a:cubicBezTo>
                  <a:cubicBezTo>
                    <a:pt x="175" y="1543"/>
                    <a:pt x="350" y="1771"/>
                    <a:pt x="533" y="1999"/>
                  </a:cubicBezTo>
                  <a:cubicBezTo>
                    <a:pt x="2031" y="1048"/>
                    <a:pt x="3842" y="538"/>
                    <a:pt x="5820" y="409"/>
                  </a:cubicBezTo>
                  <a:cubicBezTo>
                    <a:pt x="5813" y="401"/>
                    <a:pt x="5813" y="386"/>
                    <a:pt x="5813" y="379"/>
                  </a:cubicBezTo>
                  <a:cubicBezTo>
                    <a:pt x="5797" y="341"/>
                    <a:pt x="5790" y="310"/>
                    <a:pt x="5797" y="272"/>
                  </a:cubicBezTo>
                  <a:cubicBezTo>
                    <a:pt x="5797" y="242"/>
                    <a:pt x="5813" y="204"/>
                    <a:pt x="5835" y="181"/>
                  </a:cubicBezTo>
                  <a:cubicBezTo>
                    <a:pt x="5851" y="150"/>
                    <a:pt x="5873" y="120"/>
                    <a:pt x="5904" y="112"/>
                  </a:cubicBezTo>
                  <a:cubicBezTo>
                    <a:pt x="5995" y="67"/>
                    <a:pt x="6086" y="36"/>
                    <a:pt x="6178" y="13"/>
                  </a:cubicBezTo>
                  <a:cubicBezTo>
                    <a:pt x="5973" y="5"/>
                    <a:pt x="5769" y="0"/>
                    <a:pt x="5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384701" y="2563237"/>
              <a:ext cx="211191" cy="83483"/>
            </a:xfrm>
            <a:custGeom>
              <a:avLst/>
              <a:gdLst/>
              <a:ahLst/>
              <a:cxnLst/>
              <a:rect l="l" t="t" r="r" b="b"/>
              <a:pathLst>
                <a:path w="3486" h="1378" extrusionOk="0">
                  <a:moveTo>
                    <a:pt x="2930" y="1"/>
                  </a:moveTo>
                  <a:cubicBezTo>
                    <a:pt x="2138" y="244"/>
                    <a:pt x="1355" y="495"/>
                    <a:pt x="602" y="784"/>
                  </a:cubicBezTo>
                  <a:cubicBezTo>
                    <a:pt x="510" y="1020"/>
                    <a:pt x="282" y="1203"/>
                    <a:pt x="1" y="1378"/>
                  </a:cubicBezTo>
                  <a:cubicBezTo>
                    <a:pt x="647" y="1119"/>
                    <a:pt x="1317" y="898"/>
                    <a:pt x="1986" y="723"/>
                  </a:cubicBezTo>
                  <a:lnTo>
                    <a:pt x="1956" y="663"/>
                  </a:lnTo>
                  <a:cubicBezTo>
                    <a:pt x="1941" y="632"/>
                    <a:pt x="1933" y="602"/>
                    <a:pt x="1933" y="564"/>
                  </a:cubicBezTo>
                  <a:cubicBezTo>
                    <a:pt x="1933" y="533"/>
                    <a:pt x="1941" y="503"/>
                    <a:pt x="1956" y="472"/>
                  </a:cubicBezTo>
                  <a:cubicBezTo>
                    <a:pt x="1971" y="442"/>
                    <a:pt x="1994" y="419"/>
                    <a:pt x="2024" y="404"/>
                  </a:cubicBezTo>
                  <a:cubicBezTo>
                    <a:pt x="2055" y="381"/>
                    <a:pt x="2085" y="366"/>
                    <a:pt x="2123" y="366"/>
                  </a:cubicBezTo>
                  <a:lnTo>
                    <a:pt x="2336" y="328"/>
                  </a:lnTo>
                  <a:cubicBezTo>
                    <a:pt x="2351" y="326"/>
                    <a:pt x="2365" y="325"/>
                    <a:pt x="2379" y="325"/>
                  </a:cubicBezTo>
                  <a:cubicBezTo>
                    <a:pt x="2418" y="325"/>
                    <a:pt x="2455" y="332"/>
                    <a:pt x="2488" y="343"/>
                  </a:cubicBezTo>
                  <a:lnTo>
                    <a:pt x="2572" y="373"/>
                  </a:lnTo>
                  <a:cubicBezTo>
                    <a:pt x="2618" y="404"/>
                    <a:pt x="2656" y="442"/>
                    <a:pt x="2694" y="480"/>
                  </a:cubicBezTo>
                  <a:lnTo>
                    <a:pt x="2724" y="533"/>
                  </a:lnTo>
                  <a:cubicBezTo>
                    <a:pt x="2975" y="465"/>
                    <a:pt x="3234" y="404"/>
                    <a:pt x="3485" y="343"/>
                  </a:cubicBezTo>
                  <a:cubicBezTo>
                    <a:pt x="3295" y="229"/>
                    <a:pt x="3112" y="115"/>
                    <a:pt x="2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8095718" y="2395906"/>
              <a:ext cx="84876" cy="46649"/>
            </a:xfrm>
            <a:custGeom>
              <a:avLst/>
              <a:gdLst/>
              <a:ahLst/>
              <a:cxnLst/>
              <a:rect l="l" t="t" r="r" b="b"/>
              <a:pathLst>
                <a:path w="1401" h="770" extrusionOk="0">
                  <a:moveTo>
                    <a:pt x="913" y="1"/>
                  </a:moveTo>
                  <a:cubicBezTo>
                    <a:pt x="601" y="168"/>
                    <a:pt x="297" y="328"/>
                    <a:pt x="0" y="503"/>
                  </a:cubicBezTo>
                  <a:cubicBezTo>
                    <a:pt x="115" y="587"/>
                    <a:pt x="221" y="678"/>
                    <a:pt x="320" y="769"/>
                  </a:cubicBezTo>
                  <a:cubicBezTo>
                    <a:pt x="662" y="541"/>
                    <a:pt x="1020" y="328"/>
                    <a:pt x="1400" y="123"/>
                  </a:cubicBezTo>
                  <a:cubicBezTo>
                    <a:pt x="1233" y="77"/>
                    <a:pt x="1073" y="39"/>
                    <a:pt x="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7958800" y="2275527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rgbClr val="5A8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7958800" y="2275527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8155150" y="2331869"/>
              <a:ext cx="74274" cy="84876"/>
            </a:xfrm>
            <a:custGeom>
              <a:avLst/>
              <a:gdLst/>
              <a:ahLst/>
              <a:cxnLst/>
              <a:rect l="l" t="t" r="r" b="b"/>
              <a:pathLst>
                <a:path w="1226" h="1401" extrusionOk="0">
                  <a:moveTo>
                    <a:pt x="549" y="0"/>
                  </a:moveTo>
                  <a:lnTo>
                    <a:pt x="1" y="137"/>
                  </a:lnTo>
                  <a:cubicBezTo>
                    <a:pt x="252" y="503"/>
                    <a:pt x="488" y="875"/>
                    <a:pt x="701" y="1248"/>
                  </a:cubicBezTo>
                  <a:cubicBezTo>
                    <a:pt x="876" y="1301"/>
                    <a:pt x="1051" y="1347"/>
                    <a:pt x="1226" y="1400"/>
                  </a:cubicBezTo>
                  <a:cubicBezTo>
                    <a:pt x="1013" y="929"/>
                    <a:pt x="784" y="464"/>
                    <a:pt x="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229850" y="2314785"/>
              <a:ext cx="91298" cy="132373"/>
            </a:xfrm>
            <a:custGeom>
              <a:avLst/>
              <a:gdLst/>
              <a:ahLst/>
              <a:cxnLst/>
              <a:rect l="l" t="t" r="r" b="b"/>
              <a:pathLst>
                <a:path w="1507" h="2185" extrusionOk="0">
                  <a:moveTo>
                    <a:pt x="442" y="1"/>
                  </a:moveTo>
                  <a:cubicBezTo>
                    <a:pt x="297" y="31"/>
                    <a:pt x="145" y="69"/>
                    <a:pt x="0" y="107"/>
                  </a:cubicBezTo>
                  <a:cubicBezTo>
                    <a:pt x="297" y="716"/>
                    <a:pt x="579" y="1325"/>
                    <a:pt x="837" y="1941"/>
                  </a:cubicBezTo>
                  <a:cubicBezTo>
                    <a:pt x="1065" y="2025"/>
                    <a:pt x="1286" y="2101"/>
                    <a:pt x="1507" y="2184"/>
                  </a:cubicBezTo>
                  <a:cubicBezTo>
                    <a:pt x="1172" y="1454"/>
                    <a:pt x="814" y="724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8298975" y="2297276"/>
              <a:ext cx="133282" cy="196408"/>
            </a:xfrm>
            <a:custGeom>
              <a:avLst/>
              <a:gdLst/>
              <a:ahLst/>
              <a:cxnLst/>
              <a:rect l="l" t="t" r="r" b="b"/>
              <a:pathLst>
                <a:path w="2200" h="3242" extrusionOk="0">
                  <a:moveTo>
                    <a:pt x="640" y="1"/>
                  </a:moveTo>
                  <a:cubicBezTo>
                    <a:pt x="427" y="46"/>
                    <a:pt x="214" y="84"/>
                    <a:pt x="1" y="130"/>
                  </a:cubicBezTo>
                  <a:cubicBezTo>
                    <a:pt x="434" y="1020"/>
                    <a:pt x="845" y="1918"/>
                    <a:pt x="1241" y="2816"/>
                  </a:cubicBezTo>
                  <a:cubicBezTo>
                    <a:pt x="1560" y="2953"/>
                    <a:pt x="1880" y="3097"/>
                    <a:pt x="2199" y="3242"/>
                  </a:cubicBezTo>
                  <a:cubicBezTo>
                    <a:pt x="1735" y="2139"/>
                    <a:pt x="1218" y="1058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8491206" y="2275648"/>
              <a:ext cx="161816" cy="345744"/>
            </a:xfrm>
            <a:custGeom>
              <a:avLst/>
              <a:gdLst/>
              <a:ahLst/>
              <a:cxnLst/>
              <a:rect l="l" t="t" r="r" b="b"/>
              <a:pathLst>
                <a:path w="2671" h="5707" extrusionOk="0">
                  <a:moveTo>
                    <a:pt x="708" y="0"/>
                  </a:moveTo>
                  <a:cubicBezTo>
                    <a:pt x="472" y="8"/>
                    <a:pt x="228" y="23"/>
                    <a:pt x="0" y="31"/>
                  </a:cubicBezTo>
                  <a:cubicBezTo>
                    <a:pt x="335" y="677"/>
                    <a:pt x="563" y="1324"/>
                    <a:pt x="517" y="1902"/>
                  </a:cubicBezTo>
                  <a:cubicBezTo>
                    <a:pt x="997" y="2937"/>
                    <a:pt x="1400" y="4002"/>
                    <a:pt x="1735" y="5090"/>
                  </a:cubicBezTo>
                  <a:cubicBezTo>
                    <a:pt x="2047" y="5288"/>
                    <a:pt x="2359" y="5493"/>
                    <a:pt x="2671" y="5706"/>
                  </a:cubicBezTo>
                  <a:cubicBezTo>
                    <a:pt x="2594" y="5295"/>
                    <a:pt x="2511" y="4885"/>
                    <a:pt x="2412" y="4474"/>
                  </a:cubicBezTo>
                  <a:cubicBezTo>
                    <a:pt x="2381" y="4481"/>
                    <a:pt x="2351" y="4489"/>
                    <a:pt x="2328" y="4497"/>
                  </a:cubicBezTo>
                  <a:cubicBezTo>
                    <a:pt x="2237" y="4497"/>
                    <a:pt x="2153" y="4481"/>
                    <a:pt x="2085" y="4436"/>
                  </a:cubicBezTo>
                  <a:cubicBezTo>
                    <a:pt x="2009" y="4398"/>
                    <a:pt x="1955" y="4329"/>
                    <a:pt x="1917" y="4261"/>
                  </a:cubicBezTo>
                  <a:cubicBezTo>
                    <a:pt x="1803" y="3994"/>
                    <a:pt x="1712" y="3728"/>
                    <a:pt x="1651" y="3447"/>
                  </a:cubicBezTo>
                  <a:cubicBezTo>
                    <a:pt x="1636" y="3378"/>
                    <a:pt x="1659" y="3310"/>
                    <a:pt x="1712" y="3272"/>
                  </a:cubicBezTo>
                  <a:cubicBezTo>
                    <a:pt x="1760" y="3236"/>
                    <a:pt x="1818" y="3214"/>
                    <a:pt x="1877" y="3214"/>
                  </a:cubicBezTo>
                  <a:cubicBezTo>
                    <a:pt x="1893" y="3214"/>
                    <a:pt x="1909" y="3215"/>
                    <a:pt x="1925" y="3218"/>
                  </a:cubicBezTo>
                  <a:cubicBezTo>
                    <a:pt x="1978" y="3226"/>
                    <a:pt x="2031" y="3241"/>
                    <a:pt x="2077" y="3264"/>
                  </a:cubicBezTo>
                  <a:cubicBezTo>
                    <a:pt x="1727" y="2138"/>
                    <a:pt x="1271" y="1043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8660779" y="2281161"/>
              <a:ext cx="137886" cy="447159"/>
            </a:xfrm>
            <a:custGeom>
              <a:avLst/>
              <a:gdLst/>
              <a:ahLst/>
              <a:cxnLst/>
              <a:rect l="l" t="t" r="r" b="b"/>
              <a:pathLst>
                <a:path w="2276" h="7381" extrusionOk="0">
                  <a:moveTo>
                    <a:pt x="1" y="1"/>
                  </a:moveTo>
                  <a:cubicBezTo>
                    <a:pt x="541" y="1545"/>
                    <a:pt x="1180" y="3120"/>
                    <a:pt x="1522" y="4695"/>
                  </a:cubicBezTo>
                  <a:cubicBezTo>
                    <a:pt x="1682" y="5471"/>
                    <a:pt x="1774" y="6262"/>
                    <a:pt x="1796" y="7061"/>
                  </a:cubicBezTo>
                  <a:cubicBezTo>
                    <a:pt x="1926" y="7167"/>
                    <a:pt x="2047" y="7274"/>
                    <a:pt x="2177" y="7380"/>
                  </a:cubicBezTo>
                  <a:cubicBezTo>
                    <a:pt x="2253" y="6422"/>
                    <a:pt x="2276" y="5455"/>
                    <a:pt x="2230" y="4497"/>
                  </a:cubicBezTo>
                  <a:cubicBezTo>
                    <a:pt x="2184" y="4451"/>
                    <a:pt x="2139" y="4390"/>
                    <a:pt x="2101" y="4329"/>
                  </a:cubicBezTo>
                  <a:lnTo>
                    <a:pt x="2093" y="4314"/>
                  </a:lnTo>
                  <a:cubicBezTo>
                    <a:pt x="1370" y="2861"/>
                    <a:pt x="1933" y="1575"/>
                    <a:pt x="1180" y="183"/>
                  </a:cubicBezTo>
                  <a:cubicBezTo>
                    <a:pt x="784" y="99"/>
                    <a:pt x="389" y="4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830897" y="2319389"/>
              <a:ext cx="57190" cy="459639"/>
            </a:xfrm>
            <a:custGeom>
              <a:avLst/>
              <a:gdLst/>
              <a:ahLst/>
              <a:cxnLst/>
              <a:rect l="l" t="t" r="r" b="b"/>
              <a:pathLst>
                <a:path w="944" h="7587" extrusionOk="0">
                  <a:moveTo>
                    <a:pt x="99" y="1"/>
                  </a:moveTo>
                  <a:cubicBezTo>
                    <a:pt x="114" y="1165"/>
                    <a:pt x="647" y="2603"/>
                    <a:pt x="525" y="3782"/>
                  </a:cubicBezTo>
                  <a:cubicBezTo>
                    <a:pt x="510" y="4003"/>
                    <a:pt x="350" y="4117"/>
                    <a:pt x="145" y="4140"/>
                  </a:cubicBezTo>
                  <a:cubicBezTo>
                    <a:pt x="175" y="5190"/>
                    <a:pt x="122" y="6240"/>
                    <a:pt x="0" y="7289"/>
                  </a:cubicBezTo>
                  <a:lnTo>
                    <a:pt x="335" y="7586"/>
                  </a:lnTo>
                  <a:cubicBezTo>
                    <a:pt x="944" y="5281"/>
                    <a:pt x="845" y="2679"/>
                    <a:pt x="327" y="85"/>
                  </a:cubicBezTo>
                  <a:cubicBezTo>
                    <a:pt x="251" y="54"/>
                    <a:pt x="175" y="24"/>
                    <a:pt x="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885724" y="2343865"/>
              <a:ext cx="87178" cy="480298"/>
            </a:xfrm>
            <a:custGeom>
              <a:avLst/>
              <a:gdLst/>
              <a:ahLst/>
              <a:cxnLst/>
              <a:rect l="l" t="t" r="r" b="b"/>
              <a:pathLst>
                <a:path w="1439" h="7928" extrusionOk="0">
                  <a:moveTo>
                    <a:pt x="252" y="0"/>
                  </a:moveTo>
                  <a:cubicBezTo>
                    <a:pt x="716" y="2693"/>
                    <a:pt x="723" y="5379"/>
                    <a:pt x="1" y="7715"/>
                  </a:cubicBezTo>
                  <a:cubicBezTo>
                    <a:pt x="77" y="7783"/>
                    <a:pt x="145" y="7852"/>
                    <a:pt x="221" y="7928"/>
                  </a:cubicBezTo>
                  <a:cubicBezTo>
                    <a:pt x="822" y="6459"/>
                    <a:pt x="1210" y="4907"/>
                    <a:pt x="1355" y="3333"/>
                  </a:cubicBezTo>
                  <a:cubicBezTo>
                    <a:pt x="1111" y="3287"/>
                    <a:pt x="837" y="2990"/>
                    <a:pt x="990" y="2808"/>
                  </a:cubicBezTo>
                  <a:cubicBezTo>
                    <a:pt x="1030" y="2758"/>
                    <a:pt x="1085" y="2737"/>
                    <a:pt x="1147" y="2737"/>
                  </a:cubicBezTo>
                  <a:cubicBezTo>
                    <a:pt x="1227" y="2737"/>
                    <a:pt x="1316" y="2771"/>
                    <a:pt x="1393" y="2823"/>
                  </a:cubicBezTo>
                  <a:cubicBezTo>
                    <a:pt x="1438" y="2070"/>
                    <a:pt x="1438" y="1309"/>
                    <a:pt x="1385" y="548"/>
                  </a:cubicBezTo>
                  <a:cubicBezTo>
                    <a:pt x="1012" y="350"/>
                    <a:pt x="632" y="16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8931828" y="2406508"/>
              <a:ext cx="141581" cy="480359"/>
            </a:xfrm>
            <a:custGeom>
              <a:avLst/>
              <a:gdLst/>
              <a:ahLst/>
              <a:cxnLst/>
              <a:rect l="l" t="t" r="r" b="b"/>
              <a:pathLst>
                <a:path w="2337" h="7929" extrusionOk="0">
                  <a:moveTo>
                    <a:pt x="1431" y="1"/>
                  </a:moveTo>
                  <a:lnTo>
                    <a:pt x="1431" y="1"/>
                  </a:lnTo>
                  <a:cubicBezTo>
                    <a:pt x="1545" y="2557"/>
                    <a:pt x="1050" y="5098"/>
                    <a:pt x="0" y="7426"/>
                  </a:cubicBezTo>
                  <a:cubicBezTo>
                    <a:pt x="160" y="7594"/>
                    <a:pt x="320" y="7753"/>
                    <a:pt x="480" y="7928"/>
                  </a:cubicBezTo>
                  <a:cubicBezTo>
                    <a:pt x="1689" y="5821"/>
                    <a:pt x="2336" y="3333"/>
                    <a:pt x="2260" y="602"/>
                  </a:cubicBezTo>
                  <a:cubicBezTo>
                    <a:pt x="1994" y="389"/>
                    <a:pt x="1712" y="191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9002347" y="2483994"/>
              <a:ext cx="191804" cy="418564"/>
            </a:xfrm>
            <a:custGeom>
              <a:avLst/>
              <a:gdLst/>
              <a:ahLst/>
              <a:cxnLst/>
              <a:rect l="l" t="t" r="r" b="b"/>
              <a:pathLst>
                <a:path w="3166" h="6909" extrusionOk="0">
                  <a:moveTo>
                    <a:pt x="1880" y="0"/>
                  </a:moveTo>
                  <a:cubicBezTo>
                    <a:pt x="1842" y="2579"/>
                    <a:pt x="1172" y="4922"/>
                    <a:pt x="0" y="6908"/>
                  </a:cubicBezTo>
                  <a:cubicBezTo>
                    <a:pt x="579" y="6254"/>
                    <a:pt x="1111" y="5569"/>
                    <a:pt x="1590" y="4839"/>
                  </a:cubicBezTo>
                  <a:cubicBezTo>
                    <a:pt x="1552" y="4641"/>
                    <a:pt x="1560" y="4443"/>
                    <a:pt x="1598" y="4245"/>
                  </a:cubicBezTo>
                  <a:cubicBezTo>
                    <a:pt x="1765" y="3994"/>
                    <a:pt x="2001" y="3796"/>
                    <a:pt x="2275" y="3675"/>
                  </a:cubicBezTo>
                  <a:cubicBezTo>
                    <a:pt x="2648" y="2975"/>
                    <a:pt x="2945" y="2237"/>
                    <a:pt x="3165" y="1476"/>
                  </a:cubicBezTo>
                  <a:cubicBezTo>
                    <a:pt x="2785" y="943"/>
                    <a:pt x="2351" y="449"/>
                    <a:pt x="1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9207906" y="2629636"/>
              <a:ext cx="38349" cy="53070"/>
            </a:xfrm>
            <a:custGeom>
              <a:avLst/>
              <a:gdLst/>
              <a:ahLst/>
              <a:cxnLst/>
              <a:rect l="l" t="t" r="r" b="b"/>
              <a:pathLst>
                <a:path w="633" h="876" extrusionOk="0">
                  <a:moveTo>
                    <a:pt x="351" y="0"/>
                  </a:moveTo>
                  <a:cubicBezTo>
                    <a:pt x="244" y="297"/>
                    <a:pt x="130" y="586"/>
                    <a:pt x="1" y="875"/>
                  </a:cubicBezTo>
                  <a:cubicBezTo>
                    <a:pt x="229" y="799"/>
                    <a:pt x="442" y="692"/>
                    <a:pt x="632" y="548"/>
                  </a:cubicBezTo>
                  <a:cubicBezTo>
                    <a:pt x="548" y="365"/>
                    <a:pt x="457" y="183"/>
                    <a:pt x="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9018947" y="2691371"/>
              <a:ext cx="230516" cy="284011"/>
            </a:xfrm>
            <a:custGeom>
              <a:avLst/>
              <a:gdLst/>
              <a:ahLst/>
              <a:cxnLst/>
              <a:rect l="l" t="t" r="r" b="b"/>
              <a:pathLst>
                <a:path w="3805" h="4688" extrusionOk="0">
                  <a:moveTo>
                    <a:pt x="3804" y="1"/>
                  </a:moveTo>
                  <a:cubicBezTo>
                    <a:pt x="3447" y="77"/>
                    <a:pt x="3112" y="229"/>
                    <a:pt x="2823" y="457"/>
                  </a:cubicBezTo>
                  <a:cubicBezTo>
                    <a:pt x="2655" y="784"/>
                    <a:pt x="2473" y="1104"/>
                    <a:pt x="2275" y="1416"/>
                  </a:cubicBezTo>
                  <a:cubicBezTo>
                    <a:pt x="2237" y="1499"/>
                    <a:pt x="2184" y="1583"/>
                    <a:pt x="2115" y="1659"/>
                  </a:cubicBezTo>
                  <a:cubicBezTo>
                    <a:pt x="1491" y="2587"/>
                    <a:pt x="784" y="3455"/>
                    <a:pt x="0" y="4261"/>
                  </a:cubicBezTo>
                  <a:cubicBezTo>
                    <a:pt x="130" y="4406"/>
                    <a:pt x="251" y="4550"/>
                    <a:pt x="373" y="4687"/>
                  </a:cubicBezTo>
                  <a:cubicBezTo>
                    <a:pt x="708" y="4337"/>
                    <a:pt x="1050" y="3987"/>
                    <a:pt x="1377" y="3630"/>
                  </a:cubicBezTo>
                  <a:cubicBezTo>
                    <a:pt x="1263" y="3500"/>
                    <a:pt x="1210" y="3310"/>
                    <a:pt x="1339" y="3211"/>
                  </a:cubicBezTo>
                  <a:cubicBezTo>
                    <a:pt x="1380" y="3178"/>
                    <a:pt x="1425" y="3164"/>
                    <a:pt x="1471" y="3164"/>
                  </a:cubicBezTo>
                  <a:cubicBezTo>
                    <a:pt x="1553" y="3164"/>
                    <a:pt x="1636" y="3209"/>
                    <a:pt x="1704" y="3272"/>
                  </a:cubicBezTo>
                  <a:cubicBezTo>
                    <a:pt x="2039" y="2899"/>
                    <a:pt x="2351" y="2496"/>
                    <a:pt x="2633" y="2078"/>
                  </a:cubicBezTo>
                  <a:cubicBezTo>
                    <a:pt x="3066" y="1416"/>
                    <a:pt x="3454" y="716"/>
                    <a:pt x="3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9070988" y="2751772"/>
              <a:ext cx="213008" cy="264624"/>
            </a:xfrm>
            <a:custGeom>
              <a:avLst/>
              <a:gdLst/>
              <a:ahLst/>
              <a:cxnLst/>
              <a:rect l="l" t="t" r="r" b="b"/>
              <a:pathLst>
                <a:path w="3516" h="4368" extrusionOk="0">
                  <a:moveTo>
                    <a:pt x="3379" y="0"/>
                  </a:moveTo>
                  <a:cubicBezTo>
                    <a:pt x="3059" y="578"/>
                    <a:pt x="2709" y="1141"/>
                    <a:pt x="2329" y="1682"/>
                  </a:cubicBezTo>
                  <a:cubicBezTo>
                    <a:pt x="1652" y="2633"/>
                    <a:pt x="823" y="3424"/>
                    <a:pt x="1" y="4238"/>
                  </a:cubicBezTo>
                  <a:lnTo>
                    <a:pt x="115" y="4367"/>
                  </a:lnTo>
                  <a:cubicBezTo>
                    <a:pt x="130" y="4329"/>
                    <a:pt x="138" y="4291"/>
                    <a:pt x="153" y="4253"/>
                  </a:cubicBezTo>
                  <a:cubicBezTo>
                    <a:pt x="186" y="4254"/>
                    <a:pt x="218" y="4254"/>
                    <a:pt x="250" y="4254"/>
                  </a:cubicBezTo>
                  <a:cubicBezTo>
                    <a:pt x="545" y="4254"/>
                    <a:pt x="839" y="4223"/>
                    <a:pt x="1127" y="4154"/>
                  </a:cubicBezTo>
                  <a:cubicBezTo>
                    <a:pt x="1987" y="3508"/>
                    <a:pt x="2671" y="2640"/>
                    <a:pt x="3402" y="1849"/>
                  </a:cubicBezTo>
                  <a:cubicBezTo>
                    <a:pt x="3425" y="1750"/>
                    <a:pt x="3440" y="1666"/>
                    <a:pt x="3455" y="1568"/>
                  </a:cubicBezTo>
                  <a:cubicBezTo>
                    <a:pt x="3516" y="1043"/>
                    <a:pt x="3493" y="510"/>
                    <a:pt x="3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580142" y="2275648"/>
              <a:ext cx="147518" cy="399663"/>
            </a:xfrm>
            <a:custGeom>
              <a:avLst/>
              <a:gdLst/>
              <a:ahLst/>
              <a:cxnLst/>
              <a:rect l="l" t="t" r="r" b="b"/>
              <a:pathLst>
                <a:path w="2435" h="6597" extrusionOk="0">
                  <a:moveTo>
                    <a:pt x="0" y="0"/>
                  </a:moveTo>
                  <a:cubicBezTo>
                    <a:pt x="1066" y="2054"/>
                    <a:pt x="1651" y="4162"/>
                    <a:pt x="1948" y="6231"/>
                  </a:cubicBezTo>
                  <a:cubicBezTo>
                    <a:pt x="2115" y="6353"/>
                    <a:pt x="2275" y="6475"/>
                    <a:pt x="2435" y="6596"/>
                  </a:cubicBezTo>
                  <a:cubicBezTo>
                    <a:pt x="2389" y="5950"/>
                    <a:pt x="2290" y="5311"/>
                    <a:pt x="2146" y="4679"/>
                  </a:cubicBezTo>
                  <a:cubicBezTo>
                    <a:pt x="1781" y="3120"/>
                    <a:pt x="1111" y="1560"/>
                    <a:pt x="541" y="15"/>
                  </a:cubicBezTo>
                  <a:cubicBezTo>
                    <a:pt x="358" y="8"/>
                    <a:pt x="183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381005" y="2289946"/>
              <a:ext cx="165087" cy="263655"/>
            </a:xfrm>
            <a:custGeom>
              <a:avLst/>
              <a:gdLst/>
              <a:ahLst/>
              <a:cxnLst/>
              <a:rect l="l" t="t" r="r" b="b"/>
              <a:pathLst>
                <a:path w="2725" h="4352" extrusionOk="0">
                  <a:moveTo>
                    <a:pt x="1" y="0"/>
                  </a:moveTo>
                  <a:cubicBezTo>
                    <a:pt x="640" y="1233"/>
                    <a:pt x="1218" y="2495"/>
                    <a:pt x="1713" y="3789"/>
                  </a:cubicBezTo>
                  <a:cubicBezTo>
                    <a:pt x="2055" y="3971"/>
                    <a:pt x="2390" y="4154"/>
                    <a:pt x="2724" y="4352"/>
                  </a:cubicBezTo>
                  <a:cubicBezTo>
                    <a:pt x="2443" y="3538"/>
                    <a:pt x="2116" y="2739"/>
                    <a:pt x="1751" y="1963"/>
                  </a:cubicBezTo>
                  <a:cubicBezTo>
                    <a:pt x="1568" y="1933"/>
                    <a:pt x="1408" y="1826"/>
                    <a:pt x="1294" y="1681"/>
                  </a:cubicBezTo>
                  <a:cubicBezTo>
                    <a:pt x="876" y="1126"/>
                    <a:pt x="609" y="49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086025" y="2349863"/>
              <a:ext cx="58159" cy="44770"/>
            </a:xfrm>
            <a:custGeom>
              <a:avLst/>
              <a:gdLst/>
              <a:ahLst/>
              <a:cxnLst/>
              <a:rect l="l" t="t" r="r" b="b"/>
              <a:pathLst>
                <a:path w="960" h="739" extrusionOk="0">
                  <a:moveTo>
                    <a:pt x="457" y="0"/>
                  </a:moveTo>
                  <a:cubicBezTo>
                    <a:pt x="305" y="31"/>
                    <a:pt x="153" y="61"/>
                    <a:pt x="1" y="91"/>
                  </a:cubicBezTo>
                  <a:cubicBezTo>
                    <a:pt x="122" y="266"/>
                    <a:pt x="244" y="441"/>
                    <a:pt x="366" y="616"/>
                  </a:cubicBezTo>
                  <a:cubicBezTo>
                    <a:pt x="564" y="654"/>
                    <a:pt x="761" y="700"/>
                    <a:pt x="959" y="738"/>
                  </a:cubicBezTo>
                  <a:cubicBezTo>
                    <a:pt x="799" y="495"/>
                    <a:pt x="640" y="244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7958800" y="2361373"/>
              <a:ext cx="95478" cy="17084"/>
            </a:xfrm>
            <a:custGeom>
              <a:avLst/>
              <a:gdLst/>
              <a:ahLst/>
              <a:cxnLst/>
              <a:rect l="l" t="t" r="r" b="b"/>
              <a:pathLst>
                <a:path w="1576" h="282" extrusionOk="0">
                  <a:moveTo>
                    <a:pt x="1370" y="0"/>
                  </a:moveTo>
                  <a:cubicBezTo>
                    <a:pt x="1142" y="23"/>
                    <a:pt x="914" y="35"/>
                    <a:pt x="686" y="35"/>
                  </a:cubicBezTo>
                  <a:cubicBezTo>
                    <a:pt x="459" y="35"/>
                    <a:pt x="233" y="23"/>
                    <a:pt x="8" y="0"/>
                  </a:cubicBezTo>
                  <a:lnTo>
                    <a:pt x="8" y="0"/>
                  </a:lnTo>
                  <a:cubicBezTo>
                    <a:pt x="244" y="38"/>
                    <a:pt x="480" y="84"/>
                    <a:pt x="724" y="122"/>
                  </a:cubicBezTo>
                  <a:cubicBezTo>
                    <a:pt x="488" y="92"/>
                    <a:pt x="244" y="69"/>
                    <a:pt x="1" y="46"/>
                  </a:cubicBezTo>
                  <a:lnTo>
                    <a:pt x="1" y="46"/>
                  </a:lnTo>
                  <a:cubicBezTo>
                    <a:pt x="168" y="69"/>
                    <a:pt x="343" y="107"/>
                    <a:pt x="503" y="152"/>
                  </a:cubicBezTo>
                  <a:cubicBezTo>
                    <a:pt x="861" y="183"/>
                    <a:pt x="1218" y="229"/>
                    <a:pt x="1576" y="282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 rot="1527221">
              <a:off x="7166722" y="3784623"/>
              <a:ext cx="858766" cy="1409103"/>
            </a:xfrm>
            <a:custGeom>
              <a:avLst/>
              <a:gdLst/>
              <a:ahLst/>
              <a:cxnLst/>
              <a:rect l="l" t="t" r="r" b="b"/>
              <a:pathLst>
                <a:path w="14175" h="23259" extrusionOk="0">
                  <a:moveTo>
                    <a:pt x="3660" y="1"/>
                  </a:moveTo>
                  <a:cubicBezTo>
                    <a:pt x="3607" y="1"/>
                    <a:pt x="3554" y="8"/>
                    <a:pt x="3501" y="8"/>
                  </a:cubicBezTo>
                  <a:lnTo>
                    <a:pt x="3470" y="8"/>
                  </a:lnTo>
                  <a:cubicBezTo>
                    <a:pt x="3288" y="31"/>
                    <a:pt x="3105" y="61"/>
                    <a:pt x="2930" y="115"/>
                  </a:cubicBezTo>
                  <a:cubicBezTo>
                    <a:pt x="2694" y="191"/>
                    <a:pt x="2458" y="282"/>
                    <a:pt x="2230" y="404"/>
                  </a:cubicBezTo>
                  <a:lnTo>
                    <a:pt x="2070" y="487"/>
                  </a:lnTo>
                  <a:lnTo>
                    <a:pt x="2055" y="495"/>
                  </a:lnTo>
                  <a:lnTo>
                    <a:pt x="1910" y="579"/>
                  </a:lnTo>
                  <a:lnTo>
                    <a:pt x="1872" y="602"/>
                  </a:lnTo>
                  <a:cubicBezTo>
                    <a:pt x="1705" y="693"/>
                    <a:pt x="1545" y="784"/>
                    <a:pt x="1386" y="868"/>
                  </a:cubicBezTo>
                  <a:lnTo>
                    <a:pt x="1317" y="906"/>
                  </a:lnTo>
                  <a:lnTo>
                    <a:pt x="1249" y="936"/>
                  </a:lnTo>
                  <a:lnTo>
                    <a:pt x="1180" y="974"/>
                  </a:lnTo>
                  <a:lnTo>
                    <a:pt x="1096" y="1012"/>
                  </a:lnTo>
                  <a:lnTo>
                    <a:pt x="1043" y="1035"/>
                  </a:lnTo>
                  <a:cubicBezTo>
                    <a:pt x="998" y="1058"/>
                    <a:pt x="952" y="1073"/>
                    <a:pt x="906" y="1096"/>
                  </a:cubicBezTo>
                  <a:lnTo>
                    <a:pt x="876" y="1111"/>
                  </a:lnTo>
                  <a:lnTo>
                    <a:pt x="769" y="1149"/>
                  </a:lnTo>
                  <a:lnTo>
                    <a:pt x="716" y="1165"/>
                  </a:lnTo>
                  <a:lnTo>
                    <a:pt x="625" y="1195"/>
                  </a:lnTo>
                  <a:lnTo>
                    <a:pt x="579" y="1210"/>
                  </a:lnTo>
                  <a:cubicBezTo>
                    <a:pt x="533" y="1225"/>
                    <a:pt x="488" y="1233"/>
                    <a:pt x="435" y="1241"/>
                  </a:cubicBezTo>
                  <a:cubicBezTo>
                    <a:pt x="321" y="1266"/>
                    <a:pt x="197" y="1281"/>
                    <a:pt x="76" y="1281"/>
                  </a:cubicBezTo>
                  <a:cubicBezTo>
                    <a:pt x="51" y="1281"/>
                    <a:pt x="26" y="1280"/>
                    <a:pt x="1" y="1279"/>
                  </a:cubicBezTo>
                  <a:lnTo>
                    <a:pt x="1" y="1279"/>
                  </a:lnTo>
                  <a:cubicBezTo>
                    <a:pt x="54" y="1286"/>
                    <a:pt x="100" y="1302"/>
                    <a:pt x="153" y="1309"/>
                  </a:cubicBezTo>
                  <a:lnTo>
                    <a:pt x="199" y="1324"/>
                  </a:lnTo>
                  <a:cubicBezTo>
                    <a:pt x="229" y="1332"/>
                    <a:pt x="267" y="1347"/>
                    <a:pt x="298" y="1355"/>
                  </a:cubicBezTo>
                  <a:lnTo>
                    <a:pt x="351" y="1378"/>
                  </a:lnTo>
                  <a:cubicBezTo>
                    <a:pt x="389" y="1385"/>
                    <a:pt x="427" y="1408"/>
                    <a:pt x="473" y="1423"/>
                  </a:cubicBezTo>
                  <a:lnTo>
                    <a:pt x="488" y="1431"/>
                  </a:lnTo>
                  <a:cubicBezTo>
                    <a:pt x="533" y="1454"/>
                    <a:pt x="579" y="1469"/>
                    <a:pt x="625" y="1492"/>
                  </a:cubicBezTo>
                  <a:lnTo>
                    <a:pt x="678" y="1515"/>
                  </a:lnTo>
                  <a:cubicBezTo>
                    <a:pt x="701" y="1530"/>
                    <a:pt x="731" y="1553"/>
                    <a:pt x="762" y="1568"/>
                  </a:cubicBezTo>
                  <a:lnTo>
                    <a:pt x="815" y="1598"/>
                  </a:lnTo>
                  <a:cubicBezTo>
                    <a:pt x="845" y="1613"/>
                    <a:pt x="876" y="1636"/>
                    <a:pt x="906" y="1651"/>
                  </a:cubicBezTo>
                  <a:lnTo>
                    <a:pt x="944" y="1674"/>
                  </a:lnTo>
                  <a:cubicBezTo>
                    <a:pt x="1096" y="1781"/>
                    <a:pt x="1233" y="1903"/>
                    <a:pt x="1363" y="2032"/>
                  </a:cubicBezTo>
                  <a:cubicBezTo>
                    <a:pt x="1401" y="2078"/>
                    <a:pt x="1439" y="2123"/>
                    <a:pt x="1477" y="2161"/>
                  </a:cubicBezTo>
                  <a:cubicBezTo>
                    <a:pt x="1515" y="2207"/>
                    <a:pt x="1553" y="2253"/>
                    <a:pt x="1583" y="2298"/>
                  </a:cubicBezTo>
                  <a:cubicBezTo>
                    <a:pt x="1659" y="2397"/>
                    <a:pt x="1720" y="2496"/>
                    <a:pt x="1774" y="2595"/>
                  </a:cubicBezTo>
                  <a:cubicBezTo>
                    <a:pt x="1850" y="2724"/>
                    <a:pt x="1903" y="2861"/>
                    <a:pt x="1949" y="3006"/>
                  </a:cubicBezTo>
                  <a:cubicBezTo>
                    <a:pt x="1979" y="3097"/>
                    <a:pt x="2002" y="3203"/>
                    <a:pt x="2025" y="3302"/>
                  </a:cubicBezTo>
                  <a:cubicBezTo>
                    <a:pt x="2047" y="3401"/>
                    <a:pt x="2063" y="3485"/>
                    <a:pt x="2078" y="3584"/>
                  </a:cubicBezTo>
                  <a:lnTo>
                    <a:pt x="2078" y="3599"/>
                  </a:lnTo>
                  <a:cubicBezTo>
                    <a:pt x="2093" y="3698"/>
                    <a:pt x="2101" y="3782"/>
                    <a:pt x="2116" y="3881"/>
                  </a:cubicBezTo>
                  <a:cubicBezTo>
                    <a:pt x="2169" y="4299"/>
                    <a:pt x="2222" y="4725"/>
                    <a:pt x="2375" y="5090"/>
                  </a:cubicBezTo>
                  <a:cubicBezTo>
                    <a:pt x="2397" y="5136"/>
                    <a:pt x="2420" y="5182"/>
                    <a:pt x="2443" y="5227"/>
                  </a:cubicBezTo>
                  <a:cubicBezTo>
                    <a:pt x="2466" y="5273"/>
                    <a:pt x="2496" y="5319"/>
                    <a:pt x="2527" y="5364"/>
                  </a:cubicBezTo>
                  <a:cubicBezTo>
                    <a:pt x="2557" y="5410"/>
                    <a:pt x="2588" y="5448"/>
                    <a:pt x="2618" y="5493"/>
                  </a:cubicBezTo>
                  <a:cubicBezTo>
                    <a:pt x="2648" y="5524"/>
                    <a:pt x="2687" y="5562"/>
                    <a:pt x="2717" y="5600"/>
                  </a:cubicBezTo>
                  <a:cubicBezTo>
                    <a:pt x="2991" y="5851"/>
                    <a:pt x="3356" y="5980"/>
                    <a:pt x="3729" y="6095"/>
                  </a:cubicBezTo>
                  <a:cubicBezTo>
                    <a:pt x="4079" y="6209"/>
                    <a:pt x="4444" y="6308"/>
                    <a:pt x="4725" y="6513"/>
                  </a:cubicBezTo>
                  <a:lnTo>
                    <a:pt x="4786" y="6559"/>
                  </a:lnTo>
                  <a:cubicBezTo>
                    <a:pt x="4817" y="6581"/>
                    <a:pt x="4840" y="6604"/>
                    <a:pt x="4862" y="6627"/>
                  </a:cubicBezTo>
                  <a:lnTo>
                    <a:pt x="4893" y="6658"/>
                  </a:lnTo>
                  <a:cubicBezTo>
                    <a:pt x="4923" y="6688"/>
                    <a:pt x="4954" y="6718"/>
                    <a:pt x="4984" y="6756"/>
                  </a:cubicBezTo>
                  <a:cubicBezTo>
                    <a:pt x="4992" y="6764"/>
                    <a:pt x="4999" y="6772"/>
                    <a:pt x="5007" y="6787"/>
                  </a:cubicBezTo>
                  <a:cubicBezTo>
                    <a:pt x="5098" y="6901"/>
                    <a:pt x="5167" y="7038"/>
                    <a:pt x="5205" y="7182"/>
                  </a:cubicBezTo>
                  <a:cubicBezTo>
                    <a:pt x="5220" y="7228"/>
                    <a:pt x="5228" y="7266"/>
                    <a:pt x="5243" y="7312"/>
                  </a:cubicBezTo>
                  <a:cubicBezTo>
                    <a:pt x="5250" y="7357"/>
                    <a:pt x="5258" y="7403"/>
                    <a:pt x="5266" y="7441"/>
                  </a:cubicBezTo>
                  <a:cubicBezTo>
                    <a:pt x="5281" y="7570"/>
                    <a:pt x="5296" y="7700"/>
                    <a:pt x="5296" y="7822"/>
                  </a:cubicBezTo>
                  <a:cubicBezTo>
                    <a:pt x="5296" y="7898"/>
                    <a:pt x="5296" y="7966"/>
                    <a:pt x="5304" y="8035"/>
                  </a:cubicBezTo>
                  <a:lnTo>
                    <a:pt x="5304" y="8415"/>
                  </a:lnTo>
                  <a:lnTo>
                    <a:pt x="5304" y="8567"/>
                  </a:lnTo>
                  <a:cubicBezTo>
                    <a:pt x="5311" y="8780"/>
                    <a:pt x="5334" y="8993"/>
                    <a:pt x="5387" y="9199"/>
                  </a:cubicBezTo>
                  <a:cubicBezTo>
                    <a:pt x="5395" y="9229"/>
                    <a:pt x="5403" y="9252"/>
                    <a:pt x="5418" y="9282"/>
                  </a:cubicBezTo>
                  <a:lnTo>
                    <a:pt x="5418" y="9290"/>
                  </a:lnTo>
                  <a:cubicBezTo>
                    <a:pt x="5425" y="9313"/>
                    <a:pt x="5433" y="9343"/>
                    <a:pt x="5441" y="9366"/>
                  </a:cubicBezTo>
                  <a:cubicBezTo>
                    <a:pt x="5441" y="9366"/>
                    <a:pt x="5448" y="9374"/>
                    <a:pt x="5448" y="9381"/>
                  </a:cubicBezTo>
                  <a:cubicBezTo>
                    <a:pt x="5456" y="9412"/>
                    <a:pt x="5471" y="9434"/>
                    <a:pt x="5486" y="9465"/>
                  </a:cubicBezTo>
                  <a:cubicBezTo>
                    <a:pt x="5501" y="9495"/>
                    <a:pt x="5501" y="9495"/>
                    <a:pt x="5509" y="9511"/>
                  </a:cubicBezTo>
                  <a:cubicBezTo>
                    <a:pt x="5714" y="9899"/>
                    <a:pt x="6080" y="10165"/>
                    <a:pt x="6460" y="10416"/>
                  </a:cubicBezTo>
                  <a:lnTo>
                    <a:pt x="6589" y="10507"/>
                  </a:lnTo>
                  <a:lnTo>
                    <a:pt x="6650" y="10545"/>
                  </a:lnTo>
                  <a:lnTo>
                    <a:pt x="6688" y="10576"/>
                  </a:lnTo>
                  <a:lnTo>
                    <a:pt x="6780" y="10636"/>
                  </a:lnTo>
                  <a:lnTo>
                    <a:pt x="6802" y="10659"/>
                  </a:lnTo>
                  <a:lnTo>
                    <a:pt x="6879" y="10713"/>
                  </a:lnTo>
                  <a:lnTo>
                    <a:pt x="6909" y="10728"/>
                  </a:lnTo>
                  <a:cubicBezTo>
                    <a:pt x="6939" y="10751"/>
                    <a:pt x="6970" y="10773"/>
                    <a:pt x="7000" y="10796"/>
                  </a:cubicBezTo>
                  <a:cubicBezTo>
                    <a:pt x="7038" y="10827"/>
                    <a:pt x="7069" y="10850"/>
                    <a:pt x="7099" y="10872"/>
                  </a:cubicBezTo>
                  <a:lnTo>
                    <a:pt x="7114" y="10888"/>
                  </a:lnTo>
                  <a:lnTo>
                    <a:pt x="7190" y="10956"/>
                  </a:lnTo>
                  <a:lnTo>
                    <a:pt x="7206" y="10971"/>
                  </a:lnTo>
                  <a:cubicBezTo>
                    <a:pt x="7236" y="11002"/>
                    <a:pt x="7267" y="11024"/>
                    <a:pt x="7289" y="11055"/>
                  </a:cubicBezTo>
                  <a:cubicBezTo>
                    <a:pt x="7449" y="11207"/>
                    <a:pt x="7571" y="11397"/>
                    <a:pt x="7647" y="11610"/>
                  </a:cubicBezTo>
                  <a:cubicBezTo>
                    <a:pt x="7685" y="11724"/>
                    <a:pt x="7708" y="11846"/>
                    <a:pt x="7723" y="11975"/>
                  </a:cubicBezTo>
                  <a:cubicBezTo>
                    <a:pt x="7731" y="12052"/>
                    <a:pt x="7731" y="12128"/>
                    <a:pt x="7731" y="12204"/>
                  </a:cubicBezTo>
                  <a:lnTo>
                    <a:pt x="7731" y="12318"/>
                  </a:lnTo>
                  <a:lnTo>
                    <a:pt x="7731" y="12325"/>
                  </a:lnTo>
                  <a:cubicBezTo>
                    <a:pt x="7731" y="12363"/>
                    <a:pt x="7731" y="12402"/>
                    <a:pt x="7723" y="12440"/>
                  </a:cubicBezTo>
                  <a:cubicBezTo>
                    <a:pt x="7700" y="12744"/>
                    <a:pt x="7655" y="13048"/>
                    <a:pt x="7655" y="13330"/>
                  </a:cubicBezTo>
                  <a:cubicBezTo>
                    <a:pt x="7655" y="13406"/>
                    <a:pt x="7662" y="13474"/>
                    <a:pt x="7670" y="13550"/>
                  </a:cubicBezTo>
                  <a:cubicBezTo>
                    <a:pt x="7670" y="13550"/>
                    <a:pt x="7670" y="13558"/>
                    <a:pt x="7670" y="13558"/>
                  </a:cubicBezTo>
                  <a:cubicBezTo>
                    <a:pt x="7670" y="13588"/>
                    <a:pt x="7677" y="13619"/>
                    <a:pt x="7677" y="13649"/>
                  </a:cubicBezTo>
                  <a:cubicBezTo>
                    <a:pt x="7677" y="13657"/>
                    <a:pt x="7677" y="13664"/>
                    <a:pt x="7677" y="13664"/>
                  </a:cubicBezTo>
                  <a:cubicBezTo>
                    <a:pt x="7685" y="13703"/>
                    <a:pt x="7693" y="13733"/>
                    <a:pt x="7700" y="13763"/>
                  </a:cubicBezTo>
                  <a:cubicBezTo>
                    <a:pt x="7738" y="13916"/>
                    <a:pt x="7807" y="14052"/>
                    <a:pt x="7913" y="14174"/>
                  </a:cubicBezTo>
                  <a:cubicBezTo>
                    <a:pt x="8020" y="14296"/>
                    <a:pt x="8149" y="14395"/>
                    <a:pt x="8294" y="14471"/>
                  </a:cubicBezTo>
                  <a:cubicBezTo>
                    <a:pt x="8613" y="14653"/>
                    <a:pt x="8978" y="14768"/>
                    <a:pt x="9199" y="15057"/>
                  </a:cubicBezTo>
                  <a:cubicBezTo>
                    <a:pt x="9229" y="15095"/>
                    <a:pt x="9252" y="15140"/>
                    <a:pt x="9275" y="15178"/>
                  </a:cubicBezTo>
                  <a:cubicBezTo>
                    <a:pt x="9397" y="15407"/>
                    <a:pt x="9427" y="15681"/>
                    <a:pt x="9427" y="15954"/>
                  </a:cubicBezTo>
                  <a:lnTo>
                    <a:pt x="9427" y="15985"/>
                  </a:lnTo>
                  <a:lnTo>
                    <a:pt x="9427" y="16076"/>
                  </a:lnTo>
                  <a:cubicBezTo>
                    <a:pt x="9427" y="16251"/>
                    <a:pt x="9420" y="16426"/>
                    <a:pt x="9435" y="16601"/>
                  </a:cubicBezTo>
                  <a:cubicBezTo>
                    <a:pt x="9435" y="16609"/>
                    <a:pt x="9435" y="16616"/>
                    <a:pt x="9435" y="16624"/>
                  </a:cubicBezTo>
                  <a:cubicBezTo>
                    <a:pt x="9435" y="16647"/>
                    <a:pt x="9435" y="16677"/>
                    <a:pt x="9442" y="16700"/>
                  </a:cubicBezTo>
                  <a:cubicBezTo>
                    <a:pt x="9450" y="16730"/>
                    <a:pt x="9442" y="16738"/>
                    <a:pt x="9450" y="16753"/>
                  </a:cubicBezTo>
                  <a:cubicBezTo>
                    <a:pt x="9458" y="16769"/>
                    <a:pt x="9458" y="16791"/>
                    <a:pt x="9458" y="16814"/>
                  </a:cubicBezTo>
                  <a:cubicBezTo>
                    <a:pt x="9465" y="16852"/>
                    <a:pt x="9473" y="16883"/>
                    <a:pt x="9480" y="16921"/>
                  </a:cubicBezTo>
                  <a:cubicBezTo>
                    <a:pt x="9526" y="17096"/>
                    <a:pt x="9602" y="17263"/>
                    <a:pt x="9709" y="17408"/>
                  </a:cubicBezTo>
                  <a:cubicBezTo>
                    <a:pt x="10074" y="17933"/>
                    <a:pt x="10721" y="18275"/>
                    <a:pt x="11253" y="18671"/>
                  </a:cubicBezTo>
                  <a:cubicBezTo>
                    <a:pt x="11405" y="18777"/>
                    <a:pt x="11550" y="18899"/>
                    <a:pt x="11687" y="19020"/>
                  </a:cubicBezTo>
                  <a:cubicBezTo>
                    <a:pt x="11923" y="19241"/>
                    <a:pt x="12136" y="19477"/>
                    <a:pt x="12326" y="19728"/>
                  </a:cubicBezTo>
                  <a:lnTo>
                    <a:pt x="12326" y="19736"/>
                  </a:lnTo>
                  <a:cubicBezTo>
                    <a:pt x="12364" y="19781"/>
                    <a:pt x="12394" y="19835"/>
                    <a:pt x="12425" y="19873"/>
                  </a:cubicBezTo>
                  <a:lnTo>
                    <a:pt x="12448" y="19903"/>
                  </a:lnTo>
                  <a:cubicBezTo>
                    <a:pt x="12470" y="19949"/>
                    <a:pt x="12501" y="19987"/>
                    <a:pt x="12531" y="20032"/>
                  </a:cubicBezTo>
                  <a:cubicBezTo>
                    <a:pt x="12539" y="20048"/>
                    <a:pt x="12547" y="20063"/>
                    <a:pt x="12562" y="20078"/>
                  </a:cubicBezTo>
                  <a:cubicBezTo>
                    <a:pt x="12585" y="20116"/>
                    <a:pt x="12615" y="20162"/>
                    <a:pt x="12638" y="20207"/>
                  </a:cubicBezTo>
                  <a:lnTo>
                    <a:pt x="12661" y="20245"/>
                  </a:lnTo>
                  <a:cubicBezTo>
                    <a:pt x="12737" y="20375"/>
                    <a:pt x="12813" y="20512"/>
                    <a:pt x="12874" y="20649"/>
                  </a:cubicBezTo>
                  <a:lnTo>
                    <a:pt x="12919" y="20747"/>
                  </a:lnTo>
                  <a:cubicBezTo>
                    <a:pt x="12935" y="20770"/>
                    <a:pt x="12950" y="20808"/>
                    <a:pt x="12957" y="20839"/>
                  </a:cubicBezTo>
                  <a:cubicBezTo>
                    <a:pt x="12973" y="20869"/>
                    <a:pt x="12988" y="20907"/>
                    <a:pt x="13003" y="20945"/>
                  </a:cubicBezTo>
                  <a:lnTo>
                    <a:pt x="13041" y="21029"/>
                  </a:lnTo>
                  <a:lnTo>
                    <a:pt x="13087" y="21143"/>
                  </a:lnTo>
                  <a:cubicBezTo>
                    <a:pt x="13094" y="21174"/>
                    <a:pt x="13102" y="21196"/>
                    <a:pt x="13110" y="21227"/>
                  </a:cubicBezTo>
                  <a:cubicBezTo>
                    <a:pt x="13125" y="21272"/>
                    <a:pt x="13140" y="21318"/>
                    <a:pt x="13155" y="21356"/>
                  </a:cubicBezTo>
                  <a:cubicBezTo>
                    <a:pt x="13163" y="21379"/>
                    <a:pt x="13170" y="21402"/>
                    <a:pt x="13178" y="21425"/>
                  </a:cubicBezTo>
                  <a:cubicBezTo>
                    <a:pt x="13201" y="21493"/>
                    <a:pt x="13216" y="21562"/>
                    <a:pt x="13239" y="21630"/>
                  </a:cubicBezTo>
                  <a:cubicBezTo>
                    <a:pt x="13350" y="22064"/>
                    <a:pt x="13411" y="22508"/>
                    <a:pt x="13414" y="22953"/>
                  </a:cubicBezTo>
                  <a:lnTo>
                    <a:pt x="13414" y="22953"/>
                  </a:lnTo>
                  <a:lnTo>
                    <a:pt x="13414" y="22908"/>
                  </a:lnTo>
                  <a:lnTo>
                    <a:pt x="13414" y="22794"/>
                  </a:lnTo>
                  <a:lnTo>
                    <a:pt x="13414" y="22748"/>
                  </a:lnTo>
                  <a:lnTo>
                    <a:pt x="13414" y="22573"/>
                  </a:lnTo>
                  <a:lnTo>
                    <a:pt x="13414" y="22391"/>
                  </a:lnTo>
                  <a:lnTo>
                    <a:pt x="13414" y="22315"/>
                  </a:lnTo>
                  <a:lnTo>
                    <a:pt x="13414" y="22201"/>
                  </a:lnTo>
                  <a:lnTo>
                    <a:pt x="13414" y="22109"/>
                  </a:lnTo>
                  <a:lnTo>
                    <a:pt x="13414" y="22010"/>
                  </a:lnTo>
                  <a:lnTo>
                    <a:pt x="13414" y="21912"/>
                  </a:lnTo>
                  <a:lnTo>
                    <a:pt x="13414" y="21896"/>
                  </a:lnTo>
                  <a:cubicBezTo>
                    <a:pt x="13406" y="21250"/>
                    <a:pt x="13383" y="20527"/>
                    <a:pt x="13391" y="19926"/>
                  </a:cubicBezTo>
                  <a:cubicBezTo>
                    <a:pt x="13391" y="19287"/>
                    <a:pt x="13421" y="18785"/>
                    <a:pt x="13513" y="18640"/>
                  </a:cubicBezTo>
                  <a:cubicBezTo>
                    <a:pt x="13756" y="18244"/>
                    <a:pt x="14030" y="17803"/>
                    <a:pt x="14106" y="17362"/>
                  </a:cubicBezTo>
                  <a:cubicBezTo>
                    <a:pt x="14137" y="17202"/>
                    <a:pt x="14137" y="17035"/>
                    <a:pt x="14099" y="16875"/>
                  </a:cubicBezTo>
                  <a:cubicBezTo>
                    <a:pt x="14083" y="16829"/>
                    <a:pt x="14068" y="16784"/>
                    <a:pt x="14053" y="16746"/>
                  </a:cubicBezTo>
                  <a:cubicBezTo>
                    <a:pt x="14045" y="16715"/>
                    <a:pt x="14030" y="16685"/>
                    <a:pt x="14015" y="16654"/>
                  </a:cubicBezTo>
                  <a:cubicBezTo>
                    <a:pt x="14015" y="16647"/>
                    <a:pt x="14007" y="16639"/>
                    <a:pt x="14000" y="16632"/>
                  </a:cubicBezTo>
                  <a:cubicBezTo>
                    <a:pt x="14000" y="16624"/>
                    <a:pt x="13977" y="16586"/>
                    <a:pt x="13969" y="16571"/>
                  </a:cubicBezTo>
                  <a:cubicBezTo>
                    <a:pt x="13962" y="16563"/>
                    <a:pt x="13954" y="16555"/>
                    <a:pt x="13954" y="16548"/>
                  </a:cubicBezTo>
                  <a:cubicBezTo>
                    <a:pt x="13939" y="16517"/>
                    <a:pt x="13924" y="16495"/>
                    <a:pt x="13908" y="16472"/>
                  </a:cubicBezTo>
                  <a:lnTo>
                    <a:pt x="13901" y="16464"/>
                  </a:lnTo>
                  <a:cubicBezTo>
                    <a:pt x="13809" y="16320"/>
                    <a:pt x="13695" y="16183"/>
                    <a:pt x="13604" y="16038"/>
                  </a:cubicBezTo>
                  <a:cubicBezTo>
                    <a:pt x="13581" y="16015"/>
                    <a:pt x="13566" y="15985"/>
                    <a:pt x="13551" y="15954"/>
                  </a:cubicBezTo>
                  <a:cubicBezTo>
                    <a:pt x="13551" y="15947"/>
                    <a:pt x="13543" y="15939"/>
                    <a:pt x="13543" y="15932"/>
                  </a:cubicBezTo>
                  <a:cubicBezTo>
                    <a:pt x="13528" y="15901"/>
                    <a:pt x="13513" y="15871"/>
                    <a:pt x="13498" y="15840"/>
                  </a:cubicBezTo>
                  <a:cubicBezTo>
                    <a:pt x="13467" y="15764"/>
                    <a:pt x="13444" y="15688"/>
                    <a:pt x="13437" y="15604"/>
                  </a:cubicBezTo>
                  <a:cubicBezTo>
                    <a:pt x="13437" y="15544"/>
                    <a:pt x="13437" y="15475"/>
                    <a:pt x="13452" y="15414"/>
                  </a:cubicBezTo>
                  <a:cubicBezTo>
                    <a:pt x="13490" y="15232"/>
                    <a:pt x="13574" y="15049"/>
                    <a:pt x="13688" y="14897"/>
                  </a:cubicBezTo>
                  <a:cubicBezTo>
                    <a:pt x="13695" y="14889"/>
                    <a:pt x="13695" y="14882"/>
                    <a:pt x="13703" y="14867"/>
                  </a:cubicBezTo>
                  <a:cubicBezTo>
                    <a:pt x="13711" y="14859"/>
                    <a:pt x="13733" y="14836"/>
                    <a:pt x="13741" y="14813"/>
                  </a:cubicBezTo>
                  <a:cubicBezTo>
                    <a:pt x="13946" y="14509"/>
                    <a:pt x="14175" y="14212"/>
                    <a:pt x="14159" y="13862"/>
                  </a:cubicBezTo>
                  <a:cubicBezTo>
                    <a:pt x="14159" y="13817"/>
                    <a:pt x="14152" y="13779"/>
                    <a:pt x="14144" y="13733"/>
                  </a:cubicBezTo>
                  <a:cubicBezTo>
                    <a:pt x="14137" y="13687"/>
                    <a:pt x="14121" y="13642"/>
                    <a:pt x="14099" y="13596"/>
                  </a:cubicBezTo>
                  <a:lnTo>
                    <a:pt x="14091" y="13566"/>
                  </a:lnTo>
                  <a:cubicBezTo>
                    <a:pt x="14083" y="13543"/>
                    <a:pt x="14068" y="13528"/>
                    <a:pt x="14061" y="13505"/>
                  </a:cubicBezTo>
                  <a:cubicBezTo>
                    <a:pt x="14061" y="13497"/>
                    <a:pt x="14053" y="13489"/>
                    <a:pt x="14045" y="13482"/>
                  </a:cubicBezTo>
                  <a:lnTo>
                    <a:pt x="14015" y="13421"/>
                  </a:lnTo>
                  <a:lnTo>
                    <a:pt x="14000" y="13406"/>
                  </a:lnTo>
                  <a:cubicBezTo>
                    <a:pt x="13977" y="13368"/>
                    <a:pt x="13946" y="13330"/>
                    <a:pt x="13924" y="13292"/>
                  </a:cubicBezTo>
                  <a:lnTo>
                    <a:pt x="13901" y="13276"/>
                  </a:lnTo>
                  <a:lnTo>
                    <a:pt x="13855" y="13216"/>
                  </a:lnTo>
                  <a:cubicBezTo>
                    <a:pt x="13855" y="13208"/>
                    <a:pt x="13847" y="13200"/>
                    <a:pt x="13840" y="13193"/>
                  </a:cubicBezTo>
                  <a:lnTo>
                    <a:pt x="13787" y="13140"/>
                  </a:lnTo>
                  <a:cubicBezTo>
                    <a:pt x="13604" y="12965"/>
                    <a:pt x="13444" y="12774"/>
                    <a:pt x="13292" y="12569"/>
                  </a:cubicBezTo>
                  <a:cubicBezTo>
                    <a:pt x="13269" y="12531"/>
                    <a:pt x="13246" y="12493"/>
                    <a:pt x="13231" y="12455"/>
                  </a:cubicBezTo>
                  <a:cubicBezTo>
                    <a:pt x="13224" y="12447"/>
                    <a:pt x="13224" y="12447"/>
                    <a:pt x="13224" y="12440"/>
                  </a:cubicBezTo>
                  <a:cubicBezTo>
                    <a:pt x="13201" y="12402"/>
                    <a:pt x="13186" y="12356"/>
                    <a:pt x="13170" y="12318"/>
                  </a:cubicBezTo>
                  <a:cubicBezTo>
                    <a:pt x="13155" y="12280"/>
                    <a:pt x="13148" y="12242"/>
                    <a:pt x="13140" y="12204"/>
                  </a:cubicBezTo>
                  <a:cubicBezTo>
                    <a:pt x="13140" y="12196"/>
                    <a:pt x="13140" y="12189"/>
                    <a:pt x="13132" y="12181"/>
                  </a:cubicBezTo>
                  <a:cubicBezTo>
                    <a:pt x="13132" y="12150"/>
                    <a:pt x="13125" y="12128"/>
                    <a:pt x="13125" y="12097"/>
                  </a:cubicBezTo>
                  <a:lnTo>
                    <a:pt x="13125" y="12074"/>
                  </a:lnTo>
                  <a:lnTo>
                    <a:pt x="13125" y="11983"/>
                  </a:lnTo>
                  <a:cubicBezTo>
                    <a:pt x="13125" y="11975"/>
                    <a:pt x="13125" y="11975"/>
                    <a:pt x="13125" y="11968"/>
                  </a:cubicBezTo>
                  <a:cubicBezTo>
                    <a:pt x="13125" y="11930"/>
                    <a:pt x="13125" y="11899"/>
                    <a:pt x="13132" y="11861"/>
                  </a:cubicBezTo>
                  <a:cubicBezTo>
                    <a:pt x="13216" y="11154"/>
                    <a:pt x="13939" y="10469"/>
                    <a:pt x="14045" y="9769"/>
                  </a:cubicBezTo>
                  <a:cubicBezTo>
                    <a:pt x="14053" y="9731"/>
                    <a:pt x="14061" y="9693"/>
                    <a:pt x="14061" y="9655"/>
                  </a:cubicBezTo>
                  <a:lnTo>
                    <a:pt x="14061" y="9632"/>
                  </a:lnTo>
                  <a:lnTo>
                    <a:pt x="14061" y="9541"/>
                  </a:lnTo>
                  <a:lnTo>
                    <a:pt x="14061" y="9511"/>
                  </a:lnTo>
                  <a:cubicBezTo>
                    <a:pt x="14061" y="9480"/>
                    <a:pt x="14053" y="9457"/>
                    <a:pt x="14053" y="9427"/>
                  </a:cubicBezTo>
                  <a:lnTo>
                    <a:pt x="14045" y="9396"/>
                  </a:lnTo>
                  <a:cubicBezTo>
                    <a:pt x="14038" y="9358"/>
                    <a:pt x="14030" y="9320"/>
                    <a:pt x="14015" y="9282"/>
                  </a:cubicBezTo>
                  <a:cubicBezTo>
                    <a:pt x="14007" y="9244"/>
                    <a:pt x="13992" y="9214"/>
                    <a:pt x="13977" y="9176"/>
                  </a:cubicBezTo>
                  <a:lnTo>
                    <a:pt x="13962" y="9161"/>
                  </a:lnTo>
                  <a:cubicBezTo>
                    <a:pt x="13946" y="9123"/>
                    <a:pt x="13931" y="9092"/>
                    <a:pt x="13916" y="9062"/>
                  </a:cubicBezTo>
                  <a:cubicBezTo>
                    <a:pt x="13787" y="8879"/>
                    <a:pt x="13642" y="8704"/>
                    <a:pt x="13475" y="8552"/>
                  </a:cubicBezTo>
                  <a:cubicBezTo>
                    <a:pt x="13406" y="8491"/>
                    <a:pt x="13345" y="8423"/>
                    <a:pt x="13284" y="8354"/>
                  </a:cubicBezTo>
                  <a:cubicBezTo>
                    <a:pt x="13224" y="8301"/>
                    <a:pt x="13170" y="8232"/>
                    <a:pt x="13125" y="8164"/>
                  </a:cubicBezTo>
                  <a:cubicBezTo>
                    <a:pt x="13056" y="8073"/>
                    <a:pt x="12995" y="7966"/>
                    <a:pt x="12950" y="7860"/>
                  </a:cubicBezTo>
                  <a:cubicBezTo>
                    <a:pt x="12927" y="7814"/>
                    <a:pt x="12912" y="7768"/>
                    <a:pt x="12896" y="7723"/>
                  </a:cubicBezTo>
                  <a:cubicBezTo>
                    <a:pt x="12858" y="7601"/>
                    <a:pt x="12820" y="7472"/>
                    <a:pt x="12798" y="7342"/>
                  </a:cubicBezTo>
                  <a:cubicBezTo>
                    <a:pt x="12752" y="7106"/>
                    <a:pt x="12721" y="6863"/>
                    <a:pt x="12706" y="6619"/>
                  </a:cubicBezTo>
                  <a:cubicBezTo>
                    <a:pt x="12699" y="6528"/>
                    <a:pt x="12691" y="6444"/>
                    <a:pt x="12683" y="6353"/>
                  </a:cubicBezTo>
                  <a:cubicBezTo>
                    <a:pt x="12676" y="6270"/>
                    <a:pt x="12668" y="6186"/>
                    <a:pt x="12653" y="6110"/>
                  </a:cubicBezTo>
                  <a:cubicBezTo>
                    <a:pt x="12645" y="6056"/>
                    <a:pt x="12638" y="6003"/>
                    <a:pt x="12630" y="5958"/>
                  </a:cubicBezTo>
                  <a:lnTo>
                    <a:pt x="12623" y="5927"/>
                  </a:lnTo>
                  <a:cubicBezTo>
                    <a:pt x="12615" y="5882"/>
                    <a:pt x="12607" y="5836"/>
                    <a:pt x="12592" y="5783"/>
                  </a:cubicBezTo>
                  <a:cubicBezTo>
                    <a:pt x="12577" y="5729"/>
                    <a:pt x="12562" y="5676"/>
                    <a:pt x="12547" y="5623"/>
                  </a:cubicBezTo>
                  <a:cubicBezTo>
                    <a:pt x="12547" y="5623"/>
                    <a:pt x="12547" y="5615"/>
                    <a:pt x="12547" y="5608"/>
                  </a:cubicBezTo>
                  <a:cubicBezTo>
                    <a:pt x="12531" y="5562"/>
                    <a:pt x="12516" y="5516"/>
                    <a:pt x="12501" y="5471"/>
                  </a:cubicBezTo>
                  <a:cubicBezTo>
                    <a:pt x="12501" y="5471"/>
                    <a:pt x="12501" y="5463"/>
                    <a:pt x="12493" y="5455"/>
                  </a:cubicBezTo>
                  <a:cubicBezTo>
                    <a:pt x="12455" y="5357"/>
                    <a:pt x="12410" y="5265"/>
                    <a:pt x="12364" y="5174"/>
                  </a:cubicBezTo>
                  <a:cubicBezTo>
                    <a:pt x="12356" y="5166"/>
                    <a:pt x="12356" y="5166"/>
                    <a:pt x="12356" y="5159"/>
                  </a:cubicBezTo>
                  <a:cubicBezTo>
                    <a:pt x="12303" y="5075"/>
                    <a:pt x="12242" y="4984"/>
                    <a:pt x="12174" y="4908"/>
                  </a:cubicBezTo>
                  <a:cubicBezTo>
                    <a:pt x="12098" y="4832"/>
                    <a:pt x="12014" y="4763"/>
                    <a:pt x="11923" y="4702"/>
                  </a:cubicBezTo>
                  <a:cubicBezTo>
                    <a:pt x="11907" y="4695"/>
                    <a:pt x="11892" y="4679"/>
                    <a:pt x="11869" y="4672"/>
                  </a:cubicBezTo>
                  <a:lnTo>
                    <a:pt x="11839" y="4649"/>
                  </a:lnTo>
                  <a:cubicBezTo>
                    <a:pt x="11710" y="4588"/>
                    <a:pt x="11580" y="4543"/>
                    <a:pt x="11451" y="4504"/>
                  </a:cubicBezTo>
                  <a:cubicBezTo>
                    <a:pt x="11352" y="4474"/>
                    <a:pt x="11261" y="4451"/>
                    <a:pt x="11162" y="4428"/>
                  </a:cubicBezTo>
                  <a:cubicBezTo>
                    <a:pt x="11071" y="4406"/>
                    <a:pt x="10972" y="4383"/>
                    <a:pt x="10880" y="4360"/>
                  </a:cubicBezTo>
                  <a:cubicBezTo>
                    <a:pt x="10759" y="4322"/>
                    <a:pt x="10637" y="4276"/>
                    <a:pt x="10523" y="4215"/>
                  </a:cubicBezTo>
                  <a:cubicBezTo>
                    <a:pt x="10439" y="4170"/>
                    <a:pt x="10355" y="4116"/>
                    <a:pt x="10287" y="4048"/>
                  </a:cubicBezTo>
                  <a:cubicBezTo>
                    <a:pt x="10264" y="4025"/>
                    <a:pt x="10241" y="4002"/>
                    <a:pt x="10226" y="3980"/>
                  </a:cubicBezTo>
                  <a:cubicBezTo>
                    <a:pt x="9990" y="3683"/>
                    <a:pt x="9960" y="3257"/>
                    <a:pt x="9914" y="2861"/>
                  </a:cubicBezTo>
                  <a:lnTo>
                    <a:pt x="9914" y="2846"/>
                  </a:lnTo>
                  <a:lnTo>
                    <a:pt x="9899" y="2755"/>
                  </a:lnTo>
                  <a:lnTo>
                    <a:pt x="9899" y="2747"/>
                  </a:lnTo>
                  <a:cubicBezTo>
                    <a:pt x="9891" y="2717"/>
                    <a:pt x="9884" y="2679"/>
                    <a:pt x="9876" y="2648"/>
                  </a:cubicBezTo>
                  <a:lnTo>
                    <a:pt x="9876" y="2633"/>
                  </a:lnTo>
                  <a:cubicBezTo>
                    <a:pt x="9868" y="2572"/>
                    <a:pt x="9853" y="2511"/>
                    <a:pt x="9830" y="2443"/>
                  </a:cubicBezTo>
                  <a:lnTo>
                    <a:pt x="9830" y="2435"/>
                  </a:lnTo>
                  <a:cubicBezTo>
                    <a:pt x="9808" y="2374"/>
                    <a:pt x="9785" y="2313"/>
                    <a:pt x="9754" y="2260"/>
                  </a:cubicBezTo>
                  <a:lnTo>
                    <a:pt x="9754" y="2253"/>
                  </a:lnTo>
                  <a:cubicBezTo>
                    <a:pt x="9686" y="2131"/>
                    <a:pt x="9587" y="2032"/>
                    <a:pt x="9465" y="1963"/>
                  </a:cubicBezTo>
                  <a:cubicBezTo>
                    <a:pt x="9341" y="1910"/>
                    <a:pt x="9207" y="1880"/>
                    <a:pt x="9072" y="1880"/>
                  </a:cubicBezTo>
                  <a:cubicBezTo>
                    <a:pt x="9033" y="1880"/>
                    <a:pt x="8994" y="1882"/>
                    <a:pt x="8956" y="1887"/>
                  </a:cubicBezTo>
                  <a:lnTo>
                    <a:pt x="8796" y="1895"/>
                  </a:lnTo>
                  <a:lnTo>
                    <a:pt x="8628" y="1910"/>
                  </a:lnTo>
                  <a:cubicBezTo>
                    <a:pt x="8584" y="1913"/>
                    <a:pt x="8538" y="1915"/>
                    <a:pt x="8492" y="1915"/>
                  </a:cubicBezTo>
                  <a:cubicBezTo>
                    <a:pt x="8412" y="1915"/>
                    <a:pt x="8330" y="1909"/>
                    <a:pt x="8248" y="1895"/>
                  </a:cubicBezTo>
                  <a:cubicBezTo>
                    <a:pt x="8233" y="1895"/>
                    <a:pt x="8210" y="1887"/>
                    <a:pt x="8195" y="1880"/>
                  </a:cubicBezTo>
                  <a:lnTo>
                    <a:pt x="8179" y="1880"/>
                  </a:lnTo>
                  <a:cubicBezTo>
                    <a:pt x="8050" y="1842"/>
                    <a:pt x="7928" y="1773"/>
                    <a:pt x="7822" y="1682"/>
                  </a:cubicBezTo>
                  <a:cubicBezTo>
                    <a:pt x="7791" y="1651"/>
                    <a:pt x="7753" y="1621"/>
                    <a:pt x="7723" y="1583"/>
                  </a:cubicBezTo>
                  <a:cubicBezTo>
                    <a:pt x="7662" y="1522"/>
                    <a:pt x="7601" y="1446"/>
                    <a:pt x="7540" y="1378"/>
                  </a:cubicBezTo>
                  <a:lnTo>
                    <a:pt x="7525" y="1362"/>
                  </a:lnTo>
                  <a:lnTo>
                    <a:pt x="7449" y="1263"/>
                  </a:lnTo>
                  <a:cubicBezTo>
                    <a:pt x="7350" y="1142"/>
                    <a:pt x="7244" y="1028"/>
                    <a:pt x="7137" y="921"/>
                  </a:cubicBezTo>
                  <a:cubicBezTo>
                    <a:pt x="7038" y="830"/>
                    <a:pt x="6932" y="746"/>
                    <a:pt x="6818" y="685"/>
                  </a:cubicBezTo>
                  <a:cubicBezTo>
                    <a:pt x="6688" y="609"/>
                    <a:pt x="6551" y="548"/>
                    <a:pt x="6414" y="495"/>
                  </a:cubicBezTo>
                  <a:cubicBezTo>
                    <a:pt x="6369" y="472"/>
                    <a:pt x="6316" y="457"/>
                    <a:pt x="6262" y="442"/>
                  </a:cubicBezTo>
                  <a:lnTo>
                    <a:pt x="6255" y="442"/>
                  </a:lnTo>
                  <a:lnTo>
                    <a:pt x="6110" y="396"/>
                  </a:lnTo>
                  <a:cubicBezTo>
                    <a:pt x="5981" y="358"/>
                    <a:pt x="5859" y="328"/>
                    <a:pt x="5730" y="297"/>
                  </a:cubicBezTo>
                  <a:lnTo>
                    <a:pt x="5555" y="259"/>
                  </a:lnTo>
                  <a:cubicBezTo>
                    <a:pt x="5205" y="176"/>
                    <a:pt x="4847" y="99"/>
                    <a:pt x="4482" y="54"/>
                  </a:cubicBezTo>
                  <a:cubicBezTo>
                    <a:pt x="4284" y="23"/>
                    <a:pt x="4086" y="8"/>
                    <a:pt x="3889" y="1"/>
                  </a:cubicBezTo>
                  <a:close/>
                  <a:moveTo>
                    <a:pt x="13414" y="22953"/>
                  </a:moveTo>
                  <a:lnTo>
                    <a:pt x="13414" y="22969"/>
                  </a:lnTo>
                  <a:lnTo>
                    <a:pt x="13414" y="23007"/>
                  </a:lnTo>
                  <a:lnTo>
                    <a:pt x="13414" y="23007"/>
                  </a:lnTo>
                  <a:cubicBezTo>
                    <a:pt x="13414" y="22989"/>
                    <a:pt x="13414" y="22971"/>
                    <a:pt x="13414" y="22953"/>
                  </a:cubicBezTo>
                  <a:close/>
                  <a:moveTo>
                    <a:pt x="13414" y="23007"/>
                  </a:moveTo>
                  <a:cubicBezTo>
                    <a:pt x="13413" y="23072"/>
                    <a:pt x="13412" y="23137"/>
                    <a:pt x="13409" y="23202"/>
                  </a:cubicBezTo>
                  <a:lnTo>
                    <a:pt x="13409" y="23202"/>
                  </a:lnTo>
                  <a:cubicBezTo>
                    <a:pt x="13411" y="23175"/>
                    <a:pt x="13414" y="23148"/>
                    <a:pt x="13414" y="23121"/>
                  </a:cubicBezTo>
                  <a:lnTo>
                    <a:pt x="13414" y="23076"/>
                  </a:lnTo>
                  <a:lnTo>
                    <a:pt x="13414" y="23007"/>
                  </a:lnTo>
                  <a:close/>
                  <a:moveTo>
                    <a:pt x="13409" y="23202"/>
                  </a:moveTo>
                  <a:cubicBezTo>
                    <a:pt x="13408" y="23220"/>
                    <a:pt x="13406" y="23239"/>
                    <a:pt x="13406" y="23258"/>
                  </a:cubicBezTo>
                  <a:cubicBezTo>
                    <a:pt x="13407" y="23239"/>
                    <a:pt x="13408" y="23220"/>
                    <a:pt x="13409" y="23202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 rot="1527221">
              <a:off x="7529093" y="3680785"/>
              <a:ext cx="17569" cy="2847"/>
            </a:xfrm>
            <a:custGeom>
              <a:avLst/>
              <a:gdLst/>
              <a:ahLst/>
              <a:cxnLst/>
              <a:rect l="l" t="t" r="r" b="b"/>
              <a:pathLst>
                <a:path w="290" h="47" extrusionOk="0">
                  <a:moveTo>
                    <a:pt x="1" y="1"/>
                  </a:moveTo>
                  <a:lnTo>
                    <a:pt x="1" y="1"/>
                  </a:lnTo>
                  <a:cubicBezTo>
                    <a:pt x="100" y="24"/>
                    <a:pt x="191" y="39"/>
                    <a:pt x="290" y="47"/>
                  </a:cubicBezTo>
                  <a:cubicBezTo>
                    <a:pt x="199" y="24"/>
                    <a:pt x="100" y="9"/>
                    <a:pt x="1" y="1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 rot="1527221">
              <a:off x="7258357" y="3741703"/>
              <a:ext cx="844468" cy="1411466"/>
            </a:xfrm>
            <a:custGeom>
              <a:avLst/>
              <a:gdLst/>
              <a:ahLst/>
              <a:cxnLst/>
              <a:rect l="l" t="t" r="r" b="b"/>
              <a:pathLst>
                <a:path w="13939" h="23298" extrusionOk="0">
                  <a:moveTo>
                    <a:pt x="3370" y="1"/>
                  </a:moveTo>
                  <a:cubicBezTo>
                    <a:pt x="3075" y="1"/>
                    <a:pt x="2782" y="34"/>
                    <a:pt x="2496" y="116"/>
                  </a:cubicBezTo>
                  <a:cubicBezTo>
                    <a:pt x="1628" y="374"/>
                    <a:pt x="837" y="1082"/>
                    <a:pt x="0" y="1249"/>
                  </a:cubicBezTo>
                  <a:cubicBezTo>
                    <a:pt x="2823" y="1805"/>
                    <a:pt x="5615" y="2717"/>
                    <a:pt x="7448" y="5152"/>
                  </a:cubicBezTo>
                  <a:cubicBezTo>
                    <a:pt x="8985" y="7282"/>
                    <a:pt x="10233" y="9481"/>
                    <a:pt x="10606" y="11999"/>
                  </a:cubicBezTo>
                  <a:cubicBezTo>
                    <a:pt x="11100" y="15187"/>
                    <a:pt x="12013" y="18025"/>
                    <a:pt x="12721" y="21045"/>
                  </a:cubicBezTo>
                  <a:cubicBezTo>
                    <a:pt x="12766" y="21251"/>
                    <a:pt x="12805" y="21456"/>
                    <a:pt x="12827" y="21661"/>
                  </a:cubicBezTo>
                  <a:cubicBezTo>
                    <a:pt x="12972" y="22194"/>
                    <a:pt x="13025" y="22742"/>
                    <a:pt x="12995" y="23297"/>
                  </a:cubicBezTo>
                  <a:cubicBezTo>
                    <a:pt x="13078" y="22080"/>
                    <a:pt x="12865" y="19075"/>
                    <a:pt x="13109" y="18671"/>
                  </a:cubicBezTo>
                  <a:cubicBezTo>
                    <a:pt x="13466" y="18086"/>
                    <a:pt x="13900" y="17416"/>
                    <a:pt x="13657" y="16777"/>
                  </a:cubicBezTo>
                  <a:cubicBezTo>
                    <a:pt x="13497" y="16366"/>
                    <a:pt x="13078" y="16069"/>
                    <a:pt x="13040" y="15636"/>
                  </a:cubicBezTo>
                  <a:cubicBezTo>
                    <a:pt x="12980" y="14997"/>
                    <a:pt x="13786" y="14525"/>
                    <a:pt x="13756" y="13886"/>
                  </a:cubicBezTo>
                  <a:cubicBezTo>
                    <a:pt x="13733" y="13255"/>
                    <a:pt x="12964" y="12927"/>
                    <a:pt x="12766" y="12334"/>
                  </a:cubicBezTo>
                  <a:cubicBezTo>
                    <a:pt x="12417" y="11299"/>
                    <a:pt x="13938" y="10333"/>
                    <a:pt x="13603" y="9298"/>
                  </a:cubicBezTo>
                  <a:cubicBezTo>
                    <a:pt x="13459" y="8842"/>
                    <a:pt x="12987" y="8568"/>
                    <a:pt x="12706" y="8180"/>
                  </a:cubicBezTo>
                  <a:cubicBezTo>
                    <a:pt x="12340" y="7670"/>
                    <a:pt x="12333" y="6993"/>
                    <a:pt x="12272" y="6369"/>
                  </a:cubicBezTo>
                  <a:cubicBezTo>
                    <a:pt x="12203" y="5745"/>
                    <a:pt x="12036" y="5053"/>
                    <a:pt x="11511" y="4718"/>
                  </a:cubicBezTo>
                  <a:cubicBezTo>
                    <a:pt x="10979" y="4384"/>
                    <a:pt x="10203" y="4475"/>
                    <a:pt x="9807" y="3988"/>
                  </a:cubicBezTo>
                  <a:cubicBezTo>
                    <a:pt x="9343" y="3410"/>
                    <a:pt x="9700" y="2322"/>
                    <a:pt x="9039" y="1980"/>
                  </a:cubicBezTo>
                  <a:cubicBezTo>
                    <a:pt x="8912" y="1914"/>
                    <a:pt x="8774" y="1895"/>
                    <a:pt x="8631" y="1895"/>
                  </a:cubicBezTo>
                  <a:cubicBezTo>
                    <a:pt x="8446" y="1895"/>
                    <a:pt x="8253" y="1926"/>
                    <a:pt x="8064" y="1926"/>
                  </a:cubicBezTo>
                  <a:cubicBezTo>
                    <a:pt x="7961" y="1926"/>
                    <a:pt x="7859" y="1917"/>
                    <a:pt x="7760" y="1888"/>
                  </a:cubicBezTo>
                  <a:cubicBezTo>
                    <a:pt x="7289" y="1759"/>
                    <a:pt x="7053" y="1257"/>
                    <a:pt x="6703" y="930"/>
                  </a:cubicBezTo>
                  <a:cubicBezTo>
                    <a:pt x="6277" y="534"/>
                    <a:pt x="5683" y="389"/>
                    <a:pt x="5120" y="260"/>
                  </a:cubicBezTo>
                  <a:cubicBezTo>
                    <a:pt x="4545" y="129"/>
                    <a:pt x="3952" y="1"/>
                    <a:pt x="3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 rot="1527221">
              <a:off x="7849874" y="4580513"/>
              <a:ext cx="128194" cy="123590"/>
            </a:xfrm>
            <a:custGeom>
              <a:avLst/>
              <a:gdLst/>
              <a:ahLst/>
              <a:cxnLst/>
              <a:rect l="l" t="t" r="r" b="b"/>
              <a:pathLst>
                <a:path w="2116" h="2040" extrusionOk="0">
                  <a:moveTo>
                    <a:pt x="1948" y="0"/>
                  </a:moveTo>
                  <a:cubicBezTo>
                    <a:pt x="1727" y="69"/>
                    <a:pt x="1514" y="153"/>
                    <a:pt x="1309" y="259"/>
                  </a:cubicBezTo>
                  <a:cubicBezTo>
                    <a:pt x="852" y="503"/>
                    <a:pt x="411" y="784"/>
                    <a:pt x="0" y="1096"/>
                  </a:cubicBezTo>
                  <a:cubicBezTo>
                    <a:pt x="61" y="1416"/>
                    <a:pt x="122" y="1727"/>
                    <a:pt x="183" y="2039"/>
                  </a:cubicBezTo>
                  <a:cubicBezTo>
                    <a:pt x="274" y="1979"/>
                    <a:pt x="365" y="1918"/>
                    <a:pt x="449" y="1857"/>
                  </a:cubicBezTo>
                  <a:cubicBezTo>
                    <a:pt x="837" y="1591"/>
                    <a:pt x="1256" y="1370"/>
                    <a:pt x="1689" y="1180"/>
                  </a:cubicBezTo>
                  <a:cubicBezTo>
                    <a:pt x="1834" y="1035"/>
                    <a:pt x="1978" y="875"/>
                    <a:pt x="2115" y="708"/>
                  </a:cubicBezTo>
                  <a:cubicBezTo>
                    <a:pt x="2062" y="632"/>
                    <a:pt x="2016" y="541"/>
                    <a:pt x="1986" y="457"/>
                  </a:cubicBezTo>
                  <a:cubicBezTo>
                    <a:pt x="1940" y="305"/>
                    <a:pt x="1925" y="153"/>
                    <a:pt x="1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 rot="1527221">
              <a:off x="7951661" y="4279057"/>
              <a:ext cx="134676" cy="128679"/>
            </a:xfrm>
            <a:custGeom>
              <a:avLst/>
              <a:gdLst/>
              <a:ahLst/>
              <a:cxnLst/>
              <a:rect l="l" t="t" r="r" b="b"/>
              <a:pathLst>
                <a:path w="2223" h="2124" extrusionOk="0">
                  <a:moveTo>
                    <a:pt x="2131" y="1"/>
                  </a:moveTo>
                  <a:cubicBezTo>
                    <a:pt x="1385" y="670"/>
                    <a:pt x="678" y="1385"/>
                    <a:pt x="1" y="2123"/>
                  </a:cubicBezTo>
                  <a:cubicBezTo>
                    <a:pt x="579" y="1682"/>
                    <a:pt x="1187" y="1286"/>
                    <a:pt x="1826" y="929"/>
                  </a:cubicBezTo>
                  <a:cubicBezTo>
                    <a:pt x="1956" y="860"/>
                    <a:pt x="2085" y="792"/>
                    <a:pt x="2222" y="723"/>
                  </a:cubicBezTo>
                  <a:cubicBezTo>
                    <a:pt x="2176" y="488"/>
                    <a:pt x="2146" y="244"/>
                    <a:pt x="2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 rot="1527221">
              <a:off x="8036745" y="4463712"/>
              <a:ext cx="66460" cy="64158"/>
            </a:xfrm>
            <a:custGeom>
              <a:avLst/>
              <a:gdLst/>
              <a:ahLst/>
              <a:cxnLst/>
              <a:rect l="l" t="t" r="r" b="b"/>
              <a:pathLst>
                <a:path w="1097" h="1059" extrusionOk="0">
                  <a:moveTo>
                    <a:pt x="929" y="1"/>
                  </a:moveTo>
                  <a:cubicBezTo>
                    <a:pt x="754" y="244"/>
                    <a:pt x="564" y="480"/>
                    <a:pt x="358" y="693"/>
                  </a:cubicBezTo>
                  <a:cubicBezTo>
                    <a:pt x="244" y="815"/>
                    <a:pt x="122" y="937"/>
                    <a:pt x="1" y="1058"/>
                  </a:cubicBezTo>
                  <a:cubicBezTo>
                    <a:pt x="343" y="906"/>
                    <a:pt x="701" y="792"/>
                    <a:pt x="1066" y="708"/>
                  </a:cubicBezTo>
                  <a:cubicBezTo>
                    <a:pt x="1096" y="541"/>
                    <a:pt x="1081" y="381"/>
                    <a:pt x="1035" y="221"/>
                  </a:cubicBezTo>
                  <a:cubicBezTo>
                    <a:pt x="1005" y="145"/>
                    <a:pt x="974" y="69"/>
                    <a:pt x="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 rot="1527221">
              <a:off x="7774935" y="4966947"/>
              <a:ext cx="49799" cy="42469"/>
            </a:xfrm>
            <a:custGeom>
              <a:avLst/>
              <a:gdLst/>
              <a:ahLst/>
              <a:cxnLst/>
              <a:rect l="l" t="t" r="r" b="b"/>
              <a:pathLst>
                <a:path w="822" h="701" extrusionOk="0">
                  <a:moveTo>
                    <a:pt x="822" y="1"/>
                  </a:moveTo>
                  <a:lnTo>
                    <a:pt x="822" y="1"/>
                  </a:lnTo>
                  <a:cubicBezTo>
                    <a:pt x="555" y="138"/>
                    <a:pt x="282" y="259"/>
                    <a:pt x="0" y="358"/>
                  </a:cubicBezTo>
                  <a:lnTo>
                    <a:pt x="91" y="701"/>
                  </a:lnTo>
                  <a:cubicBezTo>
                    <a:pt x="297" y="427"/>
                    <a:pt x="548" y="198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 rot="1527221">
              <a:off x="7811451" y="4917152"/>
              <a:ext cx="78879" cy="59493"/>
            </a:xfrm>
            <a:custGeom>
              <a:avLst/>
              <a:gdLst/>
              <a:ahLst/>
              <a:cxnLst/>
              <a:rect l="l" t="t" r="r" b="b"/>
              <a:pathLst>
                <a:path w="1302" h="982" extrusionOk="0">
                  <a:moveTo>
                    <a:pt x="1301" y="0"/>
                  </a:moveTo>
                  <a:lnTo>
                    <a:pt x="1301" y="0"/>
                  </a:lnTo>
                  <a:cubicBezTo>
                    <a:pt x="1157" y="122"/>
                    <a:pt x="1012" y="236"/>
                    <a:pt x="868" y="343"/>
                  </a:cubicBezTo>
                  <a:cubicBezTo>
                    <a:pt x="579" y="563"/>
                    <a:pt x="282" y="769"/>
                    <a:pt x="0" y="982"/>
                  </a:cubicBezTo>
                  <a:cubicBezTo>
                    <a:pt x="396" y="822"/>
                    <a:pt x="784" y="609"/>
                    <a:pt x="1172" y="426"/>
                  </a:cubicBezTo>
                  <a:cubicBezTo>
                    <a:pt x="1233" y="289"/>
                    <a:pt x="1278" y="145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 rot="1527221">
              <a:off x="7829635" y="4665025"/>
              <a:ext cx="159091" cy="142976"/>
            </a:xfrm>
            <a:custGeom>
              <a:avLst/>
              <a:gdLst/>
              <a:ahLst/>
              <a:cxnLst/>
              <a:rect l="l" t="t" r="r" b="b"/>
              <a:pathLst>
                <a:path w="2626" h="2360" extrusionOk="0">
                  <a:moveTo>
                    <a:pt x="2268" y="1"/>
                  </a:moveTo>
                  <a:cubicBezTo>
                    <a:pt x="2017" y="61"/>
                    <a:pt x="1781" y="138"/>
                    <a:pt x="1545" y="236"/>
                  </a:cubicBezTo>
                  <a:lnTo>
                    <a:pt x="1537" y="244"/>
                  </a:lnTo>
                  <a:cubicBezTo>
                    <a:pt x="1066" y="701"/>
                    <a:pt x="548" y="1119"/>
                    <a:pt x="1" y="1492"/>
                  </a:cubicBezTo>
                  <a:cubicBezTo>
                    <a:pt x="69" y="1781"/>
                    <a:pt x="130" y="2070"/>
                    <a:pt x="206" y="2359"/>
                  </a:cubicBezTo>
                  <a:cubicBezTo>
                    <a:pt x="396" y="2215"/>
                    <a:pt x="586" y="2078"/>
                    <a:pt x="792" y="1948"/>
                  </a:cubicBezTo>
                  <a:cubicBezTo>
                    <a:pt x="1142" y="1712"/>
                    <a:pt x="1522" y="1507"/>
                    <a:pt x="1910" y="1324"/>
                  </a:cubicBezTo>
                  <a:cubicBezTo>
                    <a:pt x="2169" y="1111"/>
                    <a:pt x="2412" y="868"/>
                    <a:pt x="2625" y="602"/>
                  </a:cubicBezTo>
                  <a:cubicBezTo>
                    <a:pt x="2557" y="373"/>
                    <a:pt x="2435" y="168"/>
                    <a:pt x="2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 rot="1527221">
              <a:off x="7779860" y="3742420"/>
              <a:ext cx="68277" cy="184415"/>
            </a:xfrm>
            <a:custGeom>
              <a:avLst/>
              <a:gdLst/>
              <a:ahLst/>
              <a:cxnLst/>
              <a:rect l="l" t="t" r="r" b="b"/>
              <a:pathLst>
                <a:path w="1127" h="3044" extrusionOk="0">
                  <a:moveTo>
                    <a:pt x="1" y="0"/>
                  </a:moveTo>
                  <a:lnTo>
                    <a:pt x="1" y="0"/>
                  </a:lnTo>
                  <a:cubicBezTo>
                    <a:pt x="237" y="905"/>
                    <a:pt x="465" y="1818"/>
                    <a:pt x="617" y="2739"/>
                  </a:cubicBezTo>
                  <a:cubicBezTo>
                    <a:pt x="792" y="2838"/>
                    <a:pt x="959" y="2937"/>
                    <a:pt x="1127" y="3043"/>
                  </a:cubicBezTo>
                  <a:cubicBezTo>
                    <a:pt x="1081" y="2731"/>
                    <a:pt x="1020" y="2419"/>
                    <a:pt x="952" y="2107"/>
                  </a:cubicBezTo>
                  <a:cubicBezTo>
                    <a:pt x="807" y="1408"/>
                    <a:pt x="594" y="715"/>
                    <a:pt x="320" y="53"/>
                  </a:cubicBezTo>
                  <a:cubicBezTo>
                    <a:pt x="214" y="31"/>
                    <a:pt x="107" y="1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 rot="1527221">
              <a:off x="7694003" y="3707238"/>
              <a:ext cx="80757" cy="131465"/>
            </a:xfrm>
            <a:custGeom>
              <a:avLst/>
              <a:gdLst/>
              <a:ahLst/>
              <a:cxnLst/>
              <a:rect l="l" t="t" r="r" b="b"/>
              <a:pathLst>
                <a:path w="1333" h="2170" extrusionOk="0">
                  <a:moveTo>
                    <a:pt x="138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290" y="663"/>
                    <a:pt x="579" y="1287"/>
                    <a:pt x="754" y="1948"/>
                  </a:cubicBezTo>
                  <a:cubicBezTo>
                    <a:pt x="952" y="2017"/>
                    <a:pt x="1142" y="2093"/>
                    <a:pt x="1332" y="2169"/>
                  </a:cubicBezTo>
                  <a:cubicBezTo>
                    <a:pt x="1013" y="1408"/>
                    <a:pt x="617" y="678"/>
                    <a:pt x="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 rot="1527221">
              <a:off x="7640314" y="3692553"/>
              <a:ext cx="80697" cy="96872"/>
            </a:xfrm>
            <a:custGeom>
              <a:avLst/>
              <a:gdLst/>
              <a:ahLst/>
              <a:cxnLst/>
              <a:rect l="l" t="t" r="r" b="b"/>
              <a:pathLst>
                <a:path w="1332" h="1599" extrusionOk="0">
                  <a:moveTo>
                    <a:pt x="678" y="1"/>
                  </a:moveTo>
                  <a:cubicBezTo>
                    <a:pt x="449" y="107"/>
                    <a:pt x="221" y="237"/>
                    <a:pt x="1" y="359"/>
                  </a:cubicBezTo>
                  <a:cubicBezTo>
                    <a:pt x="107" y="488"/>
                    <a:pt x="214" y="610"/>
                    <a:pt x="313" y="739"/>
                  </a:cubicBezTo>
                  <a:cubicBezTo>
                    <a:pt x="487" y="960"/>
                    <a:pt x="655" y="1195"/>
                    <a:pt x="807" y="1431"/>
                  </a:cubicBezTo>
                  <a:cubicBezTo>
                    <a:pt x="982" y="1485"/>
                    <a:pt x="1157" y="1538"/>
                    <a:pt x="1332" y="1599"/>
                  </a:cubicBezTo>
                  <a:cubicBezTo>
                    <a:pt x="1149" y="1051"/>
                    <a:pt x="929" y="518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 rot="1527221">
              <a:off x="7864662" y="4830095"/>
              <a:ext cx="43438" cy="25445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610" y="1"/>
                  </a:moveTo>
                  <a:cubicBezTo>
                    <a:pt x="412" y="145"/>
                    <a:pt x="206" y="282"/>
                    <a:pt x="1" y="419"/>
                  </a:cubicBezTo>
                  <a:cubicBezTo>
                    <a:pt x="100" y="389"/>
                    <a:pt x="199" y="351"/>
                    <a:pt x="290" y="320"/>
                  </a:cubicBezTo>
                  <a:cubicBezTo>
                    <a:pt x="427" y="275"/>
                    <a:pt x="572" y="237"/>
                    <a:pt x="716" y="198"/>
                  </a:cubicBezTo>
                  <a:cubicBezTo>
                    <a:pt x="670" y="138"/>
                    <a:pt x="640" y="69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 rot="1527221">
              <a:off x="7908275" y="4337626"/>
              <a:ext cx="159091" cy="126316"/>
            </a:xfrm>
            <a:custGeom>
              <a:avLst/>
              <a:gdLst/>
              <a:ahLst/>
              <a:cxnLst/>
              <a:rect l="l" t="t" r="r" b="b"/>
              <a:pathLst>
                <a:path w="2626" h="2085" extrusionOk="0">
                  <a:moveTo>
                    <a:pt x="2580" y="0"/>
                  </a:moveTo>
                  <a:cubicBezTo>
                    <a:pt x="1659" y="464"/>
                    <a:pt x="815" y="1065"/>
                    <a:pt x="1" y="1704"/>
                  </a:cubicBezTo>
                  <a:cubicBezTo>
                    <a:pt x="47" y="1826"/>
                    <a:pt x="100" y="1955"/>
                    <a:pt x="145" y="2085"/>
                  </a:cubicBezTo>
                  <a:cubicBezTo>
                    <a:pt x="328" y="1902"/>
                    <a:pt x="526" y="1735"/>
                    <a:pt x="724" y="1575"/>
                  </a:cubicBezTo>
                  <a:cubicBezTo>
                    <a:pt x="1226" y="1172"/>
                    <a:pt x="1758" y="814"/>
                    <a:pt x="2329" y="517"/>
                  </a:cubicBezTo>
                  <a:cubicBezTo>
                    <a:pt x="2390" y="449"/>
                    <a:pt x="2443" y="388"/>
                    <a:pt x="2496" y="320"/>
                  </a:cubicBezTo>
                  <a:cubicBezTo>
                    <a:pt x="2542" y="259"/>
                    <a:pt x="2588" y="198"/>
                    <a:pt x="2626" y="137"/>
                  </a:cubicBezTo>
                  <a:cubicBezTo>
                    <a:pt x="2610" y="99"/>
                    <a:pt x="2595" y="53"/>
                    <a:pt x="2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 rot="1527221">
              <a:off x="7816648" y="4752927"/>
              <a:ext cx="118501" cy="106990"/>
            </a:xfrm>
            <a:custGeom>
              <a:avLst/>
              <a:gdLst/>
              <a:ahLst/>
              <a:cxnLst/>
              <a:rect l="l" t="t" r="r" b="b"/>
              <a:pathLst>
                <a:path w="1956" h="1766" extrusionOk="0">
                  <a:moveTo>
                    <a:pt x="1956" y="0"/>
                  </a:moveTo>
                  <a:cubicBezTo>
                    <a:pt x="1895" y="23"/>
                    <a:pt x="1826" y="54"/>
                    <a:pt x="1765" y="84"/>
                  </a:cubicBezTo>
                  <a:cubicBezTo>
                    <a:pt x="1278" y="487"/>
                    <a:pt x="753" y="853"/>
                    <a:pt x="213" y="1187"/>
                  </a:cubicBezTo>
                  <a:cubicBezTo>
                    <a:pt x="145" y="1233"/>
                    <a:pt x="69" y="1271"/>
                    <a:pt x="0" y="1317"/>
                  </a:cubicBezTo>
                  <a:cubicBezTo>
                    <a:pt x="38" y="1461"/>
                    <a:pt x="76" y="1613"/>
                    <a:pt x="114" y="1766"/>
                  </a:cubicBezTo>
                  <a:cubicBezTo>
                    <a:pt x="594" y="1400"/>
                    <a:pt x="1111" y="1073"/>
                    <a:pt x="1598" y="716"/>
                  </a:cubicBezTo>
                  <a:cubicBezTo>
                    <a:pt x="1636" y="465"/>
                    <a:pt x="1796" y="229"/>
                    <a:pt x="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 rot="1527221">
              <a:off x="7859576" y="3793921"/>
              <a:ext cx="24052" cy="195441"/>
            </a:xfrm>
            <a:custGeom>
              <a:avLst/>
              <a:gdLst/>
              <a:ahLst/>
              <a:cxnLst/>
              <a:rect l="l" t="t" r="r" b="b"/>
              <a:pathLst>
                <a:path w="397" h="3226" extrusionOk="0">
                  <a:moveTo>
                    <a:pt x="1" y="0"/>
                  </a:moveTo>
                  <a:cubicBezTo>
                    <a:pt x="1" y="1004"/>
                    <a:pt x="1" y="2016"/>
                    <a:pt x="24" y="3020"/>
                  </a:cubicBezTo>
                  <a:cubicBezTo>
                    <a:pt x="24" y="3028"/>
                    <a:pt x="24" y="3028"/>
                    <a:pt x="24" y="3036"/>
                  </a:cubicBezTo>
                  <a:cubicBezTo>
                    <a:pt x="107" y="3104"/>
                    <a:pt x="183" y="3165"/>
                    <a:pt x="267" y="3226"/>
                  </a:cubicBezTo>
                  <a:cubicBezTo>
                    <a:pt x="290" y="3005"/>
                    <a:pt x="313" y="2785"/>
                    <a:pt x="328" y="2556"/>
                  </a:cubicBezTo>
                  <a:cubicBezTo>
                    <a:pt x="396" y="1742"/>
                    <a:pt x="389" y="921"/>
                    <a:pt x="305" y="99"/>
                  </a:cubicBezTo>
                  <a:cubicBezTo>
                    <a:pt x="206" y="61"/>
                    <a:pt x="100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 rot="1527221">
              <a:off x="7900889" y="3928670"/>
              <a:ext cx="83484" cy="212041"/>
            </a:xfrm>
            <a:custGeom>
              <a:avLst/>
              <a:gdLst/>
              <a:ahLst/>
              <a:cxnLst/>
              <a:rect l="l" t="t" r="r" b="b"/>
              <a:pathLst>
                <a:path w="1378" h="3500" extrusionOk="0">
                  <a:moveTo>
                    <a:pt x="1377" y="0"/>
                  </a:moveTo>
                  <a:cubicBezTo>
                    <a:pt x="1233" y="0"/>
                    <a:pt x="1088" y="23"/>
                    <a:pt x="944" y="31"/>
                  </a:cubicBezTo>
                  <a:cubicBezTo>
                    <a:pt x="898" y="221"/>
                    <a:pt x="852" y="419"/>
                    <a:pt x="814" y="609"/>
                  </a:cubicBezTo>
                  <a:cubicBezTo>
                    <a:pt x="738" y="989"/>
                    <a:pt x="677" y="1377"/>
                    <a:pt x="540" y="1735"/>
                  </a:cubicBezTo>
                  <a:cubicBezTo>
                    <a:pt x="365" y="2168"/>
                    <a:pt x="175" y="2587"/>
                    <a:pt x="0" y="3021"/>
                  </a:cubicBezTo>
                  <a:cubicBezTo>
                    <a:pt x="61" y="3097"/>
                    <a:pt x="130" y="3180"/>
                    <a:pt x="190" y="3264"/>
                  </a:cubicBezTo>
                  <a:cubicBezTo>
                    <a:pt x="244" y="3340"/>
                    <a:pt x="305" y="3424"/>
                    <a:pt x="358" y="3500"/>
                  </a:cubicBezTo>
                  <a:cubicBezTo>
                    <a:pt x="449" y="3241"/>
                    <a:pt x="556" y="2983"/>
                    <a:pt x="655" y="2724"/>
                  </a:cubicBezTo>
                  <a:cubicBezTo>
                    <a:pt x="731" y="2420"/>
                    <a:pt x="807" y="2123"/>
                    <a:pt x="875" y="1819"/>
                  </a:cubicBezTo>
                  <a:cubicBezTo>
                    <a:pt x="966" y="1446"/>
                    <a:pt x="1058" y="1081"/>
                    <a:pt x="1172" y="708"/>
                  </a:cubicBezTo>
                  <a:cubicBezTo>
                    <a:pt x="1248" y="480"/>
                    <a:pt x="1316" y="244"/>
                    <a:pt x="1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 rot="1527221">
              <a:off x="7878340" y="3868694"/>
              <a:ext cx="56766" cy="193200"/>
            </a:xfrm>
            <a:custGeom>
              <a:avLst/>
              <a:gdLst/>
              <a:ahLst/>
              <a:cxnLst/>
              <a:rect l="l" t="t" r="r" b="b"/>
              <a:pathLst>
                <a:path w="937" h="3189" extrusionOk="0">
                  <a:moveTo>
                    <a:pt x="556" y="0"/>
                  </a:moveTo>
                  <a:cubicBezTo>
                    <a:pt x="533" y="175"/>
                    <a:pt x="511" y="350"/>
                    <a:pt x="495" y="525"/>
                  </a:cubicBezTo>
                  <a:cubicBezTo>
                    <a:pt x="374" y="1286"/>
                    <a:pt x="214" y="2047"/>
                    <a:pt x="1" y="2792"/>
                  </a:cubicBezTo>
                  <a:cubicBezTo>
                    <a:pt x="138" y="2922"/>
                    <a:pt x="267" y="3051"/>
                    <a:pt x="396" y="3188"/>
                  </a:cubicBezTo>
                  <a:cubicBezTo>
                    <a:pt x="511" y="2709"/>
                    <a:pt x="609" y="2237"/>
                    <a:pt x="693" y="1750"/>
                  </a:cubicBezTo>
                  <a:cubicBezTo>
                    <a:pt x="769" y="1309"/>
                    <a:pt x="868" y="868"/>
                    <a:pt x="937" y="419"/>
                  </a:cubicBezTo>
                  <a:cubicBezTo>
                    <a:pt x="800" y="289"/>
                    <a:pt x="670" y="153"/>
                    <a:pt x="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 rot="1527221">
              <a:off x="7906718" y="3830413"/>
              <a:ext cx="18054" cy="122620"/>
            </a:xfrm>
            <a:custGeom>
              <a:avLst/>
              <a:gdLst/>
              <a:ahLst/>
              <a:cxnLst/>
              <a:rect l="l" t="t" r="r" b="b"/>
              <a:pathLst>
                <a:path w="298" h="2024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107"/>
                    <a:pt x="16" y="221"/>
                    <a:pt x="23" y="327"/>
                  </a:cubicBezTo>
                  <a:cubicBezTo>
                    <a:pt x="54" y="890"/>
                    <a:pt x="54" y="1461"/>
                    <a:pt x="16" y="2024"/>
                  </a:cubicBezTo>
                  <a:cubicBezTo>
                    <a:pt x="76" y="1727"/>
                    <a:pt x="137" y="1400"/>
                    <a:pt x="175" y="1103"/>
                  </a:cubicBezTo>
                  <a:cubicBezTo>
                    <a:pt x="213" y="807"/>
                    <a:pt x="251" y="510"/>
                    <a:pt x="297" y="213"/>
                  </a:cubicBezTo>
                  <a:cubicBezTo>
                    <a:pt x="206" y="137"/>
                    <a:pt x="107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 rot="1527221">
              <a:off x="7764133" y="5027508"/>
              <a:ext cx="23082" cy="24960"/>
            </a:xfrm>
            <a:custGeom>
              <a:avLst/>
              <a:gdLst/>
              <a:ahLst/>
              <a:cxnLst/>
              <a:rect l="l" t="t" r="r" b="b"/>
              <a:pathLst>
                <a:path w="381" h="412" extrusionOk="0">
                  <a:moveTo>
                    <a:pt x="381" y="1"/>
                  </a:moveTo>
                  <a:lnTo>
                    <a:pt x="381" y="1"/>
                  </a:lnTo>
                  <a:cubicBezTo>
                    <a:pt x="251" y="46"/>
                    <a:pt x="122" y="92"/>
                    <a:pt x="0" y="130"/>
                  </a:cubicBezTo>
                  <a:lnTo>
                    <a:pt x="69" y="411"/>
                  </a:lnTo>
                  <a:cubicBezTo>
                    <a:pt x="175" y="274"/>
                    <a:pt x="274" y="138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 rot="1527221">
              <a:off x="7968592" y="4126997"/>
              <a:ext cx="100507" cy="130981"/>
            </a:xfrm>
            <a:custGeom>
              <a:avLst/>
              <a:gdLst/>
              <a:ahLst/>
              <a:cxnLst/>
              <a:rect l="l" t="t" r="r" b="b"/>
              <a:pathLst>
                <a:path w="1659" h="2162" extrusionOk="0">
                  <a:moveTo>
                    <a:pt x="1088" y="0"/>
                  </a:moveTo>
                  <a:lnTo>
                    <a:pt x="951" y="244"/>
                  </a:lnTo>
                  <a:cubicBezTo>
                    <a:pt x="617" y="868"/>
                    <a:pt x="312" y="1514"/>
                    <a:pt x="0" y="2161"/>
                  </a:cubicBezTo>
                  <a:cubicBezTo>
                    <a:pt x="518" y="1461"/>
                    <a:pt x="1065" y="792"/>
                    <a:pt x="1659" y="145"/>
                  </a:cubicBezTo>
                  <a:cubicBezTo>
                    <a:pt x="1469" y="99"/>
                    <a:pt x="1278" y="54"/>
                    <a:pt x="1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 rot="1527221">
              <a:off x="7720801" y="3713300"/>
              <a:ext cx="84392" cy="155577"/>
            </a:xfrm>
            <a:custGeom>
              <a:avLst/>
              <a:gdLst/>
              <a:ahLst/>
              <a:cxnLst/>
              <a:rect l="l" t="t" r="r" b="b"/>
              <a:pathLst>
                <a:path w="1393" h="2568" extrusionOk="0">
                  <a:moveTo>
                    <a:pt x="543" y="0"/>
                  </a:moveTo>
                  <a:cubicBezTo>
                    <a:pt x="362" y="0"/>
                    <a:pt x="182" y="16"/>
                    <a:pt x="1" y="41"/>
                  </a:cubicBezTo>
                  <a:cubicBezTo>
                    <a:pt x="533" y="817"/>
                    <a:pt x="967" y="1654"/>
                    <a:pt x="1309" y="2529"/>
                  </a:cubicBezTo>
                  <a:lnTo>
                    <a:pt x="1393" y="2567"/>
                  </a:lnTo>
                  <a:cubicBezTo>
                    <a:pt x="1233" y="1708"/>
                    <a:pt x="1020" y="856"/>
                    <a:pt x="799" y="11"/>
                  </a:cubicBezTo>
                  <a:cubicBezTo>
                    <a:pt x="714" y="4"/>
                    <a:pt x="629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 rot="1527221">
              <a:off x="7920461" y="3962888"/>
              <a:ext cx="93601" cy="260992"/>
            </a:xfrm>
            <a:custGeom>
              <a:avLst/>
              <a:gdLst/>
              <a:ahLst/>
              <a:cxnLst/>
              <a:rect l="l" t="t" r="r" b="b"/>
              <a:pathLst>
                <a:path w="1545" h="4308" extrusionOk="0">
                  <a:moveTo>
                    <a:pt x="1316" y="1"/>
                  </a:moveTo>
                  <a:cubicBezTo>
                    <a:pt x="1179" y="305"/>
                    <a:pt x="1058" y="625"/>
                    <a:pt x="936" y="937"/>
                  </a:cubicBezTo>
                  <a:cubicBezTo>
                    <a:pt x="738" y="1469"/>
                    <a:pt x="525" y="1987"/>
                    <a:pt x="327" y="2512"/>
                  </a:cubicBezTo>
                  <a:cubicBezTo>
                    <a:pt x="282" y="2687"/>
                    <a:pt x="236" y="2862"/>
                    <a:pt x="183" y="3037"/>
                  </a:cubicBezTo>
                  <a:cubicBezTo>
                    <a:pt x="130" y="3257"/>
                    <a:pt x="69" y="3478"/>
                    <a:pt x="0" y="3698"/>
                  </a:cubicBezTo>
                  <a:cubicBezTo>
                    <a:pt x="137" y="3904"/>
                    <a:pt x="274" y="4102"/>
                    <a:pt x="403" y="4307"/>
                  </a:cubicBezTo>
                  <a:cubicBezTo>
                    <a:pt x="449" y="4178"/>
                    <a:pt x="495" y="4041"/>
                    <a:pt x="540" y="3911"/>
                  </a:cubicBezTo>
                  <a:cubicBezTo>
                    <a:pt x="654" y="3516"/>
                    <a:pt x="769" y="3120"/>
                    <a:pt x="890" y="2732"/>
                  </a:cubicBezTo>
                  <a:cubicBezTo>
                    <a:pt x="1088" y="2078"/>
                    <a:pt x="1347" y="1446"/>
                    <a:pt x="1545" y="800"/>
                  </a:cubicBezTo>
                  <a:cubicBezTo>
                    <a:pt x="1507" y="495"/>
                    <a:pt x="1469" y="206"/>
                    <a:pt x="1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 rot="1527221">
              <a:off x="7566020" y="3693985"/>
              <a:ext cx="92692" cy="44347"/>
            </a:xfrm>
            <a:custGeom>
              <a:avLst/>
              <a:gdLst/>
              <a:ahLst/>
              <a:cxnLst/>
              <a:rect l="l" t="t" r="r" b="b"/>
              <a:pathLst>
                <a:path w="1530" h="732" extrusionOk="0">
                  <a:moveTo>
                    <a:pt x="951" y="1"/>
                  </a:moveTo>
                  <a:cubicBezTo>
                    <a:pt x="654" y="168"/>
                    <a:pt x="327" y="297"/>
                    <a:pt x="0" y="381"/>
                  </a:cubicBezTo>
                  <a:cubicBezTo>
                    <a:pt x="510" y="480"/>
                    <a:pt x="1020" y="594"/>
                    <a:pt x="1529" y="731"/>
                  </a:cubicBezTo>
                  <a:cubicBezTo>
                    <a:pt x="1347" y="480"/>
                    <a:pt x="1157" y="237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 rot="1527221">
              <a:off x="7726952" y="5044439"/>
              <a:ext cx="27686" cy="201924"/>
            </a:xfrm>
            <a:custGeom>
              <a:avLst/>
              <a:gdLst/>
              <a:ahLst/>
              <a:cxnLst/>
              <a:rect l="l" t="t" r="r" b="b"/>
              <a:pathLst>
                <a:path w="457" h="3333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67" y="175"/>
                    <a:pt x="130" y="350"/>
                    <a:pt x="0" y="525"/>
                  </a:cubicBezTo>
                  <a:cubicBezTo>
                    <a:pt x="39" y="708"/>
                    <a:pt x="84" y="898"/>
                    <a:pt x="130" y="1088"/>
                  </a:cubicBezTo>
                  <a:cubicBezTo>
                    <a:pt x="175" y="1294"/>
                    <a:pt x="214" y="1499"/>
                    <a:pt x="236" y="1704"/>
                  </a:cubicBezTo>
                  <a:cubicBezTo>
                    <a:pt x="381" y="2237"/>
                    <a:pt x="434" y="2785"/>
                    <a:pt x="404" y="3332"/>
                  </a:cubicBezTo>
                  <a:cubicBezTo>
                    <a:pt x="457" y="2572"/>
                    <a:pt x="389" y="1088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 rot="1527221">
              <a:off x="7838799" y="3765799"/>
              <a:ext cx="29989" cy="95903"/>
            </a:xfrm>
            <a:custGeom>
              <a:avLst/>
              <a:gdLst/>
              <a:ahLst/>
              <a:cxnLst/>
              <a:rect l="l" t="t" r="r" b="b"/>
              <a:pathLst>
                <a:path w="495" h="1583" extrusionOk="0">
                  <a:moveTo>
                    <a:pt x="0" y="0"/>
                  </a:moveTo>
                  <a:cubicBezTo>
                    <a:pt x="31" y="91"/>
                    <a:pt x="69" y="175"/>
                    <a:pt x="99" y="259"/>
                  </a:cubicBezTo>
                  <a:cubicBezTo>
                    <a:pt x="252" y="692"/>
                    <a:pt x="381" y="1134"/>
                    <a:pt x="495" y="1582"/>
                  </a:cubicBezTo>
                  <a:cubicBezTo>
                    <a:pt x="487" y="1096"/>
                    <a:pt x="487" y="601"/>
                    <a:pt x="487" y="114"/>
                  </a:cubicBezTo>
                  <a:lnTo>
                    <a:pt x="312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 rot="1527221">
              <a:off x="7940238" y="3926420"/>
              <a:ext cx="22173" cy="93177"/>
            </a:xfrm>
            <a:custGeom>
              <a:avLst/>
              <a:gdLst/>
              <a:ahLst/>
              <a:cxnLst/>
              <a:rect l="l" t="t" r="r" b="b"/>
              <a:pathLst>
                <a:path w="366" h="1538" extrusionOk="0">
                  <a:moveTo>
                    <a:pt x="289" y="0"/>
                  </a:moveTo>
                  <a:cubicBezTo>
                    <a:pt x="236" y="320"/>
                    <a:pt x="167" y="647"/>
                    <a:pt x="107" y="966"/>
                  </a:cubicBezTo>
                  <a:cubicBezTo>
                    <a:pt x="69" y="1157"/>
                    <a:pt x="38" y="1347"/>
                    <a:pt x="0" y="1537"/>
                  </a:cubicBezTo>
                  <a:cubicBezTo>
                    <a:pt x="167" y="1043"/>
                    <a:pt x="251" y="525"/>
                    <a:pt x="365" y="8"/>
                  </a:cubicBezTo>
                  <a:cubicBezTo>
                    <a:pt x="342" y="8"/>
                    <a:pt x="327" y="0"/>
                    <a:pt x="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 rot="1527221">
              <a:off x="7899732" y="4384194"/>
              <a:ext cx="180235" cy="177024"/>
            </a:xfrm>
            <a:custGeom>
              <a:avLst/>
              <a:gdLst/>
              <a:ahLst/>
              <a:cxnLst/>
              <a:rect l="l" t="t" r="r" b="b"/>
              <a:pathLst>
                <a:path w="2975" h="2922" extrusionOk="0">
                  <a:moveTo>
                    <a:pt x="2587" y="0"/>
                  </a:moveTo>
                  <a:cubicBezTo>
                    <a:pt x="2465" y="53"/>
                    <a:pt x="2336" y="114"/>
                    <a:pt x="2206" y="183"/>
                  </a:cubicBezTo>
                  <a:cubicBezTo>
                    <a:pt x="2092" y="320"/>
                    <a:pt x="1963" y="457"/>
                    <a:pt x="1834" y="586"/>
                  </a:cubicBezTo>
                  <a:cubicBezTo>
                    <a:pt x="1316" y="1126"/>
                    <a:pt x="746" y="1613"/>
                    <a:pt x="137" y="2054"/>
                  </a:cubicBezTo>
                  <a:lnTo>
                    <a:pt x="0" y="2146"/>
                  </a:lnTo>
                  <a:cubicBezTo>
                    <a:pt x="76" y="2404"/>
                    <a:pt x="145" y="2663"/>
                    <a:pt x="198" y="2922"/>
                  </a:cubicBezTo>
                  <a:cubicBezTo>
                    <a:pt x="403" y="2785"/>
                    <a:pt x="616" y="2648"/>
                    <a:pt x="829" y="2518"/>
                  </a:cubicBezTo>
                  <a:cubicBezTo>
                    <a:pt x="921" y="2442"/>
                    <a:pt x="1012" y="2374"/>
                    <a:pt x="1103" y="2298"/>
                  </a:cubicBezTo>
                  <a:cubicBezTo>
                    <a:pt x="1476" y="1994"/>
                    <a:pt x="1849" y="1674"/>
                    <a:pt x="2191" y="1332"/>
                  </a:cubicBezTo>
                  <a:cubicBezTo>
                    <a:pt x="2488" y="1050"/>
                    <a:pt x="2747" y="731"/>
                    <a:pt x="2975" y="396"/>
                  </a:cubicBezTo>
                  <a:cubicBezTo>
                    <a:pt x="2853" y="259"/>
                    <a:pt x="2716" y="137"/>
                    <a:pt x="2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 rot="1527221">
              <a:off x="7875855" y="4494157"/>
              <a:ext cx="175206" cy="139705"/>
            </a:xfrm>
            <a:custGeom>
              <a:avLst/>
              <a:gdLst/>
              <a:ahLst/>
              <a:cxnLst/>
              <a:rect l="l" t="t" r="r" b="b"/>
              <a:pathLst>
                <a:path w="2892" h="2306" extrusionOk="0">
                  <a:moveTo>
                    <a:pt x="2892" y="1"/>
                  </a:moveTo>
                  <a:lnTo>
                    <a:pt x="2892" y="1"/>
                  </a:lnTo>
                  <a:cubicBezTo>
                    <a:pt x="2276" y="191"/>
                    <a:pt x="1675" y="449"/>
                    <a:pt x="1112" y="777"/>
                  </a:cubicBezTo>
                  <a:cubicBezTo>
                    <a:pt x="997" y="830"/>
                    <a:pt x="891" y="898"/>
                    <a:pt x="784" y="967"/>
                  </a:cubicBezTo>
                  <a:cubicBezTo>
                    <a:pt x="571" y="1134"/>
                    <a:pt x="351" y="1294"/>
                    <a:pt x="138" y="1446"/>
                  </a:cubicBezTo>
                  <a:lnTo>
                    <a:pt x="1" y="1545"/>
                  </a:lnTo>
                  <a:cubicBezTo>
                    <a:pt x="8" y="1621"/>
                    <a:pt x="24" y="1697"/>
                    <a:pt x="39" y="1773"/>
                  </a:cubicBezTo>
                  <a:cubicBezTo>
                    <a:pt x="62" y="1956"/>
                    <a:pt x="92" y="2131"/>
                    <a:pt x="122" y="2306"/>
                  </a:cubicBezTo>
                  <a:cubicBezTo>
                    <a:pt x="442" y="2055"/>
                    <a:pt x="762" y="1796"/>
                    <a:pt x="1096" y="1560"/>
                  </a:cubicBezTo>
                  <a:cubicBezTo>
                    <a:pt x="1606" y="1195"/>
                    <a:pt x="2139" y="845"/>
                    <a:pt x="2580" y="396"/>
                  </a:cubicBezTo>
                  <a:cubicBezTo>
                    <a:pt x="2686" y="282"/>
                    <a:pt x="2785" y="168"/>
                    <a:pt x="2877" y="39"/>
                  </a:cubicBezTo>
                  <a:cubicBezTo>
                    <a:pt x="2884" y="31"/>
                    <a:pt x="2884" y="16"/>
                    <a:pt x="2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 rot="1527221">
              <a:off x="7927082" y="4086020"/>
              <a:ext cx="88088" cy="180719"/>
            </a:xfrm>
            <a:custGeom>
              <a:avLst/>
              <a:gdLst/>
              <a:ahLst/>
              <a:cxnLst/>
              <a:rect l="l" t="t" r="r" b="b"/>
              <a:pathLst>
                <a:path w="1454" h="2983" extrusionOk="0">
                  <a:moveTo>
                    <a:pt x="1218" y="0"/>
                  </a:moveTo>
                  <a:cubicBezTo>
                    <a:pt x="1066" y="259"/>
                    <a:pt x="929" y="525"/>
                    <a:pt x="799" y="792"/>
                  </a:cubicBezTo>
                  <a:cubicBezTo>
                    <a:pt x="556" y="1294"/>
                    <a:pt x="351" y="1804"/>
                    <a:pt x="160" y="2329"/>
                  </a:cubicBezTo>
                  <a:cubicBezTo>
                    <a:pt x="130" y="2450"/>
                    <a:pt x="92" y="2572"/>
                    <a:pt x="61" y="2694"/>
                  </a:cubicBezTo>
                  <a:cubicBezTo>
                    <a:pt x="39" y="2762"/>
                    <a:pt x="16" y="2823"/>
                    <a:pt x="1" y="2892"/>
                  </a:cubicBezTo>
                  <a:lnTo>
                    <a:pt x="54" y="2983"/>
                  </a:lnTo>
                  <a:cubicBezTo>
                    <a:pt x="274" y="2534"/>
                    <a:pt x="495" y="2085"/>
                    <a:pt x="708" y="1629"/>
                  </a:cubicBezTo>
                  <a:cubicBezTo>
                    <a:pt x="875" y="1279"/>
                    <a:pt x="1050" y="921"/>
                    <a:pt x="1241" y="571"/>
                  </a:cubicBezTo>
                  <a:cubicBezTo>
                    <a:pt x="1309" y="442"/>
                    <a:pt x="1385" y="305"/>
                    <a:pt x="1454" y="175"/>
                  </a:cubicBezTo>
                  <a:cubicBezTo>
                    <a:pt x="1370" y="130"/>
                    <a:pt x="1294" y="69"/>
                    <a:pt x="1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 rot="1527221">
              <a:off x="7785822" y="4851335"/>
              <a:ext cx="121287" cy="108807"/>
            </a:xfrm>
            <a:custGeom>
              <a:avLst/>
              <a:gdLst/>
              <a:ahLst/>
              <a:cxnLst/>
              <a:rect l="l" t="t" r="r" b="b"/>
              <a:pathLst>
                <a:path w="2002" h="1796" extrusionOk="0">
                  <a:moveTo>
                    <a:pt x="1743" y="0"/>
                  </a:moveTo>
                  <a:cubicBezTo>
                    <a:pt x="1538" y="46"/>
                    <a:pt x="1332" y="99"/>
                    <a:pt x="1134" y="168"/>
                  </a:cubicBezTo>
                  <a:cubicBezTo>
                    <a:pt x="746" y="297"/>
                    <a:pt x="381" y="464"/>
                    <a:pt x="1" y="616"/>
                  </a:cubicBezTo>
                  <a:cubicBezTo>
                    <a:pt x="107" y="1012"/>
                    <a:pt x="206" y="1408"/>
                    <a:pt x="313" y="1796"/>
                  </a:cubicBezTo>
                  <a:cubicBezTo>
                    <a:pt x="617" y="1552"/>
                    <a:pt x="952" y="1324"/>
                    <a:pt x="1271" y="1088"/>
                  </a:cubicBezTo>
                  <a:cubicBezTo>
                    <a:pt x="1522" y="906"/>
                    <a:pt x="1766" y="708"/>
                    <a:pt x="2002" y="502"/>
                  </a:cubicBezTo>
                  <a:cubicBezTo>
                    <a:pt x="1986" y="457"/>
                    <a:pt x="1971" y="411"/>
                    <a:pt x="1956" y="373"/>
                  </a:cubicBezTo>
                  <a:cubicBezTo>
                    <a:pt x="1903" y="236"/>
                    <a:pt x="1834" y="114"/>
                    <a:pt x="1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 rot="1527221">
              <a:off x="7925545" y="4141096"/>
              <a:ext cx="146611" cy="199621"/>
            </a:xfrm>
            <a:custGeom>
              <a:avLst/>
              <a:gdLst/>
              <a:ahLst/>
              <a:cxnLst/>
              <a:rect l="l" t="t" r="r" b="b"/>
              <a:pathLst>
                <a:path w="2420" h="3295" extrusionOk="0">
                  <a:moveTo>
                    <a:pt x="2382" y="0"/>
                  </a:moveTo>
                  <a:cubicBezTo>
                    <a:pt x="1583" y="829"/>
                    <a:pt x="883" y="1758"/>
                    <a:pt x="198" y="2686"/>
                  </a:cubicBezTo>
                  <a:lnTo>
                    <a:pt x="1" y="2952"/>
                  </a:lnTo>
                  <a:cubicBezTo>
                    <a:pt x="69" y="3066"/>
                    <a:pt x="130" y="3180"/>
                    <a:pt x="191" y="3294"/>
                  </a:cubicBezTo>
                  <a:cubicBezTo>
                    <a:pt x="343" y="3036"/>
                    <a:pt x="503" y="2777"/>
                    <a:pt x="662" y="2526"/>
                  </a:cubicBezTo>
                  <a:cubicBezTo>
                    <a:pt x="1180" y="1727"/>
                    <a:pt x="1758" y="974"/>
                    <a:pt x="2298" y="190"/>
                  </a:cubicBezTo>
                  <a:cubicBezTo>
                    <a:pt x="2336" y="137"/>
                    <a:pt x="2374" y="76"/>
                    <a:pt x="2420" y="1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 rot="1527221">
              <a:off x="7936884" y="4169906"/>
              <a:ext cx="169633" cy="211193"/>
            </a:xfrm>
            <a:custGeom>
              <a:avLst/>
              <a:gdLst/>
              <a:ahLst/>
              <a:cxnLst/>
              <a:rect l="l" t="t" r="r" b="b"/>
              <a:pathLst>
                <a:path w="2800" h="3486" extrusionOk="0">
                  <a:moveTo>
                    <a:pt x="2321" y="1"/>
                  </a:moveTo>
                  <a:cubicBezTo>
                    <a:pt x="2062" y="389"/>
                    <a:pt x="1780" y="769"/>
                    <a:pt x="1499" y="1142"/>
                  </a:cubicBezTo>
                  <a:cubicBezTo>
                    <a:pt x="959" y="1888"/>
                    <a:pt x="464" y="2656"/>
                    <a:pt x="0" y="3440"/>
                  </a:cubicBezTo>
                  <a:lnTo>
                    <a:pt x="23" y="3485"/>
                  </a:lnTo>
                  <a:cubicBezTo>
                    <a:pt x="753" y="2801"/>
                    <a:pt x="1552" y="2169"/>
                    <a:pt x="2351" y="1553"/>
                  </a:cubicBezTo>
                  <a:lnTo>
                    <a:pt x="2800" y="1195"/>
                  </a:lnTo>
                  <a:cubicBezTo>
                    <a:pt x="2739" y="754"/>
                    <a:pt x="2610" y="313"/>
                    <a:pt x="2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 rot="1527221">
              <a:off x="7241180" y="3798288"/>
              <a:ext cx="803938" cy="1236683"/>
            </a:xfrm>
            <a:custGeom>
              <a:avLst/>
              <a:gdLst/>
              <a:ahLst/>
              <a:cxnLst/>
              <a:rect l="l" t="t" r="r" b="b"/>
              <a:pathLst>
                <a:path w="13270" h="20413" extrusionOk="0">
                  <a:moveTo>
                    <a:pt x="435" y="0"/>
                  </a:moveTo>
                  <a:cubicBezTo>
                    <a:pt x="330" y="23"/>
                    <a:pt x="216" y="33"/>
                    <a:pt x="104" y="33"/>
                  </a:cubicBezTo>
                  <a:cubicBezTo>
                    <a:pt x="70" y="33"/>
                    <a:pt x="35" y="32"/>
                    <a:pt x="1" y="31"/>
                  </a:cubicBezTo>
                  <a:lnTo>
                    <a:pt x="1" y="31"/>
                  </a:lnTo>
                  <a:cubicBezTo>
                    <a:pt x="914" y="221"/>
                    <a:pt x="1652" y="883"/>
                    <a:pt x="1949" y="1765"/>
                  </a:cubicBezTo>
                  <a:cubicBezTo>
                    <a:pt x="2222" y="2640"/>
                    <a:pt x="2055" y="3736"/>
                    <a:pt x="2732" y="4367"/>
                  </a:cubicBezTo>
                  <a:cubicBezTo>
                    <a:pt x="3356" y="4953"/>
                    <a:pt x="4459" y="4854"/>
                    <a:pt x="4992" y="5524"/>
                  </a:cubicBezTo>
                  <a:cubicBezTo>
                    <a:pt x="5578" y="6262"/>
                    <a:pt x="5098" y="7403"/>
                    <a:pt x="5509" y="8247"/>
                  </a:cubicBezTo>
                  <a:cubicBezTo>
                    <a:pt x="5958" y="9175"/>
                    <a:pt x="7320" y="9419"/>
                    <a:pt x="7662" y="10393"/>
                  </a:cubicBezTo>
                  <a:cubicBezTo>
                    <a:pt x="7959" y="11222"/>
                    <a:pt x="7358" y="12295"/>
                    <a:pt x="7929" y="12964"/>
                  </a:cubicBezTo>
                  <a:cubicBezTo>
                    <a:pt x="8263" y="13367"/>
                    <a:pt x="8902" y="13436"/>
                    <a:pt x="9214" y="13854"/>
                  </a:cubicBezTo>
                  <a:cubicBezTo>
                    <a:pt x="9595" y="14356"/>
                    <a:pt x="9344" y="15094"/>
                    <a:pt x="9503" y="15711"/>
                  </a:cubicBezTo>
                  <a:cubicBezTo>
                    <a:pt x="9716" y="16532"/>
                    <a:pt x="10591" y="16958"/>
                    <a:pt x="11276" y="17453"/>
                  </a:cubicBezTo>
                  <a:cubicBezTo>
                    <a:pt x="12257" y="18183"/>
                    <a:pt x="12957" y="19233"/>
                    <a:pt x="13269" y="20412"/>
                  </a:cubicBezTo>
                  <a:cubicBezTo>
                    <a:pt x="13239" y="20207"/>
                    <a:pt x="13208" y="20002"/>
                    <a:pt x="13163" y="19796"/>
                  </a:cubicBezTo>
                  <a:cubicBezTo>
                    <a:pt x="12455" y="16783"/>
                    <a:pt x="11542" y="13938"/>
                    <a:pt x="11048" y="10750"/>
                  </a:cubicBezTo>
                  <a:cubicBezTo>
                    <a:pt x="10675" y="8232"/>
                    <a:pt x="9427" y="6033"/>
                    <a:pt x="7890" y="3903"/>
                  </a:cubicBezTo>
                  <a:cubicBezTo>
                    <a:pt x="6057" y="1476"/>
                    <a:pt x="3265" y="556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 rot="1527221">
              <a:off x="7651862" y="4540174"/>
              <a:ext cx="93177" cy="37380"/>
            </a:xfrm>
            <a:custGeom>
              <a:avLst/>
              <a:gdLst/>
              <a:ahLst/>
              <a:cxnLst/>
              <a:rect l="l" t="t" r="r" b="b"/>
              <a:pathLst>
                <a:path w="1538" h="617" extrusionOk="0">
                  <a:moveTo>
                    <a:pt x="8" y="0"/>
                  </a:moveTo>
                  <a:lnTo>
                    <a:pt x="0" y="99"/>
                  </a:lnTo>
                  <a:cubicBezTo>
                    <a:pt x="335" y="206"/>
                    <a:pt x="670" y="320"/>
                    <a:pt x="997" y="434"/>
                  </a:cubicBezTo>
                  <a:cubicBezTo>
                    <a:pt x="1180" y="495"/>
                    <a:pt x="1354" y="556"/>
                    <a:pt x="1537" y="616"/>
                  </a:cubicBezTo>
                  <a:cubicBezTo>
                    <a:pt x="1027" y="411"/>
                    <a:pt x="518" y="206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 rot="1527221">
              <a:off x="7652530" y="4517499"/>
              <a:ext cx="222643" cy="119894"/>
            </a:xfrm>
            <a:custGeom>
              <a:avLst/>
              <a:gdLst/>
              <a:ahLst/>
              <a:cxnLst/>
              <a:rect l="l" t="t" r="r" b="b"/>
              <a:pathLst>
                <a:path w="3675" h="1979" extrusionOk="0">
                  <a:moveTo>
                    <a:pt x="0" y="1"/>
                  </a:moveTo>
                  <a:lnTo>
                    <a:pt x="0" y="1"/>
                  </a:lnTo>
                  <a:cubicBezTo>
                    <a:pt x="16" y="161"/>
                    <a:pt x="16" y="313"/>
                    <a:pt x="0" y="473"/>
                  </a:cubicBezTo>
                  <a:cubicBezTo>
                    <a:pt x="1233" y="967"/>
                    <a:pt x="2465" y="1439"/>
                    <a:pt x="3675" y="1979"/>
                  </a:cubicBezTo>
                  <a:cubicBezTo>
                    <a:pt x="3607" y="1652"/>
                    <a:pt x="3538" y="1325"/>
                    <a:pt x="3477" y="990"/>
                  </a:cubicBezTo>
                  <a:cubicBezTo>
                    <a:pt x="3051" y="822"/>
                    <a:pt x="2617" y="670"/>
                    <a:pt x="2184" y="533"/>
                  </a:cubicBezTo>
                  <a:cubicBezTo>
                    <a:pt x="1469" y="313"/>
                    <a:pt x="738" y="13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 rot="1527221">
              <a:off x="7645207" y="4204578"/>
              <a:ext cx="286740" cy="81181"/>
            </a:xfrm>
            <a:custGeom>
              <a:avLst/>
              <a:gdLst/>
              <a:ahLst/>
              <a:cxnLst/>
              <a:rect l="l" t="t" r="r" b="b"/>
              <a:pathLst>
                <a:path w="4733" h="1340" extrusionOk="0">
                  <a:moveTo>
                    <a:pt x="0" y="1"/>
                  </a:moveTo>
                  <a:cubicBezTo>
                    <a:pt x="23" y="92"/>
                    <a:pt x="46" y="176"/>
                    <a:pt x="61" y="267"/>
                  </a:cubicBezTo>
                  <a:cubicBezTo>
                    <a:pt x="342" y="282"/>
                    <a:pt x="632" y="297"/>
                    <a:pt x="921" y="328"/>
                  </a:cubicBezTo>
                  <a:cubicBezTo>
                    <a:pt x="2237" y="457"/>
                    <a:pt x="3500" y="860"/>
                    <a:pt x="4732" y="1340"/>
                  </a:cubicBezTo>
                  <a:cubicBezTo>
                    <a:pt x="4641" y="1134"/>
                    <a:pt x="4542" y="929"/>
                    <a:pt x="4436" y="731"/>
                  </a:cubicBezTo>
                  <a:cubicBezTo>
                    <a:pt x="3568" y="472"/>
                    <a:pt x="2678" y="290"/>
                    <a:pt x="1773" y="191"/>
                  </a:cubicBezTo>
                  <a:cubicBezTo>
                    <a:pt x="1195" y="130"/>
                    <a:pt x="616" y="61"/>
                    <a:pt x="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 rot="1527221">
              <a:off x="7652626" y="4130530"/>
              <a:ext cx="160424" cy="32291"/>
            </a:xfrm>
            <a:custGeom>
              <a:avLst/>
              <a:gdLst/>
              <a:ahLst/>
              <a:cxnLst/>
              <a:rect l="l" t="t" r="r" b="b"/>
              <a:pathLst>
                <a:path w="2648" h="533" extrusionOk="0">
                  <a:moveTo>
                    <a:pt x="0" y="0"/>
                  </a:moveTo>
                  <a:lnTo>
                    <a:pt x="0" y="0"/>
                  </a:lnTo>
                  <a:cubicBezTo>
                    <a:pt x="99" y="69"/>
                    <a:pt x="190" y="152"/>
                    <a:pt x="266" y="244"/>
                  </a:cubicBezTo>
                  <a:lnTo>
                    <a:pt x="282" y="274"/>
                  </a:lnTo>
                  <a:cubicBezTo>
                    <a:pt x="852" y="320"/>
                    <a:pt x="1415" y="403"/>
                    <a:pt x="1986" y="457"/>
                  </a:cubicBezTo>
                  <a:cubicBezTo>
                    <a:pt x="2206" y="479"/>
                    <a:pt x="2427" y="502"/>
                    <a:pt x="2648" y="533"/>
                  </a:cubicBezTo>
                  <a:cubicBezTo>
                    <a:pt x="1963" y="327"/>
                    <a:pt x="1271" y="167"/>
                    <a:pt x="563" y="61"/>
                  </a:cubicBezTo>
                  <a:cubicBezTo>
                    <a:pt x="381" y="38"/>
                    <a:pt x="190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 rot="1527221">
              <a:off x="7620153" y="4411999"/>
              <a:ext cx="282196" cy="126316"/>
            </a:xfrm>
            <a:custGeom>
              <a:avLst/>
              <a:gdLst/>
              <a:ahLst/>
              <a:cxnLst/>
              <a:rect l="l" t="t" r="r" b="b"/>
              <a:pathLst>
                <a:path w="4658" h="2085" extrusionOk="0">
                  <a:moveTo>
                    <a:pt x="1" y="0"/>
                  </a:moveTo>
                  <a:cubicBezTo>
                    <a:pt x="298" y="183"/>
                    <a:pt x="572" y="403"/>
                    <a:pt x="830" y="639"/>
                  </a:cubicBezTo>
                  <a:cubicBezTo>
                    <a:pt x="1279" y="761"/>
                    <a:pt x="1720" y="890"/>
                    <a:pt x="2154" y="1042"/>
                  </a:cubicBezTo>
                  <a:cubicBezTo>
                    <a:pt x="2846" y="1286"/>
                    <a:pt x="3508" y="1575"/>
                    <a:pt x="4178" y="1872"/>
                  </a:cubicBezTo>
                  <a:cubicBezTo>
                    <a:pt x="4338" y="1940"/>
                    <a:pt x="4497" y="2016"/>
                    <a:pt x="4657" y="2085"/>
                  </a:cubicBezTo>
                  <a:cubicBezTo>
                    <a:pt x="4619" y="1910"/>
                    <a:pt x="4589" y="1727"/>
                    <a:pt x="4566" y="1545"/>
                  </a:cubicBezTo>
                  <a:cubicBezTo>
                    <a:pt x="4513" y="1202"/>
                    <a:pt x="4444" y="867"/>
                    <a:pt x="4360" y="540"/>
                  </a:cubicBezTo>
                  <a:cubicBezTo>
                    <a:pt x="3501" y="441"/>
                    <a:pt x="2633" y="381"/>
                    <a:pt x="1766" y="282"/>
                  </a:cubicBezTo>
                  <a:cubicBezTo>
                    <a:pt x="1241" y="221"/>
                    <a:pt x="716" y="145"/>
                    <a:pt x="191" y="46"/>
                  </a:cubicBezTo>
                  <a:cubicBezTo>
                    <a:pt x="130" y="31"/>
                    <a:pt x="62" y="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 rot="1527221">
              <a:off x="7637029" y="3893924"/>
              <a:ext cx="204286" cy="29565"/>
            </a:xfrm>
            <a:custGeom>
              <a:avLst/>
              <a:gdLst/>
              <a:ahLst/>
              <a:cxnLst/>
              <a:rect l="l" t="t" r="r" b="b"/>
              <a:pathLst>
                <a:path w="3372" h="488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9"/>
                    <a:pt x="366" y="24"/>
                    <a:pt x="549" y="31"/>
                  </a:cubicBezTo>
                  <a:cubicBezTo>
                    <a:pt x="1500" y="107"/>
                    <a:pt x="2443" y="260"/>
                    <a:pt x="3371" y="488"/>
                  </a:cubicBezTo>
                  <a:cubicBezTo>
                    <a:pt x="3288" y="427"/>
                    <a:pt x="3211" y="374"/>
                    <a:pt x="3135" y="313"/>
                  </a:cubicBezTo>
                  <a:cubicBezTo>
                    <a:pt x="2915" y="282"/>
                    <a:pt x="2694" y="244"/>
                    <a:pt x="2473" y="214"/>
                  </a:cubicBezTo>
                  <a:cubicBezTo>
                    <a:pt x="1652" y="85"/>
                    <a:pt x="830" y="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 rot="1527221">
              <a:off x="7640050" y="4800047"/>
              <a:ext cx="165937" cy="77001"/>
            </a:xfrm>
            <a:custGeom>
              <a:avLst/>
              <a:gdLst/>
              <a:ahLst/>
              <a:cxnLst/>
              <a:rect l="l" t="t" r="r" b="b"/>
              <a:pathLst>
                <a:path w="2739" h="1271" extrusionOk="0">
                  <a:moveTo>
                    <a:pt x="0" y="0"/>
                  </a:moveTo>
                  <a:cubicBezTo>
                    <a:pt x="0" y="145"/>
                    <a:pt x="23" y="282"/>
                    <a:pt x="53" y="419"/>
                  </a:cubicBezTo>
                  <a:cubicBezTo>
                    <a:pt x="61" y="434"/>
                    <a:pt x="69" y="449"/>
                    <a:pt x="69" y="464"/>
                  </a:cubicBezTo>
                  <a:lnTo>
                    <a:pt x="175" y="487"/>
                  </a:lnTo>
                  <a:cubicBezTo>
                    <a:pt x="533" y="586"/>
                    <a:pt x="898" y="670"/>
                    <a:pt x="1248" y="776"/>
                  </a:cubicBezTo>
                  <a:cubicBezTo>
                    <a:pt x="1697" y="906"/>
                    <a:pt x="2130" y="1058"/>
                    <a:pt x="2572" y="1210"/>
                  </a:cubicBezTo>
                  <a:lnTo>
                    <a:pt x="2739" y="1271"/>
                  </a:lnTo>
                  <a:cubicBezTo>
                    <a:pt x="2237" y="989"/>
                    <a:pt x="1720" y="738"/>
                    <a:pt x="1195" y="510"/>
                  </a:cubicBezTo>
                  <a:cubicBezTo>
                    <a:pt x="799" y="335"/>
                    <a:pt x="396" y="16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 rot="1527221">
              <a:off x="7646069" y="4621714"/>
              <a:ext cx="20780" cy="8845"/>
            </a:xfrm>
            <a:custGeom>
              <a:avLst/>
              <a:gdLst/>
              <a:ahLst/>
              <a:cxnLst/>
              <a:rect l="l" t="t" r="r" b="b"/>
              <a:pathLst>
                <a:path w="343" h="146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39"/>
                    <a:pt x="107" y="69"/>
                    <a:pt x="160" y="100"/>
                  </a:cubicBezTo>
                  <a:lnTo>
                    <a:pt x="343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8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 rot="1527221">
              <a:off x="7606330" y="4595202"/>
              <a:ext cx="251723" cy="145702"/>
            </a:xfrm>
            <a:custGeom>
              <a:avLst/>
              <a:gdLst/>
              <a:ahLst/>
              <a:cxnLst/>
              <a:rect l="l" t="t" r="r" b="b"/>
              <a:pathLst>
                <a:path w="4155" h="2405" extrusionOk="0">
                  <a:moveTo>
                    <a:pt x="1" y="1"/>
                  </a:moveTo>
                  <a:cubicBezTo>
                    <a:pt x="1" y="145"/>
                    <a:pt x="16" y="290"/>
                    <a:pt x="54" y="434"/>
                  </a:cubicBezTo>
                  <a:cubicBezTo>
                    <a:pt x="328" y="564"/>
                    <a:pt x="617" y="693"/>
                    <a:pt x="891" y="815"/>
                  </a:cubicBezTo>
                  <a:cubicBezTo>
                    <a:pt x="1355" y="1013"/>
                    <a:pt x="1819" y="1210"/>
                    <a:pt x="2268" y="1423"/>
                  </a:cubicBezTo>
                  <a:cubicBezTo>
                    <a:pt x="2740" y="1652"/>
                    <a:pt x="3196" y="1918"/>
                    <a:pt x="3653" y="2184"/>
                  </a:cubicBezTo>
                  <a:cubicBezTo>
                    <a:pt x="3820" y="2260"/>
                    <a:pt x="3987" y="2329"/>
                    <a:pt x="4155" y="2405"/>
                  </a:cubicBezTo>
                  <a:cubicBezTo>
                    <a:pt x="4056" y="2017"/>
                    <a:pt x="3965" y="1621"/>
                    <a:pt x="3873" y="1226"/>
                  </a:cubicBezTo>
                  <a:cubicBezTo>
                    <a:pt x="3440" y="1073"/>
                    <a:pt x="2991" y="936"/>
                    <a:pt x="2542" y="807"/>
                  </a:cubicBezTo>
                  <a:cubicBezTo>
                    <a:pt x="2063" y="670"/>
                    <a:pt x="1583" y="533"/>
                    <a:pt x="1112" y="373"/>
                  </a:cubicBezTo>
                  <a:cubicBezTo>
                    <a:pt x="746" y="244"/>
                    <a:pt x="374" y="11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 rot="1527221">
              <a:off x="7626608" y="4858407"/>
              <a:ext cx="177993" cy="98690"/>
            </a:xfrm>
            <a:custGeom>
              <a:avLst/>
              <a:gdLst/>
              <a:ahLst/>
              <a:cxnLst/>
              <a:rect l="l" t="t" r="r" b="b"/>
              <a:pathLst>
                <a:path w="2938" h="1629" extrusionOk="0">
                  <a:moveTo>
                    <a:pt x="1" y="1"/>
                  </a:moveTo>
                  <a:lnTo>
                    <a:pt x="1" y="1"/>
                  </a:lnTo>
                  <a:cubicBezTo>
                    <a:pt x="229" y="297"/>
                    <a:pt x="510" y="556"/>
                    <a:pt x="822" y="761"/>
                  </a:cubicBezTo>
                  <a:lnTo>
                    <a:pt x="1127" y="875"/>
                  </a:lnTo>
                  <a:cubicBezTo>
                    <a:pt x="1743" y="1088"/>
                    <a:pt x="2344" y="1340"/>
                    <a:pt x="2937" y="1629"/>
                  </a:cubicBezTo>
                  <a:cubicBezTo>
                    <a:pt x="2869" y="1378"/>
                    <a:pt x="2800" y="1119"/>
                    <a:pt x="2740" y="868"/>
                  </a:cubicBezTo>
                  <a:cubicBezTo>
                    <a:pt x="2199" y="678"/>
                    <a:pt x="1667" y="487"/>
                    <a:pt x="1119" y="312"/>
                  </a:cubicBezTo>
                  <a:cubicBezTo>
                    <a:pt x="754" y="191"/>
                    <a:pt x="373" y="9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 rot="1527221">
              <a:off x="7579648" y="3809462"/>
              <a:ext cx="224521" cy="45256"/>
            </a:xfrm>
            <a:custGeom>
              <a:avLst/>
              <a:gdLst/>
              <a:ahLst/>
              <a:cxnLst/>
              <a:rect l="l" t="t" r="r" b="b"/>
              <a:pathLst>
                <a:path w="3706" h="747" extrusionOk="0">
                  <a:moveTo>
                    <a:pt x="739" y="1"/>
                  </a:moveTo>
                  <a:cubicBezTo>
                    <a:pt x="492" y="1"/>
                    <a:pt x="246" y="6"/>
                    <a:pt x="1" y="16"/>
                  </a:cubicBezTo>
                  <a:cubicBezTo>
                    <a:pt x="161" y="184"/>
                    <a:pt x="305" y="374"/>
                    <a:pt x="412" y="579"/>
                  </a:cubicBezTo>
                  <a:cubicBezTo>
                    <a:pt x="697" y="562"/>
                    <a:pt x="986" y="554"/>
                    <a:pt x="1274" y="554"/>
                  </a:cubicBezTo>
                  <a:cubicBezTo>
                    <a:pt x="1370" y="554"/>
                    <a:pt x="1465" y="555"/>
                    <a:pt x="1560" y="557"/>
                  </a:cubicBezTo>
                  <a:cubicBezTo>
                    <a:pt x="2283" y="579"/>
                    <a:pt x="2998" y="640"/>
                    <a:pt x="3706" y="747"/>
                  </a:cubicBezTo>
                  <a:cubicBezTo>
                    <a:pt x="3204" y="480"/>
                    <a:pt x="2686" y="245"/>
                    <a:pt x="2154" y="54"/>
                  </a:cubicBezTo>
                  <a:cubicBezTo>
                    <a:pt x="1684" y="19"/>
                    <a:pt x="1211" y="1"/>
                    <a:pt x="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 rot="1527221">
              <a:off x="7575047" y="3914754"/>
              <a:ext cx="310246" cy="59977"/>
            </a:xfrm>
            <a:custGeom>
              <a:avLst/>
              <a:gdLst/>
              <a:ahLst/>
              <a:cxnLst/>
              <a:rect l="l" t="t" r="r" b="b"/>
              <a:pathLst>
                <a:path w="5121" h="990" extrusionOk="0">
                  <a:moveTo>
                    <a:pt x="1" y="1"/>
                  </a:moveTo>
                  <a:cubicBezTo>
                    <a:pt x="39" y="191"/>
                    <a:pt x="69" y="381"/>
                    <a:pt x="92" y="572"/>
                  </a:cubicBezTo>
                  <a:cubicBezTo>
                    <a:pt x="434" y="579"/>
                    <a:pt x="777" y="602"/>
                    <a:pt x="1104" y="625"/>
                  </a:cubicBezTo>
                  <a:cubicBezTo>
                    <a:pt x="1697" y="670"/>
                    <a:pt x="2298" y="716"/>
                    <a:pt x="2892" y="762"/>
                  </a:cubicBezTo>
                  <a:cubicBezTo>
                    <a:pt x="3637" y="815"/>
                    <a:pt x="4383" y="868"/>
                    <a:pt x="5121" y="990"/>
                  </a:cubicBezTo>
                  <a:cubicBezTo>
                    <a:pt x="5037" y="899"/>
                    <a:pt x="4946" y="823"/>
                    <a:pt x="4862" y="739"/>
                  </a:cubicBezTo>
                  <a:cubicBezTo>
                    <a:pt x="4474" y="617"/>
                    <a:pt x="4086" y="518"/>
                    <a:pt x="3698" y="427"/>
                  </a:cubicBezTo>
                  <a:cubicBezTo>
                    <a:pt x="2481" y="161"/>
                    <a:pt x="1241" y="1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 rot="1527221">
              <a:off x="7684631" y="4977462"/>
              <a:ext cx="94086" cy="157698"/>
            </a:xfrm>
            <a:custGeom>
              <a:avLst/>
              <a:gdLst/>
              <a:ahLst/>
              <a:cxnLst/>
              <a:rect l="l" t="t" r="r" b="b"/>
              <a:pathLst>
                <a:path w="1553" h="2603" extrusionOk="0">
                  <a:moveTo>
                    <a:pt x="0" y="0"/>
                  </a:moveTo>
                  <a:cubicBezTo>
                    <a:pt x="754" y="708"/>
                    <a:pt x="1294" y="1606"/>
                    <a:pt x="1552" y="2602"/>
                  </a:cubicBezTo>
                  <a:cubicBezTo>
                    <a:pt x="1530" y="2397"/>
                    <a:pt x="1491" y="2192"/>
                    <a:pt x="1446" y="1986"/>
                  </a:cubicBezTo>
                  <a:cubicBezTo>
                    <a:pt x="1332" y="1492"/>
                    <a:pt x="1210" y="1005"/>
                    <a:pt x="1088" y="525"/>
                  </a:cubicBezTo>
                  <a:cubicBezTo>
                    <a:pt x="989" y="472"/>
                    <a:pt x="890" y="419"/>
                    <a:pt x="792" y="366"/>
                  </a:cubicBezTo>
                  <a:cubicBezTo>
                    <a:pt x="525" y="236"/>
                    <a:pt x="259" y="1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 rot="1527221">
              <a:off x="7551993" y="3981493"/>
              <a:ext cx="362772" cy="76092"/>
            </a:xfrm>
            <a:custGeom>
              <a:avLst/>
              <a:gdLst/>
              <a:ahLst/>
              <a:cxnLst/>
              <a:rect l="l" t="t" r="r" b="b"/>
              <a:pathLst>
                <a:path w="5988" h="1256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99"/>
                    <a:pt x="31" y="198"/>
                    <a:pt x="53" y="290"/>
                  </a:cubicBezTo>
                  <a:cubicBezTo>
                    <a:pt x="784" y="305"/>
                    <a:pt x="1514" y="305"/>
                    <a:pt x="2245" y="358"/>
                  </a:cubicBezTo>
                  <a:cubicBezTo>
                    <a:pt x="3523" y="457"/>
                    <a:pt x="4786" y="799"/>
                    <a:pt x="5988" y="1256"/>
                  </a:cubicBezTo>
                  <a:cubicBezTo>
                    <a:pt x="5896" y="1134"/>
                    <a:pt x="5813" y="1005"/>
                    <a:pt x="5721" y="883"/>
                  </a:cubicBezTo>
                  <a:cubicBezTo>
                    <a:pt x="5615" y="746"/>
                    <a:pt x="5508" y="617"/>
                    <a:pt x="5402" y="487"/>
                  </a:cubicBezTo>
                  <a:cubicBezTo>
                    <a:pt x="4641" y="350"/>
                    <a:pt x="3880" y="259"/>
                    <a:pt x="3112" y="214"/>
                  </a:cubicBezTo>
                  <a:cubicBezTo>
                    <a:pt x="2488" y="168"/>
                    <a:pt x="1864" y="122"/>
                    <a:pt x="1240" y="69"/>
                  </a:cubicBezTo>
                  <a:cubicBezTo>
                    <a:pt x="830" y="39"/>
                    <a:pt x="419" y="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 rot="1527221">
              <a:off x="7533966" y="3712316"/>
              <a:ext cx="130496" cy="26293"/>
            </a:xfrm>
            <a:custGeom>
              <a:avLst/>
              <a:gdLst/>
              <a:ahLst/>
              <a:cxnLst/>
              <a:rect l="l" t="t" r="r" b="b"/>
              <a:pathLst>
                <a:path w="2154" h="434" extrusionOk="0">
                  <a:moveTo>
                    <a:pt x="442" y="0"/>
                  </a:moveTo>
                  <a:cubicBezTo>
                    <a:pt x="332" y="23"/>
                    <a:pt x="217" y="33"/>
                    <a:pt x="104" y="33"/>
                  </a:cubicBezTo>
                  <a:cubicBezTo>
                    <a:pt x="70" y="33"/>
                    <a:pt x="35" y="32"/>
                    <a:pt x="1" y="31"/>
                  </a:cubicBezTo>
                  <a:lnTo>
                    <a:pt x="1" y="31"/>
                  </a:lnTo>
                  <a:cubicBezTo>
                    <a:pt x="343" y="99"/>
                    <a:pt x="663" y="236"/>
                    <a:pt x="944" y="434"/>
                  </a:cubicBezTo>
                  <a:cubicBezTo>
                    <a:pt x="1348" y="403"/>
                    <a:pt x="1751" y="396"/>
                    <a:pt x="2154" y="396"/>
                  </a:cubicBezTo>
                  <a:cubicBezTo>
                    <a:pt x="1583" y="244"/>
                    <a:pt x="1013" y="114"/>
                    <a:pt x="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 rot="1527221">
              <a:off x="7650940" y="4219770"/>
              <a:ext cx="168785" cy="27686"/>
            </a:xfrm>
            <a:custGeom>
              <a:avLst/>
              <a:gdLst/>
              <a:ahLst/>
              <a:cxnLst/>
              <a:rect l="l" t="t" r="r" b="b"/>
              <a:pathLst>
                <a:path w="2786" h="457" extrusionOk="0">
                  <a:moveTo>
                    <a:pt x="1" y="0"/>
                  </a:moveTo>
                  <a:lnTo>
                    <a:pt x="1" y="213"/>
                  </a:lnTo>
                  <a:cubicBezTo>
                    <a:pt x="298" y="244"/>
                    <a:pt x="602" y="274"/>
                    <a:pt x="906" y="297"/>
                  </a:cubicBezTo>
                  <a:cubicBezTo>
                    <a:pt x="1530" y="358"/>
                    <a:pt x="2162" y="388"/>
                    <a:pt x="2785" y="457"/>
                  </a:cubicBezTo>
                  <a:cubicBezTo>
                    <a:pt x="2207" y="289"/>
                    <a:pt x="1621" y="160"/>
                    <a:pt x="1020" y="84"/>
                  </a:cubicBezTo>
                  <a:cubicBezTo>
                    <a:pt x="678" y="46"/>
                    <a:pt x="336" y="2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 rot="1527221">
              <a:off x="7548557" y="4018079"/>
              <a:ext cx="339265" cy="54888"/>
            </a:xfrm>
            <a:custGeom>
              <a:avLst/>
              <a:gdLst/>
              <a:ahLst/>
              <a:cxnLst/>
              <a:rect l="l" t="t" r="r" b="b"/>
              <a:pathLst>
                <a:path w="5600" h="906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205"/>
                    <a:pt x="168" y="396"/>
                    <a:pt x="312" y="563"/>
                  </a:cubicBezTo>
                  <a:lnTo>
                    <a:pt x="373" y="563"/>
                  </a:lnTo>
                  <a:cubicBezTo>
                    <a:pt x="634" y="550"/>
                    <a:pt x="894" y="544"/>
                    <a:pt x="1154" y="544"/>
                  </a:cubicBezTo>
                  <a:cubicBezTo>
                    <a:pt x="1518" y="544"/>
                    <a:pt x="1881" y="556"/>
                    <a:pt x="2245" y="578"/>
                  </a:cubicBezTo>
                  <a:cubicBezTo>
                    <a:pt x="2891" y="616"/>
                    <a:pt x="3546" y="631"/>
                    <a:pt x="4192" y="700"/>
                  </a:cubicBezTo>
                  <a:cubicBezTo>
                    <a:pt x="4664" y="746"/>
                    <a:pt x="5136" y="814"/>
                    <a:pt x="5600" y="905"/>
                  </a:cubicBezTo>
                  <a:cubicBezTo>
                    <a:pt x="5235" y="768"/>
                    <a:pt x="4862" y="647"/>
                    <a:pt x="4482" y="533"/>
                  </a:cubicBezTo>
                  <a:cubicBezTo>
                    <a:pt x="3774" y="320"/>
                    <a:pt x="3044" y="167"/>
                    <a:pt x="2313" y="91"/>
                  </a:cubicBezTo>
                  <a:cubicBezTo>
                    <a:pt x="1545" y="15"/>
                    <a:pt x="776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 rot="1527221">
              <a:off x="7618862" y="4280510"/>
              <a:ext cx="310246" cy="75184"/>
            </a:xfrm>
            <a:custGeom>
              <a:avLst/>
              <a:gdLst/>
              <a:ahLst/>
              <a:cxnLst/>
              <a:rect l="l" t="t" r="r" b="b"/>
              <a:pathLst>
                <a:path w="5121" h="1241" extrusionOk="0">
                  <a:moveTo>
                    <a:pt x="1" y="1"/>
                  </a:moveTo>
                  <a:lnTo>
                    <a:pt x="1" y="153"/>
                  </a:lnTo>
                  <a:cubicBezTo>
                    <a:pt x="176" y="183"/>
                    <a:pt x="358" y="206"/>
                    <a:pt x="533" y="229"/>
                  </a:cubicBezTo>
                  <a:cubicBezTo>
                    <a:pt x="1781" y="419"/>
                    <a:pt x="2998" y="761"/>
                    <a:pt x="4223" y="1073"/>
                  </a:cubicBezTo>
                  <a:cubicBezTo>
                    <a:pt x="4520" y="1127"/>
                    <a:pt x="4824" y="1180"/>
                    <a:pt x="5121" y="1241"/>
                  </a:cubicBezTo>
                  <a:cubicBezTo>
                    <a:pt x="5045" y="1043"/>
                    <a:pt x="4961" y="845"/>
                    <a:pt x="4877" y="647"/>
                  </a:cubicBezTo>
                  <a:cubicBezTo>
                    <a:pt x="4299" y="488"/>
                    <a:pt x="3706" y="373"/>
                    <a:pt x="3112" y="290"/>
                  </a:cubicBezTo>
                  <a:cubicBezTo>
                    <a:pt x="2450" y="198"/>
                    <a:pt x="1788" y="168"/>
                    <a:pt x="1127" y="107"/>
                  </a:cubicBezTo>
                  <a:cubicBezTo>
                    <a:pt x="746" y="77"/>
                    <a:pt x="373" y="3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 rot="1527221">
              <a:off x="7601009" y="4322416"/>
              <a:ext cx="324059" cy="86694"/>
            </a:xfrm>
            <a:custGeom>
              <a:avLst/>
              <a:gdLst/>
              <a:ahLst/>
              <a:cxnLst/>
              <a:rect l="l" t="t" r="r" b="b"/>
              <a:pathLst>
                <a:path w="5349" h="1431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129"/>
                    <a:pt x="69" y="251"/>
                    <a:pt x="122" y="365"/>
                  </a:cubicBezTo>
                  <a:cubicBezTo>
                    <a:pt x="130" y="380"/>
                    <a:pt x="137" y="396"/>
                    <a:pt x="145" y="403"/>
                  </a:cubicBezTo>
                  <a:lnTo>
                    <a:pt x="175" y="411"/>
                  </a:lnTo>
                  <a:cubicBezTo>
                    <a:pt x="731" y="510"/>
                    <a:pt x="1294" y="601"/>
                    <a:pt x="1849" y="730"/>
                  </a:cubicBezTo>
                  <a:cubicBezTo>
                    <a:pt x="2534" y="890"/>
                    <a:pt x="3234" y="1042"/>
                    <a:pt x="3926" y="1172"/>
                  </a:cubicBezTo>
                  <a:cubicBezTo>
                    <a:pt x="4398" y="1263"/>
                    <a:pt x="4870" y="1347"/>
                    <a:pt x="5349" y="1430"/>
                  </a:cubicBezTo>
                  <a:cubicBezTo>
                    <a:pt x="5311" y="1301"/>
                    <a:pt x="5273" y="1164"/>
                    <a:pt x="5227" y="1035"/>
                  </a:cubicBezTo>
                  <a:cubicBezTo>
                    <a:pt x="4839" y="943"/>
                    <a:pt x="4451" y="844"/>
                    <a:pt x="4071" y="753"/>
                  </a:cubicBezTo>
                  <a:cubicBezTo>
                    <a:pt x="3401" y="639"/>
                    <a:pt x="2724" y="555"/>
                    <a:pt x="2047" y="449"/>
                  </a:cubicBezTo>
                  <a:cubicBezTo>
                    <a:pt x="1492" y="358"/>
                    <a:pt x="951" y="243"/>
                    <a:pt x="404" y="1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 rot="1527221">
              <a:off x="7558313" y="4095323"/>
              <a:ext cx="376161" cy="88754"/>
            </a:xfrm>
            <a:custGeom>
              <a:avLst/>
              <a:gdLst/>
              <a:ahLst/>
              <a:cxnLst/>
              <a:rect l="l" t="t" r="r" b="b"/>
              <a:pathLst>
                <a:path w="6209" h="1465" extrusionOk="0">
                  <a:moveTo>
                    <a:pt x="310" y="0"/>
                  </a:moveTo>
                  <a:cubicBezTo>
                    <a:pt x="207" y="0"/>
                    <a:pt x="103" y="1"/>
                    <a:pt x="0" y="4"/>
                  </a:cubicBezTo>
                  <a:cubicBezTo>
                    <a:pt x="205" y="103"/>
                    <a:pt x="418" y="187"/>
                    <a:pt x="639" y="248"/>
                  </a:cubicBezTo>
                  <a:cubicBezTo>
                    <a:pt x="1111" y="248"/>
                    <a:pt x="1590" y="278"/>
                    <a:pt x="2062" y="324"/>
                  </a:cubicBezTo>
                  <a:cubicBezTo>
                    <a:pt x="3462" y="499"/>
                    <a:pt x="4839" y="932"/>
                    <a:pt x="6155" y="1442"/>
                  </a:cubicBezTo>
                  <a:lnTo>
                    <a:pt x="6208" y="1465"/>
                  </a:lnTo>
                  <a:cubicBezTo>
                    <a:pt x="6033" y="1161"/>
                    <a:pt x="5851" y="864"/>
                    <a:pt x="5660" y="567"/>
                  </a:cubicBezTo>
                  <a:cubicBezTo>
                    <a:pt x="5006" y="392"/>
                    <a:pt x="4344" y="270"/>
                    <a:pt x="3675" y="187"/>
                  </a:cubicBezTo>
                  <a:cubicBezTo>
                    <a:pt x="3013" y="111"/>
                    <a:pt x="2351" y="88"/>
                    <a:pt x="1697" y="50"/>
                  </a:cubicBezTo>
                  <a:cubicBezTo>
                    <a:pt x="1231" y="25"/>
                    <a:pt x="770" y="0"/>
                    <a:pt x="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 rot="1527221">
              <a:off x="7653285" y="4723454"/>
              <a:ext cx="178417" cy="132314"/>
            </a:xfrm>
            <a:custGeom>
              <a:avLst/>
              <a:gdLst/>
              <a:ahLst/>
              <a:cxnLst/>
              <a:rect l="l" t="t" r="r" b="b"/>
              <a:pathLst>
                <a:path w="2945" h="2184" extrusionOk="0">
                  <a:moveTo>
                    <a:pt x="0" y="0"/>
                  </a:moveTo>
                  <a:cubicBezTo>
                    <a:pt x="145" y="267"/>
                    <a:pt x="153" y="579"/>
                    <a:pt x="153" y="898"/>
                  </a:cubicBezTo>
                  <a:cubicBezTo>
                    <a:pt x="1050" y="1294"/>
                    <a:pt x="1956" y="1651"/>
                    <a:pt x="2815" y="2115"/>
                  </a:cubicBezTo>
                  <a:lnTo>
                    <a:pt x="2945" y="2184"/>
                  </a:lnTo>
                  <a:cubicBezTo>
                    <a:pt x="2853" y="1842"/>
                    <a:pt x="2762" y="1492"/>
                    <a:pt x="2678" y="1149"/>
                  </a:cubicBezTo>
                  <a:lnTo>
                    <a:pt x="2298" y="929"/>
                  </a:lnTo>
                  <a:lnTo>
                    <a:pt x="1864" y="677"/>
                  </a:lnTo>
                  <a:cubicBezTo>
                    <a:pt x="1667" y="594"/>
                    <a:pt x="1461" y="510"/>
                    <a:pt x="1256" y="434"/>
                  </a:cubicBezTo>
                  <a:cubicBezTo>
                    <a:pt x="845" y="274"/>
                    <a:pt x="426" y="1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7956468" y="3608420"/>
              <a:ext cx="508893" cy="1998071"/>
            </a:xfrm>
            <a:custGeom>
              <a:avLst/>
              <a:gdLst/>
              <a:ahLst/>
              <a:cxnLst/>
              <a:rect l="l" t="t" r="r" b="b"/>
              <a:pathLst>
                <a:path w="8400" h="32981" extrusionOk="0">
                  <a:moveTo>
                    <a:pt x="7236" y="0"/>
                  </a:moveTo>
                  <a:cubicBezTo>
                    <a:pt x="7205" y="0"/>
                    <a:pt x="7182" y="8"/>
                    <a:pt x="7159" y="8"/>
                  </a:cubicBezTo>
                  <a:cubicBezTo>
                    <a:pt x="7076" y="23"/>
                    <a:pt x="7000" y="68"/>
                    <a:pt x="6946" y="122"/>
                  </a:cubicBezTo>
                  <a:cubicBezTo>
                    <a:pt x="6916" y="145"/>
                    <a:pt x="6893" y="167"/>
                    <a:pt x="6863" y="190"/>
                  </a:cubicBezTo>
                  <a:lnTo>
                    <a:pt x="6840" y="205"/>
                  </a:lnTo>
                  <a:cubicBezTo>
                    <a:pt x="6825" y="221"/>
                    <a:pt x="6802" y="236"/>
                    <a:pt x="6779" y="251"/>
                  </a:cubicBezTo>
                  <a:lnTo>
                    <a:pt x="6756" y="266"/>
                  </a:lnTo>
                  <a:cubicBezTo>
                    <a:pt x="6733" y="282"/>
                    <a:pt x="6718" y="289"/>
                    <a:pt x="6695" y="304"/>
                  </a:cubicBezTo>
                  <a:lnTo>
                    <a:pt x="6665" y="312"/>
                  </a:lnTo>
                  <a:cubicBezTo>
                    <a:pt x="6642" y="327"/>
                    <a:pt x="6627" y="335"/>
                    <a:pt x="6604" y="350"/>
                  </a:cubicBezTo>
                  <a:lnTo>
                    <a:pt x="6581" y="358"/>
                  </a:lnTo>
                  <a:lnTo>
                    <a:pt x="6505" y="388"/>
                  </a:lnTo>
                  <a:lnTo>
                    <a:pt x="6490" y="396"/>
                  </a:lnTo>
                  <a:lnTo>
                    <a:pt x="6406" y="426"/>
                  </a:lnTo>
                  <a:lnTo>
                    <a:pt x="6391" y="426"/>
                  </a:lnTo>
                  <a:lnTo>
                    <a:pt x="6307" y="457"/>
                  </a:lnTo>
                  <a:lnTo>
                    <a:pt x="6300" y="457"/>
                  </a:lnTo>
                  <a:lnTo>
                    <a:pt x="6201" y="487"/>
                  </a:lnTo>
                  <a:cubicBezTo>
                    <a:pt x="5950" y="555"/>
                    <a:pt x="5676" y="593"/>
                    <a:pt x="5417" y="647"/>
                  </a:cubicBezTo>
                  <a:cubicBezTo>
                    <a:pt x="5242" y="685"/>
                    <a:pt x="5075" y="730"/>
                    <a:pt x="4907" y="784"/>
                  </a:cubicBezTo>
                  <a:lnTo>
                    <a:pt x="4900" y="784"/>
                  </a:lnTo>
                  <a:lnTo>
                    <a:pt x="4725" y="837"/>
                  </a:lnTo>
                  <a:lnTo>
                    <a:pt x="4717" y="837"/>
                  </a:lnTo>
                  <a:cubicBezTo>
                    <a:pt x="4405" y="943"/>
                    <a:pt x="4093" y="1088"/>
                    <a:pt x="3797" y="1248"/>
                  </a:cubicBezTo>
                  <a:cubicBezTo>
                    <a:pt x="3667" y="1347"/>
                    <a:pt x="3546" y="1453"/>
                    <a:pt x="3432" y="1567"/>
                  </a:cubicBezTo>
                  <a:lnTo>
                    <a:pt x="3401" y="1598"/>
                  </a:lnTo>
                  <a:cubicBezTo>
                    <a:pt x="3363" y="1636"/>
                    <a:pt x="3317" y="1681"/>
                    <a:pt x="3272" y="1727"/>
                  </a:cubicBezTo>
                  <a:lnTo>
                    <a:pt x="3249" y="1750"/>
                  </a:lnTo>
                  <a:cubicBezTo>
                    <a:pt x="3203" y="1803"/>
                    <a:pt x="3158" y="1856"/>
                    <a:pt x="3104" y="1917"/>
                  </a:cubicBezTo>
                  <a:lnTo>
                    <a:pt x="3082" y="1948"/>
                  </a:lnTo>
                  <a:cubicBezTo>
                    <a:pt x="3028" y="2001"/>
                    <a:pt x="2983" y="2062"/>
                    <a:pt x="2937" y="2123"/>
                  </a:cubicBezTo>
                  <a:lnTo>
                    <a:pt x="2929" y="2130"/>
                  </a:lnTo>
                  <a:cubicBezTo>
                    <a:pt x="2724" y="2389"/>
                    <a:pt x="2557" y="2670"/>
                    <a:pt x="2412" y="2967"/>
                  </a:cubicBezTo>
                  <a:cubicBezTo>
                    <a:pt x="2389" y="3020"/>
                    <a:pt x="2366" y="3074"/>
                    <a:pt x="2344" y="3127"/>
                  </a:cubicBezTo>
                  <a:cubicBezTo>
                    <a:pt x="2321" y="3180"/>
                    <a:pt x="2313" y="3211"/>
                    <a:pt x="2298" y="3256"/>
                  </a:cubicBezTo>
                  <a:cubicBezTo>
                    <a:pt x="2298" y="3264"/>
                    <a:pt x="2290" y="3279"/>
                    <a:pt x="2283" y="3294"/>
                  </a:cubicBezTo>
                  <a:cubicBezTo>
                    <a:pt x="2275" y="3325"/>
                    <a:pt x="2267" y="3355"/>
                    <a:pt x="2252" y="3386"/>
                  </a:cubicBezTo>
                  <a:lnTo>
                    <a:pt x="2245" y="3431"/>
                  </a:lnTo>
                  <a:cubicBezTo>
                    <a:pt x="2237" y="3469"/>
                    <a:pt x="2229" y="3507"/>
                    <a:pt x="2214" y="3545"/>
                  </a:cubicBezTo>
                  <a:cubicBezTo>
                    <a:pt x="2214" y="3545"/>
                    <a:pt x="2214" y="3553"/>
                    <a:pt x="2214" y="3561"/>
                  </a:cubicBezTo>
                  <a:cubicBezTo>
                    <a:pt x="2093" y="4184"/>
                    <a:pt x="2214" y="4831"/>
                    <a:pt x="2283" y="5470"/>
                  </a:cubicBezTo>
                  <a:cubicBezTo>
                    <a:pt x="2366" y="6239"/>
                    <a:pt x="2313" y="6977"/>
                    <a:pt x="2009" y="7692"/>
                  </a:cubicBezTo>
                  <a:cubicBezTo>
                    <a:pt x="1971" y="7775"/>
                    <a:pt x="1933" y="7859"/>
                    <a:pt x="1895" y="7943"/>
                  </a:cubicBezTo>
                  <a:cubicBezTo>
                    <a:pt x="1796" y="8148"/>
                    <a:pt x="1682" y="8346"/>
                    <a:pt x="1560" y="8544"/>
                  </a:cubicBezTo>
                  <a:cubicBezTo>
                    <a:pt x="1514" y="8620"/>
                    <a:pt x="1469" y="8688"/>
                    <a:pt x="1415" y="8764"/>
                  </a:cubicBezTo>
                  <a:cubicBezTo>
                    <a:pt x="1210" y="9092"/>
                    <a:pt x="982" y="9403"/>
                    <a:pt x="769" y="9715"/>
                  </a:cubicBezTo>
                  <a:cubicBezTo>
                    <a:pt x="708" y="9799"/>
                    <a:pt x="655" y="9890"/>
                    <a:pt x="594" y="9974"/>
                  </a:cubicBezTo>
                  <a:cubicBezTo>
                    <a:pt x="594" y="9982"/>
                    <a:pt x="586" y="9982"/>
                    <a:pt x="586" y="9989"/>
                  </a:cubicBezTo>
                  <a:cubicBezTo>
                    <a:pt x="396" y="10263"/>
                    <a:pt x="236" y="10560"/>
                    <a:pt x="114" y="10879"/>
                  </a:cubicBezTo>
                  <a:cubicBezTo>
                    <a:pt x="107" y="10902"/>
                    <a:pt x="99" y="10925"/>
                    <a:pt x="92" y="10956"/>
                  </a:cubicBezTo>
                  <a:cubicBezTo>
                    <a:pt x="84" y="10978"/>
                    <a:pt x="84" y="10986"/>
                    <a:pt x="76" y="11001"/>
                  </a:cubicBezTo>
                  <a:cubicBezTo>
                    <a:pt x="76" y="11009"/>
                    <a:pt x="61" y="11047"/>
                    <a:pt x="61" y="11070"/>
                  </a:cubicBezTo>
                  <a:cubicBezTo>
                    <a:pt x="54" y="11092"/>
                    <a:pt x="54" y="11100"/>
                    <a:pt x="46" y="11108"/>
                  </a:cubicBezTo>
                  <a:cubicBezTo>
                    <a:pt x="38" y="11146"/>
                    <a:pt x="31" y="11184"/>
                    <a:pt x="23" y="11222"/>
                  </a:cubicBezTo>
                  <a:lnTo>
                    <a:pt x="23" y="11237"/>
                  </a:lnTo>
                  <a:cubicBezTo>
                    <a:pt x="16" y="11267"/>
                    <a:pt x="16" y="11305"/>
                    <a:pt x="8" y="11336"/>
                  </a:cubicBezTo>
                  <a:lnTo>
                    <a:pt x="8" y="11374"/>
                  </a:lnTo>
                  <a:cubicBezTo>
                    <a:pt x="8" y="11397"/>
                    <a:pt x="0" y="11427"/>
                    <a:pt x="0" y="11458"/>
                  </a:cubicBezTo>
                  <a:lnTo>
                    <a:pt x="0" y="11496"/>
                  </a:lnTo>
                  <a:lnTo>
                    <a:pt x="0" y="11610"/>
                  </a:lnTo>
                  <a:cubicBezTo>
                    <a:pt x="16" y="12462"/>
                    <a:pt x="434" y="13337"/>
                    <a:pt x="617" y="14158"/>
                  </a:cubicBezTo>
                  <a:cubicBezTo>
                    <a:pt x="647" y="14280"/>
                    <a:pt x="670" y="14402"/>
                    <a:pt x="693" y="14524"/>
                  </a:cubicBezTo>
                  <a:lnTo>
                    <a:pt x="693" y="14531"/>
                  </a:lnTo>
                  <a:cubicBezTo>
                    <a:pt x="715" y="14653"/>
                    <a:pt x="738" y="14767"/>
                    <a:pt x="753" y="14889"/>
                  </a:cubicBezTo>
                  <a:cubicBezTo>
                    <a:pt x="830" y="15414"/>
                    <a:pt x="852" y="15939"/>
                    <a:pt x="807" y="16471"/>
                  </a:cubicBezTo>
                  <a:cubicBezTo>
                    <a:pt x="799" y="16578"/>
                    <a:pt x="792" y="16684"/>
                    <a:pt x="776" y="16791"/>
                  </a:cubicBezTo>
                  <a:cubicBezTo>
                    <a:pt x="769" y="16852"/>
                    <a:pt x="753" y="16913"/>
                    <a:pt x="738" y="16981"/>
                  </a:cubicBezTo>
                  <a:cubicBezTo>
                    <a:pt x="738" y="16989"/>
                    <a:pt x="738" y="16996"/>
                    <a:pt x="738" y="17004"/>
                  </a:cubicBezTo>
                  <a:cubicBezTo>
                    <a:pt x="723" y="17057"/>
                    <a:pt x="715" y="17110"/>
                    <a:pt x="700" y="17171"/>
                  </a:cubicBezTo>
                  <a:cubicBezTo>
                    <a:pt x="639" y="17407"/>
                    <a:pt x="556" y="17643"/>
                    <a:pt x="464" y="17879"/>
                  </a:cubicBezTo>
                  <a:cubicBezTo>
                    <a:pt x="449" y="17917"/>
                    <a:pt x="434" y="17955"/>
                    <a:pt x="419" y="18000"/>
                  </a:cubicBezTo>
                  <a:lnTo>
                    <a:pt x="411" y="18016"/>
                  </a:lnTo>
                  <a:cubicBezTo>
                    <a:pt x="426" y="18122"/>
                    <a:pt x="449" y="18229"/>
                    <a:pt x="464" y="18335"/>
                  </a:cubicBezTo>
                  <a:cubicBezTo>
                    <a:pt x="685" y="19545"/>
                    <a:pt x="913" y="20762"/>
                    <a:pt x="1157" y="21987"/>
                  </a:cubicBezTo>
                  <a:cubicBezTo>
                    <a:pt x="1202" y="22223"/>
                    <a:pt x="1248" y="22451"/>
                    <a:pt x="1294" y="22679"/>
                  </a:cubicBezTo>
                  <a:cubicBezTo>
                    <a:pt x="1332" y="22877"/>
                    <a:pt x="1370" y="23067"/>
                    <a:pt x="1408" y="23265"/>
                  </a:cubicBezTo>
                  <a:cubicBezTo>
                    <a:pt x="1590" y="24155"/>
                    <a:pt x="1781" y="25038"/>
                    <a:pt x="1978" y="25928"/>
                  </a:cubicBezTo>
                  <a:cubicBezTo>
                    <a:pt x="1994" y="26004"/>
                    <a:pt x="2009" y="26088"/>
                    <a:pt x="2024" y="26164"/>
                  </a:cubicBezTo>
                  <a:cubicBezTo>
                    <a:pt x="2191" y="26932"/>
                    <a:pt x="2366" y="27693"/>
                    <a:pt x="2549" y="28461"/>
                  </a:cubicBezTo>
                  <a:cubicBezTo>
                    <a:pt x="2617" y="28728"/>
                    <a:pt x="2678" y="28994"/>
                    <a:pt x="2739" y="29260"/>
                  </a:cubicBezTo>
                  <a:cubicBezTo>
                    <a:pt x="2808" y="29511"/>
                    <a:pt x="2869" y="29755"/>
                    <a:pt x="2922" y="30006"/>
                  </a:cubicBezTo>
                  <a:cubicBezTo>
                    <a:pt x="3028" y="30424"/>
                    <a:pt x="3127" y="30835"/>
                    <a:pt x="3241" y="31254"/>
                  </a:cubicBezTo>
                  <a:cubicBezTo>
                    <a:pt x="3386" y="31824"/>
                    <a:pt x="3538" y="32402"/>
                    <a:pt x="3698" y="32981"/>
                  </a:cubicBezTo>
                  <a:cubicBezTo>
                    <a:pt x="3470" y="32052"/>
                    <a:pt x="3287" y="31124"/>
                    <a:pt x="3158" y="30204"/>
                  </a:cubicBezTo>
                  <a:cubicBezTo>
                    <a:pt x="3127" y="30013"/>
                    <a:pt x="3104" y="29823"/>
                    <a:pt x="3082" y="29633"/>
                  </a:cubicBezTo>
                  <a:cubicBezTo>
                    <a:pt x="3051" y="29420"/>
                    <a:pt x="3028" y="29207"/>
                    <a:pt x="3005" y="28986"/>
                  </a:cubicBezTo>
                  <a:cubicBezTo>
                    <a:pt x="2998" y="28880"/>
                    <a:pt x="2983" y="28766"/>
                    <a:pt x="2975" y="28659"/>
                  </a:cubicBezTo>
                  <a:cubicBezTo>
                    <a:pt x="2945" y="28347"/>
                    <a:pt x="2922" y="28035"/>
                    <a:pt x="2907" y="27723"/>
                  </a:cubicBezTo>
                  <a:cubicBezTo>
                    <a:pt x="2899" y="27510"/>
                    <a:pt x="2884" y="27297"/>
                    <a:pt x="2884" y="27084"/>
                  </a:cubicBezTo>
                  <a:cubicBezTo>
                    <a:pt x="2876" y="26894"/>
                    <a:pt x="2869" y="26704"/>
                    <a:pt x="2869" y="26521"/>
                  </a:cubicBezTo>
                  <a:lnTo>
                    <a:pt x="2869" y="26164"/>
                  </a:lnTo>
                  <a:cubicBezTo>
                    <a:pt x="2869" y="25814"/>
                    <a:pt x="2884" y="25464"/>
                    <a:pt x="2899" y="25122"/>
                  </a:cubicBezTo>
                  <a:cubicBezTo>
                    <a:pt x="2914" y="24848"/>
                    <a:pt x="2929" y="24566"/>
                    <a:pt x="2952" y="24285"/>
                  </a:cubicBezTo>
                  <a:cubicBezTo>
                    <a:pt x="2990" y="23805"/>
                    <a:pt x="3044" y="23334"/>
                    <a:pt x="3104" y="22862"/>
                  </a:cubicBezTo>
                  <a:cubicBezTo>
                    <a:pt x="3173" y="22428"/>
                    <a:pt x="3241" y="22002"/>
                    <a:pt x="3325" y="21576"/>
                  </a:cubicBezTo>
                  <a:lnTo>
                    <a:pt x="3325" y="21569"/>
                  </a:lnTo>
                  <a:lnTo>
                    <a:pt x="3340" y="21485"/>
                  </a:lnTo>
                  <a:cubicBezTo>
                    <a:pt x="3424" y="21097"/>
                    <a:pt x="3515" y="20709"/>
                    <a:pt x="3614" y="20336"/>
                  </a:cubicBezTo>
                  <a:cubicBezTo>
                    <a:pt x="3667" y="20116"/>
                    <a:pt x="3728" y="19895"/>
                    <a:pt x="3797" y="19674"/>
                  </a:cubicBezTo>
                  <a:cubicBezTo>
                    <a:pt x="3842" y="19514"/>
                    <a:pt x="3896" y="19347"/>
                    <a:pt x="3949" y="19187"/>
                  </a:cubicBezTo>
                  <a:cubicBezTo>
                    <a:pt x="3995" y="19050"/>
                    <a:pt x="4040" y="18913"/>
                    <a:pt x="4086" y="18769"/>
                  </a:cubicBezTo>
                  <a:cubicBezTo>
                    <a:pt x="4124" y="18678"/>
                    <a:pt x="4154" y="18579"/>
                    <a:pt x="4185" y="18487"/>
                  </a:cubicBezTo>
                  <a:cubicBezTo>
                    <a:pt x="4131" y="18328"/>
                    <a:pt x="4086" y="18160"/>
                    <a:pt x="4048" y="18000"/>
                  </a:cubicBezTo>
                  <a:cubicBezTo>
                    <a:pt x="3941" y="17559"/>
                    <a:pt x="3888" y="17110"/>
                    <a:pt x="3888" y="16661"/>
                  </a:cubicBezTo>
                  <a:cubicBezTo>
                    <a:pt x="3888" y="16502"/>
                    <a:pt x="3888" y="16342"/>
                    <a:pt x="3903" y="16182"/>
                  </a:cubicBezTo>
                  <a:lnTo>
                    <a:pt x="3903" y="16129"/>
                  </a:lnTo>
                  <a:cubicBezTo>
                    <a:pt x="3911" y="16083"/>
                    <a:pt x="3911" y="16030"/>
                    <a:pt x="3918" y="15977"/>
                  </a:cubicBezTo>
                  <a:cubicBezTo>
                    <a:pt x="3949" y="15703"/>
                    <a:pt x="4010" y="15429"/>
                    <a:pt x="4086" y="15155"/>
                  </a:cubicBezTo>
                  <a:cubicBezTo>
                    <a:pt x="4109" y="15079"/>
                    <a:pt x="4131" y="15003"/>
                    <a:pt x="4162" y="14934"/>
                  </a:cubicBezTo>
                  <a:cubicBezTo>
                    <a:pt x="4162" y="14919"/>
                    <a:pt x="4169" y="14912"/>
                    <a:pt x="4169" y="14896"/>
                  </a:cubicBezTo>
                  <a:cubicBezTo>
                    <a:pt x="4200" y="14813"/>
                    <a:pt x="4230" y="14729"/>
                    <a:pt x="4268" y="14645"/>
                  </a:cubicBezTo>
                  <a:cubicBezTo>
                    <a:pt x="4322" y="14508"/>
                    <a:pt x="4383" y="14379"/>
                    <a:pt x="4443" y="14257"/>
                  </a:cubicBezTo>
                  <a:cubicBezTo>
                    <a:pt x="4885" y="13352"/>
                    <a:pt x="5509" y="12561"/>
                    <a:pt x="6110" y="11754"/>
                  </a:cubicBezTo>
                  <a:cubicBezTo>
                    <a:pt x="6262" y="11549"/>
                    <a:pt x="6414" y="11351"/>
                    <a:pt x="6558" y="11146"/>
                  </a:cubicBezTo>
                  <a:cubicBezTo>
                    <a:pt x="6604" y="11092"/>
                    <a:pt x="6642" y="11039"/>
                    <a:pt x="6680" y="10978"/>
                  </a:cubicBezTo>
                  <a:lnTo>
                    <a:pt x="6695" y="10948"/>
                  </a:lnTo>
                  <a:cubicBezTo>
                    <a:pt x="6733" y="10902"/>
                    <a:pt x="6764" y="10857"/>
                    <a:pt x="6794" y="10811"/>
                  </a:cubicBezTo>
                  <a:cubicBezTo>
                    <a:pt x="6809" y="10788"/>
                    <a:pt x="6825" y="10765"/>
                    <a:pt x="6840" y="10742"/>
                  </a:cubicBezTo>
                  <a:cubicBezTo>
                    <a:pt x="6855" y="10720"/>
                    <a:pt x="6886" y="10666"/>
                    <a:pt x="6908" y="10636"/>
                  </a:cubicBezTo>
                  <a:cubicBezTo>
                    <a:pt x="6939" y="10583"/>
                    <a:pt x="6969" y="10537"/>
                    <a:pt x="6992" y="10484"/>
                  </a:cubicBezTo>
                  <a:cubicBezTo>
                    <a:pt x="7000" y="10476"/>
                    <a:pt x="7007" y="10461"/>
                    <a:pt x="7015" y="10453"/>
                  </a:cubicBezTo>
                  <a:cubicBezTo>
                    <a:pt x="7220" y="10096"/>
                    <a:pt x="7372" y="9715"/>
                    <a:pt x="7449" y="9312"/>
                  </a:cubicBezTo>
                  <a:cubicBezTo>
                    <a:pt x="7464" y="9251"/>
                    <a:pt x="7471" y="9198"/>
                    <a:pt x="7479" y="9137"/>
                  </a:cubicBezTo>
                  <a:lnTo>
                    <a:pt x="7479" y="9107"/>
                  </a:lnTo>
                  <a:cubicBezTo>
                    <a:pt x="7487" y="9054"/>
                    <a:pt x="7487" y="9008"/>
                    <a:pt x="7494" y="8955"/>
                  </a:cubicBezTo>
                  <a:lnTo>
                    <a:pt x="7494" y="8863"/>
                  </a:lnTo>
                  <a:lnTo>
                    <a:pt x="7494" y="8757"/>
                  </a:lnTo>
                  <a:cubicBezTo>
                    <a:pt x="7494" y="8681"/>
                    <a:pt x="7494" y="8612"/>
                    <a:pt x="7479" y="8536"/>
                  </a:cubicBezTo>
                  <a:cubicBezTo>
                    <a:pt x="7479" y="8513"/>
                    <a:pt x="7479" y="8498"/>
                    <a:pt x="7479" y="8475"/>
                  </a:cubicBezTo>
                  <a:cubicBezTo>
                    <a:pt x="7456" y="8262"/>
                    <a:pt x="7411" y="8049"/>
                    <a:pt x="7372" y="7836"/>
                  </a:cubicBezTo>
                  <a:lnTo>
                    <a:pt x="7372" y="7829"/>
                  </a:lnTo>
                  <a:lnTo>
                    <a:pt x="7372" y="7813"/>
                  </a:lnTo>
                  <a:cubicBezTo>
                    <a:pt x="7334" y="7631"/>
                    <a:pt x="7296" y="7441"/>
                    <a:pt x="7266" y="7258"/>
                  </a:cubicBezTo>
                  <a:cubicBezTo>
                    <a:pt x="7236" y="7045"/>
                    <a:pt x="7220" y="6824"/>
                    <a:pt x="7228" y="6611"/>
                  </a:cubicBezTo>
                  <a:cubicBezTo>
                    <a:pt x="7251" y="6048"/>
                    <a:pt x="7411" y="5508"/>
                    <a:pt x="7692" y="5029"/>
                  </a:cubicBezTo>
                  <a:cubicBezTo>
                    <a:pt x="7738" y="4945"/>
                    <a:pt x="7791" y="4862"/>
                    <a:pt x="7852" y="4778"/>
                  </a:cubicBezTo>
                  <a:cubicBezTo>
                    <a:pt x="7867" y="4747"/>
                    <a:pt x="7890" y="4725"/>
                    <a:pt x="7905" y="4694"/>
                  </a:cubicBezTo>
                  <a:cubicBezTo>
                    <a:pt x="7935" y="4656"/>
                    <a:pt x="7974" y="4603"/>
                    <a:pt x="8012" y="4550"/>
                  </a:cubicBezTo>
                  <a:cubicBezTo>
                    <a:pt x="8042" y="4519"/>
                    <a:pt x="8065" y="4481"/>
                    <a:pt x="8088" y="4451"/>
                  </a:cubicBezTo>
                  <a:cubicBezTo>
                    <a:pt x="8126" y="4405"/>
                    <a:pt x="8164" y="4359"/>
                    <a:pt x="8202" y="4314"/>
                  </a:cubicBezTo>
                  <a:cubicBezTo>
                    <a:pt x="8225" y="4283"/>
                    <a:pt x="8255" y="4253"/>
                    <a:pt x="8278" y="4230"/>
                  </a:cubicBezTo>
                  <a:cubicBezTo>
                    <a:pt x="8316" y="4177"/>
                    <a:pt x="8362" y="4131"/>
                    <a:pt x="8400" y="4086"/>
                  </a:cubicBezTo>
                  <a:cubicBezTo>
                    <a:pt x="8377" y="3728"/>
                    <a:pt x="8331" y="3370"/>
                    <a:pt x="8278" y="3013"/>
                  </a:cubicBezTo>
                  <a:lnTo>
                    <a:pt x="8278" y="3005"/>
                  </a:lnTo>
                  <a:cubicBezTo>
                    <a:pt x="8247" y="2815"/>
                    <a:pt x="8209" y="2625"/>
                    <a:pt x="8171" y="2435"/>
                  </a:cubicBezTo>
                  <a:cubicBezTo>
                    <a:pt x="8171" y="2435"/>
                    <a:pt x="8171" y="2427"/>
                    <a:pt x="8171" y="2427"/>
                  </a:cubicBezTo>
                  <a:cubicBezTo>
                    <a:pt x="8103" y="2092"/>
                    <a:pt x="8019" y="1757"/>
                    <a:pt x="7920" y="1423"/>
                  </a:cubicBezTo>
                  <a:cubicBezTo>
                    <a:pt x="7920" y="1408"/>
                    <a:pt x="7913" y="1392"/>
                    <a:pt x="7905" y="1369"/>
                  </a:cubicBezTo>
                  <a:cubicBezTo>
                    <a:pt x="7806" y="1027"/>
                    <a:pt x="7692" y="692"/>
                    <a:pt x="7555" y="358"/>
                  </a:cubicBezTo>
                  <a:cubicBezTo>
                    <a:pt x="7547" y="342"/>
                    <a:pt x="7547" y="335"/>
                    <a:pt x="7540" y="327"/>
                  </a:cubicBezTo>
                  <a:cubicBezTo>
                    <a:pt x="7502" y="228"/>
                    <a:pt x="7456" y="122"/>
                    <a:pt x="7418" y="23"/>
                  </a:cubicBezTo>
                  <a:cubicBezTo>
                    <a:pt x="7357" y="8"/>
                    <a:pt x="7296" y="0"/>
                    <a:pt x="7236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8059701" y="3519423"/>
              <a:ext cx="439284" cy="1894415"/>
            </a:xfrm>
            <a:custGeom>
              <a:avLst/>
              <a:gdLst/>
              <a:ahLst/>
              <a:cxnLst/>
              <a:rect l="l" t="t" r="r" b="b"/>
              <a:pathLst>
                <a:path w="7251" h="31270" extrusionOk="0">
                  <a:moveTo>
                    <a:pt x="7251" y="1"/>
                  </a:moveTo>
                  <a:lnTo>
                    <a:pt x="7251" y="1"/>
                  </a:lnTo>
                  <a:cubicBezTo>
                    <a:pt x="7144" y="8"/>
                    <a:pt x="7038" y="54"/>
                    <a:pt x="6962" y="122"/>
                  </a:cubicBezTo>
                  <a:cubicBezTo>
                    <a:pt x="6566" y="488"/>
                    <a:pt x="5980" y="541"/>
                    <a:pt x="5440" y="655"/>
                  </a:cubicBezTo>
                  <a:cubicBezTo>
                    <a:pt x="4877" y="777"/>
                    <a:pt x="4329" y="982"/>
                    <a:pt x="3827" y="1264"/>
                  </a:cubicBezTo>
                  <a:cubicBezTo>
                    <a:pt x="3188" y="1758"/>
                    <a:pt x="2686" y="2405"/>
                    <a:pt x="2367" y="3143"/>
                  </a:cubicBezTo>
                  <a:cubicBezTo>
                    <a:pt x="2055" y="3896"/>
                    <a:pt x="2222" y="4695"/>
                    <a:pt x="2306" y="5486"/>
                  </a:cubicBezTo>
                  <a:cubicBezTo>
                    <a:pt x="2389" y="6254"/>
                    <a:pt x="2336" y="6985"/>
                    <a:pt x="2032" y="7700"/>
                  </a:cubicBezTo>
                  <a:cubicBezTo>
                    <a:pt x="1720" y="8438"/>
                    <a:pt x="1233" y="9077"/>
                    <a:pt x="784" y="9724"/>
                  </a:cubicBezTo>
                  <a:cubicBezTo>
                    <a:pt x="396" y="10294"/>
                    <a:pt x="0" y="10911"/>
                    <a:pt x="8" y="11626"/>
                  </a:cubicBezTo>
                  <a:cubicBezTo>
                    <a:pt x="31" y="12478"/>
                    <a:pt x="442" y="13353"/>
                    <a:pt x="632" y="14174"/>
                  </a:cubicBezTo>
                  <a:cubicBezTo>
                    <a:pt x="845" y="15034"/>
                    <a:pt x="898" y="15924"/>
                    <a:pt x="784" y="16807"/>
                  </a:cubicBezTo>
                  <a:cubicBezTo>
                    <a:pt x="716" y="17225"/>
                    <a:pt x="594" y="17644"/>
                    <a:pt x="419" y="18032"/>
                  </a:cubicBezTo>
                  <a:lnTo>
                    <a:pt x="480" y="18351"/>
                  </a:lnTo>
                  <a:cubicBezTo>
                    <a:pt x="1248" y="22619"/>
                    <a:pt x="2146" y="26979"/>
                    <a:pt x="3249" y="31269"/>
                  </a:cubicBezTo>
                  <a:cubicBezTo>
                    <a:pt x="3219" y="30912"/>
                    <a:pt x="3188" y="30570"/>
                    <a:pt x="3165" y="30220"/>
                  </a:cubicBezTo>
                  <a:cubicBezTo>
                    <a:pt x="2983" y="29002"/>
                    <a:pt x="2884" y="27770"/>
                    <a:pt x="2869" y="26537"/>
                  </a:cubicBezTo>
                  <a:cubicBezTo>
                    <a:pt x="2717" y="24727"/>
                    <a:pt x="2511" y="22885"/>
                    <a:pt x="2154" y="20953"/>
                  </a:cubicBezTo>
                  <a:cubicBezTo>
                    <a:pt x="1476" y="17111"/>
                    <a:pt x="1697" y="13627"/>
                    <a:pt x="2648" y="10096"/>
                  </a:cubicBezTo>
                  <a:cubicBezTo>
                    <a:pt x="3706" y="6300"/>
                    <a:pt x="6292" y="3820"/>
                    <a:pt x="7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8102110" y="4517776"/>
              <a:ext cx="77485" cy="199619"/>
            </a:xfrm>
            <a:custGeom>
              <a:avLst/>
              <a:gdLst/>
              <a:ahLst/>
              <a:cxnLst/>
              <a:rect l="l" t="t" r="r" b="b"/>
              <a:pathLst>
                <a:path w="1279" h="3295" extrusionOk="0">
                  <a:moveTo>
                    <a:pt x="107" y="1"/>
                  </a:moveTo>
                  <a:cubicBezTo>
                    <a:pt x="99" y="107"/>
                    <a:pt x="92" y="214"/>
                    <a:pt x="77" y="320"/>
                  </a:cubicBezTo>
                  <a:cubicBezTo>
                    <a:pt x="54" y="449"/>
                    <a:pt x="31" y="579"/>
                    <a:pt x="0" y="700"/>
                  </a:cubicBezTo>
                  <a:cubicBezTo>
                    <a:pt x="274" y="1324"/>
                    <a:pt x="548" y="1948"/>
                    <a:pt x="837" y="2572"/>
                  </a:cubicBezTo>
                  <a:cubicBezTo>
                    <a:pt x="845" y="2595"/>
                    <a:pt x="860" y="2618"/>
                    <a:pt x="868" y="2648"/>
                  </a:cubicBezTo>
                  <a:cubicBezTo>
                    <a:pt x="1005" y="2861"/>
                    <a:pt x="1142" y="3082"/>
                    <a:pt x="1279" y="3295"/>
                  </a:cubicBezTo>
                  <a:cubicBezTo>
                    <a:pt x="1256" y="3112"/>
                    <a:pt x="1233" y="2930"/>
                    <a:pt x="1210" y="2739"/>
                  </a:cubicBezTo>
                  <a:cubicBezTo>
                    <a:pt x="974" y="2412"/>
                    <a:pt x="784" y="2047"/>
                    <a:pt x="640" y="1667"/>
                  </a:cubicBezTo>
                  <a:cubicBezTo>
                    <a:pt x="434" y="1134"/>
                    <a:pt x="267" y="586"/>
                    <a:pt x="115" y="31"/>
                  </a:cubicBezTo>
                  <a:cubicBezTo>
                    <a:pt x="115" y="23"/>
                    <a:pt x="115" y="16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059701" y="4177176"/>
              <a:ext cx="98204" cy="384881"/>
            </a:xfrm>
            <a:custGeom>
              <a:avLst/>
              <a:gdLst/>
              <a:ahLst/>
              <a:cxnLst/>
              <a:rect l="l" t="t" r="r" b="b"/>
              <a:pathLst>
                <a:path w="1621" h="6353" extrusionOk="0">
                  <a:moveTo>
                    <a:pt x="137" y="0"/>
                  </a:moveTo>
                  <a:cubicBezTo>
                    <a:pt x="46" y="244"/>
                    <a:pt x="0" y="502"/>
                    <a:pt x="0" y="769"/>
                  </a:cubicBezTo>
                  <a:cubicBezTo>
                    <a:pt x="16" y="1613"/>
                    <a:pt x="434" y="2496"/>
                    <a:pt x="617" y="3317"/>
                  </a:cubicBezTo>
                  <a:cubicBezTo>
                    <a:pt x="678" y="3561"/>
                    <a:pt x="723" y="3804"/>
                    <a:pt x="754" y="4048"/>
                  </a:cubicBezTo>
                  <a:cubicBezTo>
                    <a:pt x="891" y="4466"/>
                    <a:pt x="1005" y="4892"/>
                    <a:pt x="1119" y="5311"/>
                  </a:cubicBezTo>
                  <a:cubicBezTo>
                    <a:pt x="1286" y="5661"/>
                    <a:pt x="1454" y="6003"/>
                    <a:pt x="1621" y="6353"/>
                  </a:cubicBezTo>
                  <a:cubicBezTo>
                    <a:pt x="1530" y="5988"/>
                    <a:pt x="1446" y="5615"/>
                    <a:pt x="1355" y="5250"/>
                  </a:cubicBezTo>
                  <a:cubicBezTo>
                    <a:pt x="1050" y="4010"/>
                    <a:pt x="708" y="2777"/>
                    <a:pt x="442" y="1537"/>
                  </a:cubicBezTo>
                  <a:cubicBezTo>
                    <a:pt x="335" y="1020"/>
                    <a:pt x="236" y="51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8085510" y="4095146"/>
              <a:ext cx="89480" cy="404267"/>
            </a:xfrm>
            <a:custGeom>
              <a:avLst/>
              <a:gdLst/>
              <a:ahLst/>
              <a:cxnLst/>
              <a:rect l="l" t="t" r="r" b="b"/>
              <a:pathLst>
                <a:path w="1477" h="6673" extrusionOk="0">
                  <a:moveTo>
                    <a:pt x="510" y="0"/>
                  </a:moveTo>
                  <a:lnTo>
                    <a:pt x="351" y="221"/>
                  </a:lnTo>
                  <a:cubicBezTo>
                    <a:pt x="229" y="396"/>
                    <a:pt x="107" y="578"/>
                    <a:pt x="1" y="761"/>
                  </a:cubicBezTo>
                  <a:cubicBezTo>
                    <a:pt x="115" y="1385"/>
                    <a:pt x="236" y="2016"/>
                    <a:pt x="366" y="2640"/>
                  </a:cubicBezTo>
                  <a:cubicBezTo>
                    <a:pt x="609" y="3865"/>
                    <a:pt x="944" y="5097"/>
                    <a:pt x="1256" y="6322"/>
                  </a:cubicBezTo>
                  <a:cubicBezTo>
                    <a:pt x="1286" y="6436"/>
                    <a:pt x="1309" y="6558"/>
                    <a:pt x="1340" y="6672"/>
                  </a:cubicBezTo>
                  <a:cubicBezTo>
                    <a:pt x="1355" y="5949"/>
                    <a:pt x="1400" y="5234"/>
                    <a:pt x="1477" y="4519"/>
                  </a:cubicBezTo>
                  <a:cubicBezTo>
                    <a:pt x="1104" y="3271"/>
                    <a:pt x="875" y="1993"/>
                    <a:pt x="647" y="753"/>
                  </a:cubicBezTo>
                  <a:cubicBezTo>
                    <a:pt x="602" y="502"/>
                    <a:pt x="556" y="251"/>
                    <a:pt x="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118710" y="4796156"/>
              <a:ext cx="104687" cy="225003"/>
            </a:xfrm>
            <a:custGeom>
              <a:avLst/>
              <a:gdLst/>
              <a:ahLst/>
              <a:cxnLst/>
              <a:rect l="l" t="t" r="r" b="b"/>
              <a:pathLst>
                <a:path w="1728" h="3714" extrusionOk="0">
                  <a:moveTo>
                    <a:pt x="0" y="1"/>
                  </a:moveTo>
                  <a:lnTo>
                    <a:pt x="0" y="1"/>
                  </a:lnTo>
                  <a:cubicBezTo>
                    <a:pt x="145" y="731"/>
                    <a:pt x="289" y="1469"/>
                    <a:pt x="442" y="2199"/>
                  </a:cubicBezTo>
                  <a:cubicBezTo>
                    <a:pt x="510" y="2298"/>
                    <a:pt x="579" y="2382"/>
                    <a:pt x="647" y="2481"/>
                  </a:cubicBezTo>
                  <a:cubicBezTo>
                    <a:pt x="974" y="2922"/>
                    <a:pt x="1339" y="3333"/>
                    <a:pt x="1727" y="3713"/>
                  </a:cubicBezTo>
                  <a:cubicBezTo>
                    <a:pt x="1705" y="3516"/>
                    <a:pt x="1682" y="3310"/>
                    <a:pt x="1659" y="3112"/>
                  </a:cubicBezTo>
                  <a:cubicBezTo>
                    <a:pt x="1415" y="2648"/>
                    <a:pt x="1134" y="2199"/>
                    <a:pt x="898" y="1758"/>
                  </a:cubicBezTo>
                  <a:cubicBezTo>
                    <a:pt x="579" y="1180"/>
                    <a:pt x="289" y="58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8174931" y="3979917"/>
              <a:ext cx="37379" cy="212523"/>
            </a:xfrm>
            <a:custGeom>
              <a:avLst/>
              <a:gdLst/>
              <a:ahLst/>
              <a:cxnLst/>
              <a:rect l="l" t="t" r="r" b="b"/>
              <a:pathLst>
                <a:path w="617" h="3508" extrusionOk="0">
                  <a:moveTo>
                    <a:pt x="160" y="0"/>
                  </a:moveTo>
                  <a:cubicBezTo>
                    <a:pt x="145" y="38"/>
                    <a:pt x="130" y="69"/>
                    <a:pt x="115" y="107"/>
                  </a:cubicBezTo>
                  <a:cubicBezTo>
                    <a:pt x="84" y="190"/>
                    <a:pt x="46" y="274"/>
                    <a:pt x="1" y="358"/>
                  </a:cubicBezTo>
                  <a:cubicBezTo>
                    <a:pt x="69" y="1271"/>
                    <a:pt x="198" y="2176"/>
                    <a:pt x="381" y="3074"/>
                  </a:cubicBezTo>
                  <a:cubicBezTo>
                    <a:pt x="419" y="3218"/>
                    <a:pt x="449" y="3363"/>
                    <a:pt x="495" y="3507"/>
                  </a:cubicBezTo>
                  <a:cubicBezTo>
                    <a:pt x="533" y="3332"/>
                    <a:pt x="579" y="3150"/>
                    <a:pt x="617" y="2975"/>
                  </a:cubicBezTo>
                  <a:cubicBezTo>
                    <a:pt x="594" y="2838"/>
                    <a:pt x="571" y="2708"/>
                    <a:pt x="541" y="2579"/>
                  </a:cubicBezTo>
                  <a:cubicBezTo>
                    <a:pt x="381" y="1712"/>
                    <a:pt x="252" y="852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163844" y="4219584"/>
              <a:ext cx="20840" cy="88087"/>
            </a:xfrm>
            <a:custGeom>
              <a:avLst/>
              <a:gdLst/>
              <a:ahLst/>
              <a:cxnLst/>
              <a:rect l="l" t="t" r="r" b="b"/>
              <a:pathLst>
                <a:path w="344" h="1454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472"/>
                    <a:pt x="191" y="944"/>
                    <a:pt x="305" y="1415"/>
                  </a:cubicBezTo>
                  <a:lnTo>
                    <a:pt x="313" y="1453"/>
                  </a:lnTo>
                  <a:cubicBezTo>
                    <a:pt x="328" y="1392"/>
                    <a:pt x="336" y="1324"/>
                    <a:pt x="343" y="1263"/>
                  </a:cubicBezTo>
                  <a:cubicBezTo>
                    <a:pt x="229" y="837"/>
                    <a:pt x="115" y="41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8226063" y="5292575"/>
              <a:ext cx="30049" cy="120802"/>
            </a:xfrm>
            <a:custGeom>
              <a:avLst/>
              <a:gdLst/>
              <a:ahLst/>
              <a:cxnLst/>
              <a:rect l="l" t="t" r="r" b="b"/>
              <a:pathLst>
                <a:path w="496" h="1994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670"/>
                    <a:pt x="321" y="1332"/>
                    <a:pt x="496" y="1994"/>
                  </a:cubicBezTo>
                  <a:cubicBezTo>
                    <a:pt x="465" y="1644"/>
                    <a:pt x="435" y="1294"/>
                    <a:pt x="412" y="944"/>
                  </a:cubicBezTo>
                  <a:cubicBezTo>
                    <a:pt x="381" y="754"/>
                    <a:pt x="359" y="564"/>
                    <a:pt x="336" y="373"/>
                  </a:cubicBezTo>
                  <a:cubicBezTo>
                    <a:pt x="222" y="252"/>
                    <a:pt x="108" y="130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146336" y="4037532"/>
              <a:ext cx="48951" cy="205132"/>
            </a:xfrm>
            <a:custGeom>
              <a:avLst/>
              <a:gdLst/>
              <a:ahLst/>
              <a:cxnLst/>
              <a:rect l="l" t="t" r="r" b="b"/>
              <a:pathLst>
                <a:path w="808" h="3386" extrusionOk="0">
                  <a:moveTo>
                    <a:pt x="145" y="0"/>
                  </a:moveTo>
                  <a:cubicBezTo>
                    <a:pt x="92" y="76"/>
                    <a:pt x="46" y="152"/>
                    <a:pt x="1" y="228"/>
                  </a:cubicBezTo>
                  <a:cubicBezTo>
                    <a:pt x="54" y="510"/>
                    <a:pt x="107" y="799"/>
                    <a:pt x="176" y="1080"/>
                  </a:cubicBezTo>
                  <a:cubicBezTo>
                    <a:pt x="358" y="1856"/>
                    <a:pt x="571" y="2625"/>
                    <a:pt x="784" y="3386"/>
                  </a:cubicBezTo>
                  <a:lnTo>
                    <a:pt x="807" y="3287"/>
                  </a:lnTo>
                  <a:cubicBezTo>
                    <a:pt x="708" y="3028"/>
                    <a:pt x="625" y="2762"/>
                    <a:pt x="556" y="2495"/>
                  </a:cubicBezTo>
                  <a:cubicBezTo>
                    <a:pt x="366" y="1735"/>
                    <a:pt x="229" y="959"/>
                    <a:pt x="161" y="175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8380490" y="3554440"/>
              <a:ext cx="38349" cy="234212"/>
            </a:xfrm>
            <a:custGeom>
              <a:avLst/>
              <a:gdLst/>
              <a:ahLst/>
              <a:cxnLst/>
              <a:rect l="l" t="t" r="r" b="b"/>
              <a:pathLst>
                <a:path w="633" h="3866" extrusionOk="0">
                  <a:moveTo>
                    <a:pt x="518" y="1"/>
                  </a:moveTo>
                  <a:cubicBezTo>
                    <a:pt x="396" y="31"/>
                    <a:pt x="267" y="54"/>
                    <a:pt x="138" y="77"/>
                  </a:cubicBezTo>
                  <a:cubicBezTo>
                    <a:pt x="107" y="85"/>
                    <a:pt x="69" y="92"/>
                    <a:pt x="31" y="100"/>
                  </a:cubicBezTo>
                  <a:cubicBezTo>
                    <a:pt x="39" y="313"/>
                    <a:pt x="39" y="518"/>
                    <a:pt x="39" y="716"/>
                  </a:cubicBezTo>
                  <a:cubicBezTo>
                    <a:pt x="39" y="1188"/>
                    <a:pt x="69" y="1659"/>
                    <a:pt x="46" y="2124"/>
                  </a:cubicBezTo>
                  <a:cubicBezTo>
                    <a:pt x="31" y="2610"/>
                    <a:pt x="1" y="3090"/>
                    <a:pt x="24" y="3584"/>
                  </a:cubicBezTo>
                  <a:cubicBezTo>
                    <a:pt x="24" y="3676"/>
                    <a:pt x="31" y="3774"/>
                    <a:pt x="39" y="3866"/>
                  </a:cubicBezTo>
                  <a:cubicBezTo>
                    <a:pt x="244" y="3508"/>
                    <a:pt x="442" y="3143"/>
                    <a:pt x="632" y="2770"/>
                  </a:cubicBezTo>
                  <a:cubicBezTo>
                    <a:pt x="602" y="2420"/>
                    <a:pt x="564" y="2055"/>
                    <a:pt x="541" y="1697"/>
                  </a:cubicBezTo>
                  <a:cubicBezTo>
                    <a:pt x="495" y="1173"/>
                    <a:pt x="518" y="663"/>
                    <a:pt x="518" y="145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336264" y="3567345"/>
              <a:ext cx="27686" cy="265109"/>
            </a:xfrm>
            <a:custGeom>
              <a:avLst/>
              <a:gdLst/>
              <a:ahLst/>
              <a:cxnLst/>
              <a:rect l="l" t="t" r="r" b="b"/>
              <a:pathLst>
                <a:path w="457" h="4376" extrusionOk="0">
                  <a:moveTo>
                    <a:pt x="358" y="1"/>
                  </a:moveTo>
                  <a:cubicBezTo>
                    <a:pt x="236" y="39"/>
                    <a:pt x="114" y="77"/>
                    <a:pt x="0" y="123"/>
                  </a:cubicBezTo>
                  <a:cubicBezTo>
                    <a:pt x="31" y="564"/>
                    <a:pt x="84" y="1005"/>
                    <a:pt x="122" y="1439"/>
                  </a:cubicBezTo>
                  <a:cubicBezTo>
                    <a:pt x="183" y="2032"/>
                    <a:pt x="206" y="2610"/>
                    <a:pt x="259" y="3204"/>
                  </a:cubicBezTo>
                  <a:cubicBezTo>
                    <a:pt x="297" y="3592"/>
                    <a:pt x="335" y="3987"/>
                    <a:pt x="358" y="4376"/>
                  </a:cubicBezTo>
                  <a:lnTo>
                    <a:pt x="457" y="4201"/>
                  </a:lnTo>
                  <a:cubicBezTo>
                    <a:pt x="426" y="4048"/>
                    <a:pt x="404" y="3889"/>
                    <a:pt x="381" y="3736"/>
                  </a:cubicBezTo>
                  <a:cubicBezTo>
                    <a:pt x="335" y="3211"/>
                    <a:pt x="327" y="2694"/>
                    <a:pt x="358" y="2169"/>
                  </a:cubicBezTo>
                  <a:cubicBezTo>
                    <a:pt x="373" y="1728"/>
                    <a:pt x="365" y="1287"/>
                    <a:pt x="365" y="838"/>
                  </a:cubicBezTo>
                  <a:cubicBezTo>
                    <a:pt x="365" y="556"/>
                    <a:pt x="365" y="282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434894" y="3519423"/>
              <a:ext cx="63672" cy="162301"/>
            </a:xfrm>
            <a:custGeom>
              <a:avLst/>
              <a:gdLst/>
              <a:ahLst/>
              <a:cxnLst/>
              <a:rect l="l" t="t" r="r" b="b"/>
              <a:pathLst>
                <a:path w="1051" h="2679" extrusionOk="0">
                  <a:moveTo>
                    <a:pt x="1050" y="1"/>
                  </a:moveTo>
                  <a:cubicBezTo>
                    <a:pt x="944" y="8"/>
                    <a:pt x="845" y="54"/>
                    <a:pt x="769" y="122"/>
                  </a:cubicBezTo>
                  <a:cubicBezTo>
                    <a:pt x="556" y="305"/>
                    <a:pt x="297" y="434"/>
                    <a:pt x="31" y="495"/>
                  </a:cubicBezTo>
                  <a:lnTo>
                    <a:pt x="31" y="579"/>
                  </a:lnTo>
                  <a:cubicBezTo>
                    <a:pt x="31" y="1142"/>
                    <a:pt x="0" y="1697"/>
                    <a:pt x="38" y="2268"/>
                  </a:cubicBezTo>
                  <a:cubicBezTo>
                    <a:pt x="46" y="2397"/>
                    <a:pt x="61" y="2534"/>
                    <a:pt x="69" y="2679"/>
                  </a:cubicBezTo>
                  <a:cubicBezTo>
                    <a:pt x="487" y="1819"/>
                    <a:pt x="814" y="921"/>
                    <a:pt x="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8194742" y="3700143"/>
              <a:ext cx="56281" cy="407478"/>
            </a:xfrm>
            <a:custGeom>
              <a:avLst/>
              <a:gdLst/>
              <a:ahLst/>
              <a:cxnLst/>
              <a:rect l="l" t="t" r="r" b="b"/>
              <a:pathLst>
                <a:path w="929" h="6726" extrusionOk="0">
                  <a:moveTo>
                    <a:pt x="198" y="0"/>
                  </a:moveTo>
                  <a:cubicBezTo>
                    <a:pt x="176" y="53"/>
                    <a:pt x="153" y="107"/>
                    <a:pt x="130" y="160"/>
                  </a:cubicBezTo>
                  <a:cubicBezTo>
                    <a:pt x="69" y="297"/>
                    <a:pt x="31" y="441"/>
                    <a:pt x="1" y="586"/>
                  </a:cubicBezTo>
                  <a:cubicBezTo>
                    <a:pt x="8" y="806"/>
                    <a:pt x="16" y="1019"/>
                    <a:pt x="23" y="1233"/>
                  </a:cubicBezTo>
                  <a:cubicBezTo>
                    <a:pt x="62" y="2115"/>
                    <a:pt x="92" y="2998"/>
                    <a:pt x="160" y="3888"/>
                  </a:cubicBezTo>
                  <a:cubicBezTo>
                    <a:pt x="236" y="4831"/>
                    <a:pt x="366" y="5774"/>
                    <a:pt x="533" y="6725"/>
                  </a:cubicBezTo>
                  <a:cubicBezTo>
                    <a:pt x="647" y="6353"/>
                    <a:pt x="784" y="5987"/>
                    <a:pt x="929" y="5630"/>
                  </a:cubicBezTo>
                  <a:cubicBezTo>
                    <a:pt x="754" y="4922"/>
                    <a:pt x="625" y="4207"/>
                    <a:pt x="533" y="3492"/>
                  </a:cubicBezTo>
                  <a:cubicBezTo>
                    <a:pt x="434" y="2754"/>
                    <a:pt x="351" y="2016"/>
                    <a:pt x="282" y="1286"/>
                  </a:cubicBezTo>
                  <a:cubicBezTo>
                    <a:pt x="252" y="852"/>
                    <a:pt x="221" y="426"/>
                    <a:pt x="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8296158" y="3584914"/>
              <a:ext cx="39257" cy="325449"/>
            </a:xfrm>
            <a:custGeom>
              <a:avLst/>
              <a:gdLst/>
              <a:ahLst/>
              <a:cxnLst/>
              <a:rect l="l" t="t" r="r" b="b"/>
              <a:pathLst>
                <a:path w="648" h="5372" extrusionOk="0">
                  <a:moveTo>
                    <a:pt x="274" y="0"/>
                  </a:moveTo>
                  <a:lnTo>
                    <a:pt x="130" y="68"/>
                  </a:lnTo>
                  <a:cubicBezTo>
                    <a:pt x="76" y="1681"/>
                    <a:pt x="0" y="3287"/>
                    <a:pt x="236" y="4960"/>
                  </a:cubicBezTo>
                  <a:cubicBezTo>
                    <a:pt x="251" y="5097"/>
                    <a:pt x="274" y="5234"/>
                    <a:pt x="297" y="5371"/>
                  </a:cubicBezTo>
                  <a:cubicBezTo>
                    <a:pt x="411" y="5158"/>
                    <a:pt x="533" y="4953"/>
                    <a:pt x="647" y="4747"/>
                  </a:cubicBezTo>
                  <a:cubicBezTo>
                    <a:pt x="639" y="4131"/>
                    <a:pt x="579" y="3507"/>
                    <a:pt x="525" y="2891"/>
                  </a:cubicBezTo>
                  <a:cubicBezTo>
                    <a:pt x="472" y="2305"/>
                    <a:pt x="442" y="1719"/>
                    <a:pt x="381" y="1126"/>
                  </a:cubicBezTo>
                  <a:cubicBezTo>
                    <a:pt x="350" y="753"/>
                    <a:pt x="312" y="38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178626" y="5087016"/>
              <a:ext cx="57190" cy="112986"/>
            </a:xfrm>
            <a:custGeom>
              <a:avLst/>
              <a:gdLst/>
              <a:ahLst/>
              <a:cxnLst/>
              <a:rect l="l" t="t" r="r" b="b"/>
              <a:pathLst>
                <a:path w="944" h="1865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99"/>
                    <a:pt x="38" y="206"/>
                    <a:pt x="61" y="297"/>
                  </a:cubicBezTo>
                  <a:cubicBezTo>
                    <a:pt x="366" y="822"/>
                    <a:pt x="662" y="1339"/>
                    <a:pt x="944" y="1864"/>
                  </a:cubicBezTo>
                  <a:cubicBezTo>
                    <a:pt x="936" y="1651"/>
                    <a:pt x="929" y="1438"/>
                    <a:pt x="921" y="1225"/>
                  </a:cubicBezTo>
                  <a:cubicBezTo>
                    <a:pt x="594" y="830"/>
                    <a:pt x="282" y="42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8159724" y="4998989"/>
              <a:ext cx="73789" cy="124497"/>
            </a:xfrm>
            <a:custGeom>
              <a:avLst/>
              <a:gdLst/>
              <a:ahLst/>
              <a:cxnLst/>
              <a:rect l="l" t="t" r="r" b="b"/>
              <a:pathLst>
                <a:path w="1218" h="2055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183"/>
                    <a:pt x="77" y="365"/>
                    <a:pt x="115" y="548"/>
                  </a:cubicBezTo>
                  <a:cubicBezTo>
                    <a:pt x="328" y="830"/>
                    <a:pt x="525" y="1111"/>
                    <a:pt x="723" y="1385"/>
                  </a:cubicBezTo>
                  <a:cubicBezTo>
                    <a:pt x="883" y="1606"/>
                    <a:pt x="1043" y="1834"/>
                    <a:pt x="1218" y="2054"/>
                  </a:cubicBezTo>
                  <a:cubicBezTo>
                    <a:pt x="1210" y="1971"/>
                    <a:pt x="1203" y="1887"/>
                    <a:pt x="1195" y="1803"/>
                  </a:cubicBezTo>
                  <a:cubicBezTo>
                    <a:pt x="814" y="1187"/>
                    <a:pt x="411" y="59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8199346" y="5179648"/>
              <a:ext cx="42468" cy="96871"/>
            </a:xfrm>
            <a:custGeom>
              <a:avLst/>
              <a:gdLst/>
              <a:ahLst/>
              <a:cxnLst/>
              <a:rect l="l" t="t" r="r" b="b"/>
              <a:pathLst>
                <a:path w="701" h="1599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351"/>
                    <a:pt x="160" y="708"/>
                    <a:pt x="244" y="1066"/>
                  </a:cubicBezTo>
                  <a:cubicBezTo>
                    <a:pt x="396" y="1248"/>
                    <a:pt x="549" y="1423"/>
                    <a:pt x="701" y="1598"/>
                  </a:cubicBezTo>
                  <a:cubicBezTo>
                    <a:pt x="693" y="1492"/>
                    <a:pt x="678" y="1378"/>
                    <a:pt x="670" y="1264"/>
                  </a:cubicBezTo>
                  <a:cubicBezTo>
                    <a:pt x="457" y="837"/>
                    <a:pt x="229" y="419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229335" y="3615327"/>
              <a:ext cx="58583" cy="389061"/>
            </a:xfrm>
            <a:custGeom>
              <a:avLst/>
              <a:gdLst/>
              <a:ahLst/>
              <a:cxnLst/>
              <a:rect l="l" t="t" r="r" b="b"/>
              <a:pathLst>
                <a:path w="967" h="6422" extrusionOk="0">
                  <a:moveTo>
                    <a:pt x="647" y="0"/>
                  </a:moveTo>
                  <a:cubicBezTo>
                    <a:pt x="403" y="228"/>
                    <a:pt x="190" y="487"/>
                    <a:pt x="0" y="761"/>
                  </a:cubicBezTo>
                  <a:cubicBezTo>
                    <a:pt x="23" y="1286"/>
                    <a:pt x="46" y="1803"/>
                    <a:pt x="84" y="2328"/>
                  </a:cubicBezTo>
                  <a:cubicBezTo>
                    <a:pt x="137" y="3051"/>
                    <a:pt x="221" y="3774"/>
                    <a:pt x="312" y="4504"/>
                  </a:cubicBezTo>
                  <a:cubicBezTo>
                    <a:pt x="388" y="5143"/>
                    <a:pt x="487" y="5782"/>
                    <a:pt x="616" y="6421"/>
                  </a:cubicBezTo>
                  <a:cubicBezTo>
                    <a:pt x="731" y="6178"/>
                    <a:pt x="845" y="5934"/>
                    <a:pt x="966" y="5699"/>
                  </a:cubicBezTo>
                  <a:cubicBezTo>
                    <a:pt x="928" y="5303"/>
                    <a:pt x="898" y="4907"/>
                    <a:pt x="868" y="4519"/>
                  </a:cubicBezTo>
                  <a:cubicBezTo>
                    <a:pt x="830" y="3774"/>
                    <a:pt x="791" y="3036"/>
                    <a:pt x="738" y="2290"/>
                  </a:cubicBezTo>
                  <a:cubicBezTo>
                    <a:pt x="693" y="1552"/>
                    <a:pt x="647" y="807"/>
                    <a:pt x="647" y="76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8084601" y="4603077"/>
              <a:ext cx="119893" cy="270561"/>
            </a:xfrm>
            <a:custGeom>
              <a:avLst/>
              <a:gdLst/>
              <a:ahLst/>
              <a:cxnLst/>
              <a:rect l="l" t="t" r="r" b="b"/>
              <a:pathLst>
                <a:path w="1979" h="4466" extrusionOk="0">
                  <a:moveTo>
                    <a:pt x="54" y="0"/>
                  </a:moveTo>
                  <a:lnTo>
                    <a:pt x="0" y="145"/>
                  </a:lnTo>
                  <a:cubicBezTo>
                    <a:pt x="16" y="251"/>
                    <a:pt x="38" y="358"/>
                    <a:pt x="54" y="457"/>
                  </a:cubicBezTo>
                  <a:cubicBezTo>
                    <a:pt x="137" y="921"/>
                    <a:pt x="221" y="1385"/>
                    <a:pt x="312" y="1849"/>
                  </a:cubicBezTo>
                  <a:cubicBezTo>
                    <a:pt x="388" y="2001"/>
                    <a:pt x="464" y="2145"/>
                    <a:pt x="540" y="2298"/>
                  </a:cubicBezTo>
                  <a:cubicBezTo>
                    <a:pt x="693" y="2526"/>
                    <a:pt x="845" y="2754"/>
                    <a:pt x="997" y="2982"/>
                  </a:cubicBezTo>
                  <a:cubicBezTo>
                    <a:pt x="1324" y="3469"/>
                    <a:pt x="1636" y="3979"/>
                    <a:pt x="1978" y="4466"/>
                  </a:cubicBezTo>
                  <a:cubicBezTo>
                    <a:pt x="1918" y="4040"/>
                    <a:pt x="1841" y="3614"/>
                    <a:pt x="1765" y="3180"/>
                  </a:cubicBezTo>
                  <a:cubicBezTo>
                    <a:pt x="1743" y="3135"/>
                    <a:pt x="1705" y="3081"/>
                    <a:pt x="1674" y="3036"/>
                  </a:cubicBezTo>
                  <a:cubicBezTo>
                    <a:pt x="1370" y="2511"/>
                    <a:pt x="1096" y="1978"/>
                    <a:pt x="845" y="1438"/>
                  </a:cubicBezTo>
                  <a:cubicBezTo>
                    <a:pt x="556" y="966"/>
                    <a:pt x="305" y="487"/>
                    <a:pt x="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8250963" y="5350190"/>
              <a:ext cx="32775" cy="167814"/>
            </a:xfrm>
            <a:custGeom>
              <a:avLst/>
              <a:gdLst/>
              <a:ahLst/>
              <a:cxnLst/>
              <a:rect l="l" t="t" r="r" b="b"/>
              <a:pathLst>
                <a:path w="541" h="277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343"/>
                    <a:pt x="54" y="693"/>
                    <a:pt x="85" y="1043"/>
                  </a:cubicBezTo>
                  <a:cubicBezTo>
                    <a:pt x="229" y="1629"/>
                    <a:pt x="381" y="2199"/>
                    <a:pt x="541" y="2770"/>
                  </a:cubicBezTo>
                  <a:cubicBezTo>
                    <a:pt x="313" y="1842"/>
                    <a:pt x="138" y="921"/>
                    <a:pt x="1" y="1"/>
                  </a:cubicBezTo>
                  <a:close/>
                </a:path>
              </a:pathLst>
            </a:custGeom>
            <a:solidFill>
              <a:srgbClr val="B5B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8149122" y="3519908"/>
              <a:ext cx="420867" cy="1607254"/>
            </a:xfrm>
            <a:custGeom>
              <a:avLst/>
              <a:gdLst/>
              <a:ahLst/>
              <a:cxnLst/>
              <a:rect l="l" t="t" r="r" b="b"/>
              <a:pathLst>
                <a:path w="6947" h="26530" extrusionOk="0">
                  <a:moveTo>
                    <a:pt x="5775" y="0"/>
                  </a:moveTo>
                  <a:cubicBezTo>
                    <a:pt x="4824" y="3819"/>
                    <a:pt x="2230" y="6300"/>
                    <a:pt x="1172" y="10096"/>
                  </a:cubicBezTo>
                  <a:cubicBezTo>
                    <a:pt x="221" y="13626"/>
                    <a:pt x="0" y="17103"/>
                    <a:pt x="678" y="20945"/>
                  </a:cubicBezTo>
                  <a:cubicBezTo>
                    <a:pt x="1035" y="22885"/>
                    <a:pt x="1241" y="24719"/>
                    <a:pt x="1393" y="26529"/>
                  </a:cubicBezTo>
                  <a:cubicBezTo>
                    <a:pt x="1362" y="24216"/>
                    <a:pt x="1667" y="21911"/>
                    <a:pt x="2313" y="19690"/>
                  </a:cubicBezTo>
                  <a:cubicBezTo>
                    <a:pt x="2435" y="19287"/>
                    <a:pt x="2572" y="18891"/>
                    <a:pt x="2709" y="18495"/>
                  </a:cubicBezTo>
                  <a:cubicBezTo>
                    <a:pt x="2306" y="17225"/>
                    <a:pt x="2283" y="15901"/>
                    <a:pt x="2800" y="14653"/>
                  </a:cubicBezTo>
                  <a:cubicBezTo>
                    <a:pt x="3241" y="13588"/>
                    <a:pt x="3949" y="12683"/>
                    <a:pt x="4641" y="11762"/>
                  </a:cubicBezTo>
                  <a:cubicBezTo>
                    <a:pt x="5372" y="10781"/>
                    <a:pt x="6133" y="9830"/>
                    <a:pt x="6018" y="8544"/>
                  </a:cubicBezTo>
                  <a:cubicBezTo>
                    <a:pt x="5965" y="7897"/>
                    <a:pt x="5737" y="7274"/>
                    <a:pt x="5760" y="6612"/>
                  </a:cubicBezTo>
                  <a:cubicBezTo>
                    <a:pt x="5790" y="6056"/>
                    <a:pt x="5942" y="5516"/>
                    <a:pt x="6224" y="5037"/>
                  </a:cubicBezTo>
                  <a:cubicBezTo>
                    <a:pt x="6429" y="4694"/>
                    <a:pt x="6673" y="4375"/>
                    <a:pt x="6947" y="4086"/>
                  </a:cubicBezTo>
                  <a:cubicBezTo>
                    <a:pt x="6848" y="2686"/>
                    <a:pt x="6513" y="1309"/>
                    <a:pt x="5958" y="23"/>
                  </a:cubicBezTo>
                  <a:cubicBezTo>
                    <a:pt x="5897" y="8"/>
                    <a:pt x="5836" y="0"/>
                    <a:pt x="5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233939" y="3736069"/>
              <a:ext cx="336051" cy="349864"/>
            </a:xfrm>
            <a:custGeom>
              <a:avLst/>
              <a:gdLst/>
              <a:ahLst/>
              <a:cxnLst/>
              <a:rect l="l" t="t" r="r" b="b"/>
              <a:pathLst>
                <a:path w="5547" h="5775" extrusionOk="0">
                  <a:moveTo>
                    <a:pt x="5493" y="0"/>
                  </a:moveTo>
                  <a:cubicBezTo>
                    <a:pt x="4824" y="586"/>
                    <a:pt x="4162" y="1187"/>
                    <a:pt x="3515" y="1804"/>
                  </a:cubicBezTo>
                  <a:cubicBezTo>
                    <a:pt x="2869" y="2427"/>
                    <a:pt x="2229" y="3112"/>
                    <a:pt x="1598" y="3774"/>
                  </a:cubicBezTo>
                  <a:cubicBezTo>
                    <a:pt x="1119" y="4276"/>
                    <a:pt x="647" y="4778"/>
                    <a:pt x="175" y="5296"/>
                  </a:cubicBezTo>
                  <a:cubicBezTo>
                    <a:pt x="107" y="5455"/>
                    <a:pt x="54" y="5615"/>
                    <a:pt x="0" y="5775"/>
                  </a:cubicBezTo>
                  <a:cubicBezTo>
                    <a:pt x="1613" y="4428"/>
                    <a:pt x="3219" y="3059"/>
                    <a:pt x="4755" y="1591"/>
                  </a:cubicBezTo>
                  <a:cubicBezTo>
                    <a:pt x="4778" y="1552"/>
                    <a:pt x="4801" y="1514"/>
                    <a:pt x="4824" y="1469"/>
                  </a:cubicBezTo>
                  <a:cubicBezTo>
                    <a:pt x="5029" y="1126"/>
                    <a:pt x="5273" y="807"/>
                    <a:pt x="5547" y="518"/>
                  </a:cubicBezTo>
                  <a:cubicBezTo>
                    <a:pt x="5531" y="343"/>
                    <a:pt x="5516" y="175"/>
                    <a:pt x="5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466215" y="3645739"/>
              <a:ext cx="89965" cy="83483"/>
            </a:xfrm>
            <a:custGeom>
              <a:avLst/>
              <a:gdLst/>
              <a:ahLst/>
              <a:cxnLst/>
              <a:rect l="l" t="t" r="r" b="b"/>
              <a:pathLst>
                <a:path w="1485" h="1378" extrusionOk="0">
                  <a:moveTo>
                    <a:pt x="1401" y="0"/>
                  </a:moveTo>
                  <a:cubicBezTo>
                    <a:pt x="929" y="449"/>
                    <a:pt x="457" y="898"/>
                    <a:pt x="1" y="1377"/>
                  </a:cubicBezTo>
                  <a:cubicBezTo>
                    <a:pt x="199" y="1225"/>
                    <a:pt x="396" y="1073"/>
                    <a:pt x="602" y="928"/>
                  </a:cubicBezTo>
                  <a:cubicBezTo>
                    <a:pt x="883" y="723"/>
                    <a:pt x="1180" y="533"/>
                    <a:pt x="1484" y="350"/>
                  </a:cubicBezTo>
                  <a:cubicBezTo>
                    <a:pt x="1454" y="236"/>
                    <a:pt x="1431" y="122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8195650" y="4173481"/>
              <a:ext cx="70155" cy="61370"/>
            </a:xfrm>
            <a:custGeom>
              <a:avLst/>
              <a:gdLst/>
              <a:ahLst/>
              <a:cxnLst/>
              <a:rect l="l" t="t" r="r" b="b"/>
              <a:pathLst>
                <a:path w="1158" h="1013" extrusionOk="0">
                  <a:moveTo>
                    <a:pt x="1157" y="0"/>
                  </a:moveTo>
                  <a:cubicBezTo>
                    <a:pt x="792" y="305"/>
                    <a:pt x="412" y="594"/>
                    <a:pt x="31" y="883"/>
                  </a:cubicBezTo>
                  <a:cubicBezTo>
                    <a:pt x="24" y="929"/>
                    <a:pt x="16" y="967"/>
                    <a:pt x="1" y="1012"/>
                  </a:cubicBezTo>
                  <a:cubicBezTo>
                    <a:pt x="404" y="700"/>
                    <a:pt x="784" y="350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8398968" y="3602846"/>
              <a:ext cx="144308" cy="157272"/>
            </a:xfrm>
            <a:custGeom>
              <a:avLst/>
              <a:gdLst/>
              <a:ahLst/>
              <a:cxnLst/>
              <a:rect l="l" t="t" r="r" b="b"/>
              <a:pathLst>
                <a:path w="2382" h="2596" extrusionOk="0">
                  <a:moveTo>
                    <a:pt x="2320" y="1"/>
                  </a:moveTo>
                  <a:cubicBezTo>
                    <a:pt x="1940" y="282"/>
                    <a:pt x="1575" y="594"/>
                    <a:pt x="1225" y="906"/>
                  </a:cubicBezTo>
                  <a:cubicBezTo>
                    <a:pt x="1012" y="1089"/>
                    <a:pt x="799" y="1271"/>
                    <a:pt x="593" y="1454"/>
                  </a:cubicBezTo>
                  <a:cubicBezTo>
                    <a:pt x="403" y="1842"/>
                    <a:pt x="205" y="2222"/>
                    <a:pt x="0" y="2595"/>
                  </a:cubicBezTo>
                  <a:cubicBezTo>
                    <a:pt x="715" y="1827"/>
                    <a:pt x="1438" y="1066"/>
                    <a:pt x="2206" y="358"/>
                  </a:cubicBezTo>
                  <a:cubicBezTo>
                    <a:pt x="2267" y="305"/>
                    <a:pt x="2320" y="252"/>
                    <a:pt x="2381" y="199"/>
                  </a:cubicBezTo>
                  <a:cubicBezTo>
                    <a:pt x="2366" y="130"/>
                    <a:pt x="2343" y="62"/>
                    <a:pt x="2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8182322" y="3960046"/>
              <a:ext cx="324965" cy="352227"/>
            </a:xfrm>
            <a:custGeom>
              <a:avLst/>
              <a:gdLst/>
              <a:ahLst/>
              <a:cxnLst/>
              <a:rect l="l" t="t" r="r" b="b"/>
              <a:pathLst>
                <a:path w="5364" h="5814" extrusionOk="0">
                  <a:moveTo>
                    <a:pt x="5257" y="1"/>
                  </a:moveTo>
                  <a:cubicBezTo>
                    <a:pt x="4831" y="503"/>
                    <a:pt x="4413" y="1013"/>
                    <a:pt x="3994" y="1515"/>
                  </a:cubicBezTo>
                  <a:cubicBezTo>
                    <a:pt x="3431" y="2162"/>
                    <a:pt x="2846" y="2785"/>
                    <a:pt x="2222" y="3371"/>
                  </a:cubicBezTo>
                  <a:cubicBezTo>
                    <a:pt x="1606" y="3957"/>
                    <a:pt x="982" y="4550"/>
                    <a:pt x="297" y="5060"/>
                  </a:cubicBezTo>
                  <a:cubicBezTo>
                    <a:pt x="236" y="5106"/>
                    <a:pt x="168" y="5152"/>
                    <a:pt x="99" y="5205"/>
                  </a:cubicBezTo>
                  <a:cubicBezTo>
                    <a:pt x="61" y="5410"/>
                    <a:pt x="31" y="5608"/>
                    <a:pt x="0" y="5813"/>
                  </a:cubicBezTo>
                  <a:cubicBezTo>
                    <a:pt x="510" y="5281"/>
                    <a:pt x="1058" y="4779"/>
                    <a:pt x="1644" y="4322"/>
                  </a:cubicBezTo>
                  <a:cubicBezTo>
                    <a:pt x="2305" y="3790"/>
                    <a:pt x="2960" y="3265"/>
                    <a:pt x="3568" y="2664"/>
                  </a:cubicBezTo>
                  <a:cubicBezTo>
                    <a:pt x="4215" y="2009"/>
                    <a:pt x="4816" y="1317"/>
                    <a:pt x="5364" y="579"/>
                  </a:cubicBezTo>
                  <a:cubicBezTo>
                    <a:pt x="5326" y="389"/>
                    <a:pt x="5288" y="191"/>
                    <a:pt x="5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168933" y="4486878"/>
              <a:ext cx="128677" cy="207010"/>
            </a:xfrm>
            <a:custGeom>
              <a:avLst/>
              <a:gdLst/>
              <a:ahLst/>
              <a:cxnLst/>
              <a:rect l="l" t="t" r="r" b="b"/>
              <a:pathLst>
                <a:path w="2124" h="3417" extrusionOk="0">
                  <a:moveTo>
                    <a:pt x="2123" y="1"/>
                  </a:moveTo>
                  <a:lnTo>
                    <a:pt x="2123" y="1"/>
                  </a:lnTo>
                  <a:cubicBezTo>
                    <a:pt x="1697" y="381"/>
                    <a:pt x="1279" y="762"/>
                    <a:pt x="853" y="1150"/>
                  </a:cubicBezTo>
                  <a:cubicBezTo>
                    <a:pt x="571" y="1424"/>
                    <a:pt x="282" y="1690"/>
                    <a:pt x="1" y="1971"/>
                  </a:cubicBezTo>
                  <a:cubicBezTo>
                    <a:pt x="23" y="2451"/>
                    <a:pt x="69" y="2930"/>
                    <a:pt x="122" y="3417"/>
                  </a:cubicBezTo>
                  <a:cubicBezTo>
                    <a:pt x="723" y="2496"/>
                    <a:pt x="1378" y="1614"/>
                    <a:pt x="2085" y="769"/>
                  </a:cubicBezTo>
                  <a:cubicBezTo>
                    <a:pt x="2078" y="511"/>
                    <a:pt x="2093" y="252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463489" y="3569647"/>
              <a:ext cx="66883" cy="57675"/>
            </a:xfrm>
            <a:custGeom>
              <a:avLst/>
              <a:gdLst/>
              <a:ahLst/>
              <a:cxnLst/>
              <a:rect l="l" t="t" r="r" b="b"/>
              <a:pathLst>
                <a:path w="1104" h="952" extrusionOk="0">
                  <a:moveTo>
                    <a:pt x="1080" y="1"/>
                  </a:moveTo>
                  <a:cubicBezTo>
                    <a:pt x="746" y="244"/>
                    <a:pt x="419" y="488"/>
                    <a:pt x="84" y="739"/>
                  </a:cubicBezTo>
                  <a:cubicBezTo>
                    <a:pt x="53" y="815"/>
                    <a:pt x="23" y="883"/>
                    <a:pt x="0" y="952"/>
                  </a:cubicBezTo>
                  <a:cubicBezTo>
                    <a:pt x="358" y="640"/>
                    <a:pt x="723" y="343"/>
                    <a:pt x="1103" y="69"/>
                  </a:cubicBezTo>
                  <a:lnTo>
                    <a:pt x="1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8206737" y="3912124"/>
              <a:ext cx="272015" cy="272924"/>
            </a:xfrm>
            <a:custGeom>
              <a:avLst/>
              <a:gdLst/>
              <a:ahLst/>
              <a:cxnLst/>
              <a:rect l="l" t="t" r="r" b="b"/>
              <a:pathLst>
                <a:path w="4490" h="4505" extrusionOk="0">
                  <a:moveTo>
                    <a:pt x="4489" y="1"/>
                  </a:moveTo>
                  <a:lnTo>
                    <a:pt x="4489" y="1"/>
                  </a:lnTo>
                  <a:cubicBezTo>
                    <a:pt x="3165" y="1203"/>
                    <a:pt x="1804" y="2359"/>
                    <a:pt x="434" y="3500"/>
                  </a:cubicBezTo>
                  <a:lnTo>
                    <a:pt x="198" y="3698"/>
                  </a:lnTo>
                  <a:cubicBezTo>
                    <a:pt x="122" y="3964"/>
                    <a:pt x="61" y="4231"/>
                    <a:pt x="0" y="4505"/>
                  </a:cubicBezTo>
                  <a:cubicBezTo>
                    <a:pt x="411" y="4177"/>
                    <a:pt x="815" y="3835"/>
                    <a:pt x="1210" y="3493"/>
                  </a:cubicBezTo>
                  <a:cubicBezTo>
                    <a:pt x="1941" y="2861"/>
                    <a:pt x="2633" y="2184"/>
                    <a:pt x="3280" y="1461"/>
                  </a:cubicBezTo>
                  <a:cubicBezTo>
                    <a:pt x="3698" y="990"/>
                    <a:pt x="4094" y="495"/>
                    <a:pt x="4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166146" y="4153670"/>
              <a:ext cx="319027" cy="383063"/>
            </a:xfrm>
            <a:custGeom>
              <a:avLst/>
              <a:gdLst/>
              <a:ahLst/>
              <a:cxnLst/>
              <a:rect l="l" t="t" r="r" b="b"/>
              <a:pathLst>
                <a:path w="5266" h="6323" extrusionOk="0">
                  <a:moveTo>
                    <a:pt x="5266" y="0"/>
                  </a:moveTo>
                  <a:lnTo>
                    <a:pt x="5266" y="0"/>
                  </a:lnTo>
                  <a:cubicBezTo>
                    <a:pt x="4992" y="282"/>
                    <a:pt x="4718" y="556"/>
                    <a:pt x="4444" y="830"/>
                  </a:cubicBezTo>
                  <a:cubicBezTo>
                    <a:pt x="3904" y="1377"/>
                    <a:pt x="3348" y="1902"/>
                    <a:pt x="2816" y="2458"/>
                  </a:cubicBezTo>
                  <a:cubicBezTo>
                    <a:pt x="2283" y="3013"/>
                    <a:pt x="1743" y="3576"/>
                    <a:pt x="1165" y="4093"/>
                  </a:cubicBezTo>
                  <a:cubicBezTo>
                    <a:pt x="807" y="4413"/>
                    <a:pt x="435" y="4710"/>
                    <a:pt x="31" y="4976"/>
                  </a:cubicBezTo>
                  <a:cubicBezTo>
                    <a:pt x="9" y="5425"/>
                    <a:pt x="1" y="5874"/>
                    <a:pt x="9" y="6322"/>
                  </a:cubicBezTo>
                  <a:cubicBezTo>
                    <a:pt x="708" y="5379"/>
                    <a:pt x="1454" y="4466"/>
                    <a:pt x="2245" y="3599"/>
                  </a:cubicBezTo>
                  <a:cubicBezTo>
                    <a:pt x="3105" y="2633"/>
                    <a:pt x="3980" y="1689"/>
                    <a:pt x="4809" y="693"/>
                  </a:cubicBezTo>
                  <a:cubicBezTo>
                    <a:pt x="4977" y="472"/>
                    <a:pt x="5121" y="244"/>
                    <a:pt x="5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8485602" y="3519423"/>
              <a:ext cx="32775" cy="46164"/>
            </a:xfrm>
            <a:custGeom>
              <a:avLst/>
              <a:gdLst/>
              <a:ahLst/>
              <a:cxnLst/>
              <a:rect l="l" t="t" r="r" b="b"/>
              <a:pathLst>
                <a:path w="541" h="762" extrusionOk="0">
                  <a:moveTo>
                    <a:pt x="221" y="1"/>
                  </a:moveTo>
                  <a:cubicBezTo>
                    <a:pt x="152" y="259"/>
                    <a:pt x="84" y="518"/>
                    <a:pt x="0" y="761"/>
                  </a:cubicBezTo>
                  <a:cubicBezTo>
                    <a:pt x="183" y="632"/>
                    <a:pt x="365" y="495"/>
                    <a:pt x="540" y="358"/>
                  </a:cubicBezTo>
                  <a:cubicBezTo>
                    <a:pt x="495" y="244"/>
                    <a:pt x="449" y="138"/>
                    <a:pt x="404" y="24"/>
                  </a:cubicBezTo>
                  <a:cubicBezTo>
                    <a:pt x="343" y="8"/>
                    <a:pt x="282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8280043" y="3696872"/>
              <a:ext cx="282557" cy="280315"/>
            </a:xfrm>
            <a:custGeom>
              <a:avLst/>
              <a:gdLst/>
              <a:ahLst/>
              <a:cxnLst/>
              <a:rect l="l" t="t" r="r" b="b"/>
              <a:pathLst>
                <a:path w="4664" h="4627" extrusionOk="0">
                  <a:moveTo>
                    <a:pt x="4649" y="1"/>
                  </a:moveTo>
                  <a:cubicBezTo>
                    <a:pt x="3743" y="564"/>
                    <a:pt x="2922" y="1241"/>
                    <a:pt x="2130" y="1933"/>
                  </a:cubicBezTo>
                  <a:cubicBezTo>
                    <a:pt x="1689" y="2314"/>
                    <a:pt x="1263" y="2694"/>
                    <a:pt x="829" y="3059"/>
                  </a:cubicBezTo>
                  <a:cubicBezTo>
                    <a:pt x="540" y="3569"/>
                    <a:pt x="259" y="4086"/>
                    <a:pt x="0" y="4626"/>
                  </a:cubicBezTo>
                  <a:cubicBezTo>
                    <a:pt x="99" y="4520"/>
                    <a:pt x="190" y="4421"/>
                    <a:pt x="289" y="4322"/>
                  </a:cubicBezTo>
                  <a:cubicBezTo>
                    <a:pt x="913" y="3660"/>
                    <a:pt x="1529" y="2998"/>
                    <a:pt x="2176" y="2359"/>
                  </a:cubicBezTo>
                  <a:cubicBezTo>
                    <a:pt x="2823" y="1720"/>
                    <a:pt x="3492" y="1112"/>
                    <a:pt x="4177" y="510"/>
                  </a:cubicBezTo>
                  <a:cubicBezTo>
                    <a:pt x="4337" y="366"/>
                    <a:pt x="4496" y="221"/>
                    <a:pt x="4664" y="84"/>
                  </a:cubicBezTo>
                  <a:cubicBezTo>
                    <a:pt x="4656" y="54"/>
                    <a:pt x="4656" y="31"/>
                    <a:pt x="4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8185533" y="4609014"/>
              <a:ext cx="119893" cy="193198"/>
            </a:xfrm>
            <a:custGeom>
              <a:avLst/>
              <a:gdLst/>
              <a:ahLst/>
              <a:cxnLst/>
              <a:rect l="l" t="t" r="r" b="b"/>
              <a:pathLst>
                <a:path w="1979" h="3189" extrusionOk="0">
                  <a:moveTo>
                    <a:pt x="1963" y="1"/>
                  </a:moveTo>
                  <a:cubicBezTo>
                    <a:pt x="1324" y="762"/>
                    <a:pt x="700" y="1553"/>
                    <a:pt x="84" y="2352"/>
                  </a:cubicBezTo>
                  <a:lnTo>
                    <a:pt x="0" y="2474"/>
                  </a:lnTo>
                  <a:cubicBezTo>
                    <a:pt x="23" y="2633"/>
                    <a:pt x="46" y="2801"/>
                    <a:pt x="77" y="2968"/>
                  </a:cubicBezTo>
                  <a:cubicBezTo>
                    <a:pt x="92" y="3044"/>
                    <a:pt x="107" y="3113"/>
                    <a:pt x="115" y="3189"/>
                  </a:cubicBezTo>
                  <a:cubicBezTo>
                    <a:pt x="214" y="2998"/>
                    <a:pt x="305" y="2801"/>
                    <a:pt x="411" y="2610"/>
                  </a:cubicBezTo>
                  <a:cubicBezTo>
                    <a:pt x="723" y="2025"/>
                    <a:pt x="1043" y="1446"/>
                    <a:pt x="1393" y="899"/>
                  </a:cubicBezTo>
                  <a:cubicBezTo>
                    <a:pt x="1583" y="610"/>
                    <a:pt x="1773" y="320"/>
                    <a:pt x="1971" y="39"/>
                  </a:cubicBezTo>
                  <a:cubicBezTo>
                    <a:pt x="1979" y="24"/>
                    <a:pt x="1971" y="16"/>
                    <a:pt x="1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8216430" y="4905388"/>
              <a:ext cx="31382" cy="106565"/>
            </a:xfrm>
            <a:custGeom>
              <a:avLst/>
              <a:gdLst/>
              <a:ahLst/>
              <a:cxnLst/>
              <a:rect l="l" t="t" r="r" b="b"/>
              <a:pathLst>
                <a:path w="518" h="1759" extrusionOk="0">
                  <a:moveTo>
                    <a:pt x="518" y="1"/>
                  </a:moveTo>
                  <a:cubicBezTo>
                    <a:pt x="350" y="313"/>
                    <a:pt x="175" y="625"/>
                    <a:pt x="0" y="929"/>
                  </a:cubicBezTo>
                  <a:cubicBezTo>
                    <a:pt x="31" y="1211"/>
                    <a:pt x="69" y="1484"/>
                    <a:pt x="99" y="1758"/>
                  </a:cubicBezTo>
                  <a:cubicBezTo>
                    <a:pt x="183" y="1644"/>
                    <a:pt x="274" y="1530"/>
                    <a:pt x="365" y="1416"/>
                  </a:cubicBezTo>
                  <a:cubicBezTo>
                    <a:pt x="403" y="937"/>
                    <a:pt x="457" y="465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8208555" y="4821964"/>
              <a:ext cx="53555" cy="94569"/>
            </a:xfrm>
            <a:custGeom>
              <a:avLst/>
              <a:gdLst/>
              <a:ahLst/>
              <a:cxnLst/>
              <a:rect l="l" t="t" r="r" b="b"/>
              <a:pathLst>
                <a:path w="884" h="1561" extrusionOk="0">
                  <a:moveTo>
                    <a:pt x="883" y="1"/>
                  </a:moveTo>
                  <a:cubicBezTo>
                    <a:pt x="663" y="320"/>
                    <a:pt x="442" y="648"/>
                    <a:pt x="229" y="982"/>
                  </a:cubicBezTo>
                  <a:cubicBezTo>
                    <a:pt x="153" y="1104"/>
                    <a:pt x="77" y="1233"/>
                    <a:pt x="1" y="1355"/>
                  </a:cubicBezTo>
                  <a:cubicBezTo>
                    <a:pt x="16" y="1424"/>
                    <a:pt x="24" y="1492"/>
                    <a:pt x="31" y="1560"/>
                  </a:cubicBezTo>
                  <a:cubicBezTo>
                    <a:pt x="313" y="1074"/>
                    <a:pt x="594" y="579"/>
                    <a:pt x="868" y="85"/>
                  </a:cubicBezTo>
                  <a:cubicBezTo>
                    <a:pt x="876" y="54"/>
                    <a:pt x="883" y="3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8200255" y="4657420"/>
              <a:ext cx="107473" cy="204284"/>
            </a:xfrm>
            <a:custGeom>
              <a:avLst/>
              <a:gdLst/>
              <a:ahLst/>
              <a:cxnLst/>
              <a:rect l="l" t="t" r="r" b="b"/>
              <a:pathLst>
                <a:path w="1774" h="3372" extrusionOk="0">
                  <a:moveTo>
                    <a:pt x="1774" y="1"/>
                  </a:moveTo>
                  <a:cubicBezTo>
                    <a:pt x="1728" y="54"/>
                    <a:pt x="1690" y="115"/>
                    <a:pt x="1652" y="176"/>
                  </a:cubicBezTo>
                  <a:cubicBezTo>
                    <a:pt x="1036" y="1127"/>
                    <a:pt x="488" y="2116"/>
                    <a:pt x="1" y="3143"/>
                  </a:cubicBezTo>
                  <a:cubicBezTo>
                    <a:pt x="16" y="3219"/>
                    <a:pt x="24" y="3295"/>
                    <a:pt x="39" y="3371"/>
                  </a:cubicBezTo>
                  <a:cubicBezTo>
                    <a:pt x="427" y="2747"/>
                    <a:pt x="845" y="2146"/>
                    <a:pt x="1294" y="1568"/>
                  </a:cubicBezTo>
                  <a:cubicBezTo>
                    <a:pt x="1355" y="1347"/>
                    <a:pt x="1408" y="1127"/>
                    <a:pt x="1477" y="906"/>
                  </a:cubicBezTo>
                  <a:cubicBezTo>
                    <a:pt x="1568" y="602"/>
                    <a:pt x="1667" y="297"/>
                    <a:pt x="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8226548" y="5041821"/>
              <a:ext cx="8845" cy="85361"/>
            </a:xfrm>
            <a:custGeom>
              <a:avLst/>
              <a:gdLst/>
              <a:ahLst/>
              <a:cxnLst/>
              <a:rect l="l" t="t" r="r" b="b"/>
              <a:pathLst>
                <a:path w="146" h="1409" extrusionOk="0">
                  <a:moveTo>
                    <a:pt x="145" y="1"/>
                  </a:moveTo>
                  <a:lnTo>
                    <a:pt x="145" y="1"/>
                  </a:lnTo>
                  <a:cubicBezTo>
                    <a:pt x="115" y="46"/>
                    <a:pt x="77" y="92"/>
                    <a:pt x="46" y="145"/>
                  </a:cubicBezTo>
                  <a:cubicBezTo>
                    <a:pt x="31" y="168"/>
                    <a:pt x="23" y="191"/>
                    <a:pt x="1" y="214"/>
                  </a:cubicBezTo>
                  <a:cubicBezTo>
                    <a:pt x="46" y="609"/>
                    <a:pt x="77" y="1013"/>
                    <a:pt x="115" y="1408"/>
                  </a:cubicBezTo>
                  <a:cubicBezTo>
                    <a:pt x="107" y="937"/>
                    <a:pt x="122" y="465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8170327" y="4033836"/>
              <a:ext cx="344836" cy="385850"/>
            </a:xfrm>
            <a:custGeom>
              <a:avLst/>
              <a:gdLst/>
              <a:ahLst/>
              <a:cxnLst/>
              <a:rect l="l" t="t" r="r" b="b"/>
              <a:pathLst>
                <a:path w="5692" h="6369" extrusionOk="0">
                  <a:moveTo>
                    <a:pt x="5668" y="0"/>
                  </a:moveTo>
                  <a:cubicBezTo>
                    <a:pt x="5280" y="487"/>
                    <a:pt x="4877" y="959"/>
                    <a:pt x="4451" y="1408"/>
                  </a:cubicBezTo>
                  <a:cubicBezTo>
                    <a:pt x="3842" y="2047"/>
                    <a:pt x="3188" y="2640"/>
                    <a:pt x="2496" y="3188"/>
                  </a:cubicBezTo>
                  <a:cubicBezTo>
                    <a:pt x="1842" y="3713"/>
                    <a:pt x="1180" y="4238"/>
                    <a:pt x="601" y="4846"/>
                  </a:cubicBezTo>
                  <a:cubicBezTo>
                    <a:pt x="419" y="5044"/>
                    <a:pt x="244" y="5257"/>
                    <a:pt x="84" y="5478"/>
                  </a:cubicBezTo>
                  <a:cubicBezTo>
                    <a:pt x="46" y="5775"/>
                    <a:pt x="23" y="6071"/>
                    <a:pt x="0" y="6368"/>
                  </a:cubicBezTo>
                  <a:cubicBezTo>
                    <a:pt x="845" y="5767"/>
                    <a:pt x="1575" y="4976"/>
                    <a:pt x="2290" y="4230"/>
                  </a:cubicBezTo>
                  <a:cubicBezTo>
                    <a:pt x="3386" y="3104"/>
                    <a:pt x="4535" y="2032"/>
                    <a:pt x="5600" y="867"/>
                  </a:cubicBezTo>
                  <a:cubicBezTo>
                    <a:pt x="5615" y="860"/>
                    <a:pt x="5623" y="845"/>
                    <a:pt x="5630" y="837"/>
                  </a:cubicBezTo>
                  <a:cubicBezTo>
                    <a:pt x="5684" y="578"/>
                    <a:pt x="5691" y="320"/>
                    <a:pt x="5668" y="61"/>
                  </a:cubicBezTo>
                  <a:cubicBezTo>
                    <a:pt x="5668" y="38"/>
                    <a:pt x="5668" y="15"/>
                    <a:pt x="5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8204920" y="4384129"/>
              <a:ext cx="124497" cy="148003"/>
            </a:xfrm>
            <a:custGeom>
              <a:avLst/>
              <a:gdLst/>
              <a:ahLst/>
              <a:cxnLst/>
              <a:rect l="l" t="t" r="r" b="b"/>
              <a:pathLst>
                <a:path w="2055" h="2443" extrusionOk="0">
                  <a:moveTo>
                    <a:pt x="2054" y="0"/>
                  </a:moveTo>
                  <a:lnTo>
                    <a:pt x="2054" y="0"/>
                  </a:lnTo>
                  <a:cubicBezTo>
                    <a:pt x="1491" y="624"/>
                    <a:pt x="936" y="1263"/>
                    <a:pt x="411" y="1925"/>
                  </a:cubicBezTo>
                  <a:cubicBezTo>
                    <a:pt x="274" y="2092"/>
                    <a:pt x="137" y="2267"/>
                    <a:pt x="0" y="2442"/>
                  </a:cubicBezTo>
                  <a:cubicBezTo>
                    <a:pt x="426" y="2054"/>
                    <a:pt x="852" y="1682"/>
                    <a:pt x="1271" y="1294"/>
                  </a:cubicBezTo>
                  <a:cubicBezTo>
                    <a:pt x="1415" y="1172"/>
                    <a:pt x="1552" y="1043"/>
                    <a:pt x="1689" y="913"/>
                  </a:cubicBezTo>
                  <a:cubicBezTo>
                    <a:pt x="1742" y="738"/>
                    <a:pt x="1803" y="563"/>
                    <a:pt x="1879" y="388"/>
                  </a:cubicBezTo>
                  <a:cubicBezTo>
                    <a:pt x="1932" y="259"/>
                    <a:pt x="1993" y="130"/>
                    <a:pt x="2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 rot="264270">
              <a:off x="6301635" y="4344548"/>
              <a:ext cx="61" cy="6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 rot="264270">
              <a:off x="6252516" y="4537292"/>
              <a:ext cx="61" cy="12965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1" y="213"/>
                  </a:moveTo>
                  <a:lnTo>
                    <a:pt x="1" y="0"/>
                  </a:lnTo>
                  <a:cubicBezTo>
                    <a:pt x="1" y="69"/>
                    <a:pt x="1" y="145"/>
                    <a:pt x="1" y="213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 rot="264270">
              <a:off x="5663035" y="4259871"/>
              <a:ext cx="894666" cy="1252572"/>
            </a:xfrm>
            <a:custGeom>
              <a:avLst/>
              <a:gdLst/>
              <a:ahLst/>
              <a:cxnLst/>
              <a:rect l="l" t="t" r="r" b="b"/>
              <a:pathLst>
                <a:path w="14768" h="20675" extrusionOk="0">
                  <a:moveTo>
                    <a:pt x="12531" y="1343"/>
                  </a:moveTo>
                  <a:cubicBezTo>
                    <a:pt x="12295" y="1388"/>
                    <a:pt x="12059" y="1434"/>
                    <a:pt x="11816" y="1472"/>
                  </a:cubicBezTo>
                  <a:cubicBezTo>
                    <a:pt x="12059" y="1426"/>
                    <a:pt x="12295" y="1388"/>
                    <a:pt x="12531" y="1343"/>
                  </a:cubicBezTo>
                  <a:close/>
                  <a:moveTo>
                    <a:pt x="3158" y="5527"/>
                  </a:moveTo>
                  <a:cubicBezTo>
                    <a:pt x="3066" y="5633"/>
                    <a:pt x="2983" y="5732"/>
                    <a:pt x="2899" y="5839"/>
                  </a:cubicBezTo>
                  <a:cubicBezTo>
                    <a:pt x="2983" y="5732"/>
                    <a:pt x="3066" y="5626"/>
                    <a:pt x="3158" y="5527"/>
                  </a:cubicBezTo>
                  <a:close/>
                  <a:moveTo>
                    <a:pt x="10841" y="1"/>
                  </a:moveTo>
                  <a:cubicBezTo>
                    <a:pt x="10585" y="1"/>
                    <a:pt x="10321" y="12"/>
                    <a:pt x="10051" y="34"/>
                  </a:cubicBezTo>
                  <a:lnTo>
                    <a:pt x="10058" y="34"/>
                  </a:lnTo>
                  <a:cubicBezTo>
                    <a:pt x="9952" y="42"/>
                    <a:pt x="9845" y="49"/>
                    <a:pt x="9731" y="57"/>
                  </a:cubicBezTo>
                  <a:lnTo>
                    <a:pt x="9723" y="57"/>
                  </a:lnTo>
                  <a:cubicBezTo>
                    <a:pt x="9503" y="80"/>
                    <a:pt x="9275" y="110"/>
                    <a:pt x="9046" y="156"/>
                  </a:cubicBezTo>
                  <a:lnTo>
                    <a:pt x="9062" y="148"/>
                  </a:lnTo>
                  <a:lnTo>
                    <a:pt x="9062" y="148"/>
                  </a:lnTo>
                  <a:cubicBezTo>
                    <a:pt x="8841" y="178"/>
                    <a:pt x="8613" y="224"/>
                    <a:pt x="8392" y="277"/>
                  </a:cubicBezTo>
                  <a:lnTo>
                    <a:pt x="8377" y="285"/>
                  </a:lnTo>
                  <a:cubicBezTo>
                    <a:pt x="6779" y="643"/>
                    <a:pt x="5121" y="1335"/>
                    <a:pt x="3774" y="2385"/>
                  </a:cubicBezTo>
                  <a:cubicBezTo>
                    <a:pt x="2785" y="3115"/>
                    <a:pt x="1948" y="4028"/>
                    <a:pt x="1301" y="5078"/>
                  </a:cubicBezTo>
                  <a:lnTo>
                    <a:pt x="1301" y="5093"/>
                  </a:lnTo>
                  <a:cubicBezTo>
                    <a:pt x="1248" y="5177"/>
                    <a:pt x="1203" y="5261"/>
                    <a:pt x="1149" y="5344"/>
                  </a:cubicBezTo>
                  <a:lnTo>
                    <a:pt x="1126" y="5390"/>
                  </a:lnTo>
                  <a:cubicBezTo>
                    <a:pt x="1126" y="5390"/>
                    <a:pt x="1126" y="5398"/>
                    <a:pt x="1126" y="5398"/>
                  </a:cubicBezTo>
                  <a:cubicBezTo>
                    <a:pt x="738" y="6097"/>
                    <a:pt x="449" y="6851"/>
                    <a:pt x="267" y="7627"/>
                  </a:cubicBezTo>
                  <a:cubicBezTo>
                    <a:pt x="259" y="7672"/>
                    <a:pt x="252" y="7718"/>
                    <a:pt x="244" y="7764"/>
                  </a:cubicBezTo>
                  <a:cubicBezTo>
                    <a:pt x="0" y="8905"/>
                    <a:pt x="0" y="10092"/>
                    <a:pt x="244" y="11233"/>
                  </a:cubicBezTo>
                  <a:cubicBezTo>
                    <a:pt x="510" y="12503"/>
                    <a:pt x="1012" y="13721"/>
                    <a:pt x="1720" y="14809"/>
                  </a:cubicBezTo>
                  <a:cubicBezTo>
                    <a:pt x="1743" y="14847"/>
                    <a:pt x="1766" y="14877"/>
                    <a:pt x="1788" y="14915"/>
                  </a:cubicBezTo>
                  <a:cubicBezTo>
                    <a:pt x="1811" y="14946"/>
                    <a:pt x="1834" y="14984"/>
                    <a:pt x="1857" y="15022"/>
                  </a:cubicBezTo>
                  <a:cubicBezTo>
                    <a:pt x="1910" y="15090"/>
                    <a:pt x="1956" y="15166"/>
                    <a:pt x="2009" y="15235"/>
                  </a:cubicBezTo>
                  <a:cubicBezTo>
                    <a:pt x="2024" y="15257"/>
                    <a:pt x="2032" y="15273"/>
                    <a:pt x="2047" y="15296"/>
                  </a:cubicBezTo>
                  <a:cubicBezTo>
                    <a:pt x="2062" y="15311"/>
                    <a:pt x="2070" y="15334"/>
                    <a:pt x="2085" y="15349"/>
                  </a:cubicBezTo>
                  <a:cubicBezTo>
                    <a:pt x="2306" y="15653"/>
                    <a:pt x="2542" y="15950"/>
                    <a:pt x="2793" y="16239"/>
                  </a:cubicBezTo>
                  <a:cubicBezTo>
                    <a:pt x="2914" y="16383"/>
                    <a:pt x="3036" y="16520"/>
                    <a:pt x="3173" y="16657"/>
                  </a:cubicBezTo>
                  <a:lnTo>
                    <a:pt x="3181" y="16657"/>
                  </a:lnTo>
                  <a:cubicBezTo>
                    <a:pt x="3386" y="16886"/>
                    <a:pt x="3614" y="17106"/>
                    <a:pt x="3842" y="17327"/>
                  </a:cubicBezTo>
                  <a:lnTo>
                    <a:pt x="3911" y="17388"/>
                  </a:lnTo>
                  <a:lnTo>
                    <a:pt x="3987" y="17456"/>
                  </a:lnTo>
                  <a:cubicBezTo>
                    <a:pt x="4017" y="17479"/>
                    <a:pt x="4048" y="17509"/>
                    <a:pt x="4071" y="17532"/>
                  </a:cubicBezTo>
                  <a:lnTo>
                    <a:pt x="4078" y="17532"/>
                  </a:lnTo>
                  <a:cubicBezTo>
                    <a:pt x="5433" y="18750"/>
                    <a:pt x="7122" y="19815"/>
                    <a:pt x="9122" y="20674"/>
                  </a:cubicBezTo>
                  <a:cubicBezTo>
                    <a:pt x="8734" y="20477"/>
                    <a:pt x="8362" y="20264"/>
                    <a:pt x="8004" y="20043"/>
                  </a:cubicBezTo>
                  <a:cubicBezTo>
                    <a:pt x="7905" y="19990"/>
                    <a:pt x="7814" y="19936"/>
                    <a:pt x="7715" y="19883"/>
                  </a:cubicBezTo>
                  <a:lnTo>
                    <a:pt x="7685" y="19860"/>
                  </a:lnTo>
                  <a:cubicBezTo>
                    <a:pt x="7601" y="19807"/>
                    <a:pt x="7517" y="19754"/>
                    <a:pt x="7433" y="19701"/>
                  </a:cubicBezTo>
                  <a:cubicBezTo>
                    <a:pt x="7213" y="19571"/>
                    <a:pt x="7007" y="19427"/>
                    <a:pt x="6802" y="19290"/>
                  </a:cubicBezTo>
                  <a:cubicBezTo>
                    <a:pt x="6703" y="19214"/>
                    <a:pt x="6597" y="19145"/>
                    <a:pt x="6498" y="19069"/>
                  </a:cubicBezTo>
                  <a:cubicBezTo>
                    <a:pt x="6216" y="18856"/>
                    <a:pt x="5950" y="18643"/>
                    <a:pt x="5699" y="18422"/>
                  </a:cubicBezTo>
                  <a:cubicBezTo>
                    <a:pt x="5531" y="18270"/>
                    <a:pt x="5364" y="18126"/>
                    <a:pt x="5212" y="17966"/>
                  </a:cubicBezTo>
                  <a:cubicBezTo>
                    <a:pt x="5067" y="17829"/>
                    <a:pt x="4930" y="17684"/>
                    <a:pt x="4801" y="17547"/>
                  </a:cubicBezTo>
                  <a:cubicBezTo>
                    <a:pt x="4497" y="17205"/>
                    <a:pt x="4215" y="16840"/>
                    <a:pt x="3957" y="16460"/>
                  </a:cubicBezTo>
                  <a:lnTo>
                    <a:pt x="3957" y="16467"/>
                  </a:lnTo>
                  <a:cubicBezTo>
                    <a:pt x="3804" y="16247"/>
                    <a:pt x="3668" y="16018"/>
                    <a:pt x="3553" y="15798"/>
                  </a:cubicBezTo>
                  <a:lnTo>
                    <a:pt x="3553" y="15790"/>
                  </a:lnTo>
                  <a:cubicBezTo>
                    <a:pt x="3348" y="15417"/>
                    <a:pt x="3181" y="15029"/>
                    <a:pt x="3044" y="14626"/>
                  </a:cubicBezTo>
                  <a:cubicBezTo>
                    <a:pt x="2930" y="14276"/>
                    <a:pt x="2838" y="13918"/>
                    <a:pt x="2785" y="13553"/>
                  </a:cubicBezTo>
                  <a:cubicBezTo>
                    <a:pt x="2785" y="13546"/>
                    <a:pt x="2785" y="13546"/>
                    <a:pt x="2785" y="13546"/>
                  </a:cubicBezTo>
                  <a:lnTo>
                    <a:pt x="2777" y="13470"/>
                  </a:lnTo>
                  <a:lnTo>
                    <a:pt x="2777" y="13477"/>
                  </a:lnTo>
                  <a:cubicBezTo>
                    <a:pt x="2732" y="13158"/>
                    <a:pt x="2709" y="12831"/>
                    <a:pt x="2717" y="12511"/>
                  </a:cubicBezTo>
                  <a:lnTo>
                    <a:pt x="2717" y="12503"/>
                  </a:lnTo>
                  <a:cubicBezTo>
                    <a:pt x="2724" y="12321"/>
                    <a:pt x="2739" y="12138"/>
                    <a:pt x="2762" y="11956"/>
                  </a:cubicBezTo>
                  <a:cubicBezTo>
                    <a:pt x="2914" y="10898"/>
                    <a:pt x="3302" y="9894"/>
                    <a:pt x="3903" y="9011"/>
                  </a:cubicBezTo>
                  <a:cubicBezTo>
                    <a:pt x="3934" y="8958"/>
                    <a:pt x="3964" y="8905"/>
                    <a:pt x="4002" y="8859"/>
                  </a:cubicBezTo>
                  <a:cubicBezTo>
                    <a:pt x="4246" y="8494"/>
                    <a:pt x="4520" y="8152"/>
                    <a:pt x="4809" y="7824"/>
                  </a:cubicBezTo>
                  <a:cubicBezTo>
                    <a:pt x="4892" y="7741"/>
                    <a:pt x="4968" y="7649"/>
                    <a:pt x="5052" y="7566"/>
                  </a:cubicBezTo>
                  <a:cubicBezTo>
                    <a:pt x="5752" y="6835"/>
                    <a:pt x="6521" y="6166"/>
                    <a:pt x="7335" y="5565"/>
                  </a:cubicBezTo>
                  <a:cubicBezTo>
                    <a:pt x="7753" y="5245"/>
                    <a:pt x="8187" y="4949"/>
                    <a:pt x="8628" y="4660"/>
                  </a:cubicBezTo>
                  <a:cubicBezTo>
                    <a:pt x="8871" y="4492"/>
                    <a:pt x="9115" y="4332"/>
                    <a:pt x="9366" y="4180"/>
                  </a:cubicBezTo>
                  <a:cubicBezTo>
                    <a:pt x="10142" y="3686"/>
                    <a:pt x="10948" y="3214"/>
                    <a:pt x="11770" y="2742"/>
                  </a:cubicBezTo>
                  <a:lnTo>
                    <a:pt x="11991" y="2613"/>
                  </a:lnTo>
                  <a:lnTo>
                    <a:pt x="12592" y="2278"/>
                  </a:lnTo>
                  <a:lnTo>
                    <a:pt x="12645" y="2248"/>
                  </a:lnTo>
                  <a:lnTo>
                    <a:pt x="12995" y="2050"/>
                  </a:lnTo>
                  <a:lnTo>
                    <a:pt x="13246" y="1905"/>
                  </a:lnTo>
                  <a:lnTo>
                    <a:pt x="13619" y="1700"/>
                  </a:lnTo>
                  <a:lnTo>
                    <a:pt x="13763" y="1616"/>
                  </a:lnTo>
                  <a:lnTo>
                    <a:pt x="14517" y="1198"/>
                  </a:lnTo>
                  <a:lnTo>
                    <a:pt x="14768" y="1053"/>
                  </a:lnTo>
                  <a:cubicBezTo>
                    <a:pt x="14752" y="1023"/>
                    <a:pt x="14730" y="993"/>
                    <a:pt x="14699" y="977"/>
                  </a:cubicBezTo>
                  <a:cubicBezTo>
                    <a:pt x="14631" y="924"/>
                    <a:pt x="14547" y="901"/>
                    <a:pt x="14456" y="894"/>
                  </a:cubicBezTo>
                  <a:cubicBezTo>
                    <a:pt x="14387" y="886"/>
                    <a:pt x="14326" y="878"/>
                    <a:pt x="14265" y="863"/>
                  </a:cubicBezTo>
                  <a:lnTo>
                    <a:pt x="14258" y="863"/>
                  </a:lnTo>
                  <a:cubicBezTo>
                    <a:pt x="14197" y="856"/>
                    <a:pt x="14144" y="840"/>
                    <a:pt x="14091" y="825"/>
                  </a:cubicBezTo>
                  <a:lnTo>
                    <a:pt x="14060" y="818"/>
                  </a:lnTo>
                  <a:cubicBezTo>
                    <a:pt x="14014" y="802"/>
                    <a:pt x="13976" y="795"/>
                    <a:pt x="13938" y="779"/>
                  </a:cubicBezTo>
                  <a:cubicBezTo>
                    <a:pt x="13916" y="772"/>
                    <a:pt x="13900" y="764"/>
                    <a:pt x="13885" y="757"/>
                  </a:cubicBezTo>
                  <a:cubicBezTo>
                    <a:pt x="13855" y="741"/>
                    <a:pt x="13817" y="734"/>
                    <a:pt x="13794" y="719"/>
                  </a:cubicBezTo>
                  <a:cubicBezTo>
                    <a:pt x="13695" y="681"/>
                    <a:pt x="13604" y="635"/>
                    <a:pt x="13512" y="589"/>
                  </a:cubicBezTo>
                  <a:lnTo>
                    <a:pt x="13497" y="582"/>
                  </a:lnTo>
                  <a:cubicBezTo>
                    <a:pt x="13421" y="544"/>
                    <a:pt x="13345" y="506"/>
                    <a:pt x="13269" y="468"/>
                  </a:cubicBezTo>
                  <a:cubicBezTo>
                    <a:pt x="12666" y="160"/>
                    <a:pt x="11815" y="1"/>
                    <a:pt x="10841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 rot="264270">
              <a:off x="5682421" y="4188184"/>
              <a:ext cx="917748" cy="1253118"/>
            </a:xfrm>
            <a:custGeom>
              <a:avLst/>
              <a:gdLst/>
              <a:ahLst/>
              <a:cxnLst/>
              <a:rect l="l" t="t" r="r" b="b"/>
              <a:pathLst>
                <a:path w="15149" h="20684" extrusionOk="0">
                  <a:moveTo>
                    <a:pt x="11259" y="0"/>
                  </a:moveTo>
                  <a:cubicBezTo>
                    <a:pt x="9076" y="0"/>
                    <a:pt x="6273" y="781"/>
                    <a:pt x="4216" y="2386"/>
                  </a:cubicBezTo>
                  <a:cubicBezTo>
                    <a:pt x="1203" y="4631"/>
                    <a:pt x="1" y="8077"/>
                    <a:pt x="685" y="11227"/>
                  </a:cubicBezTo>
                  <a:cubicBezTo>
                    <a:pt x="1416" y="14932"/>
                    <a:pt x="4474" y="18500"/>
                    <a:pt x="9549" y="20684"/>
                  </a:cubicBezTo>
                  <a:cubicBezTo>
                    <a:pt x="9161" y="20478"/>
                    <a:pt x="8788" y="20265"/>
                    <a:pt x="8438" y="20052"/>
                  </a:cubicBezTo>
                  <a:cubicBezTo>
                    <a:pt x="7244" y="19390"/>
                    <a:pt x="6163" y="18546"/>
                    <a:pt x="5235" y="17549"/>
                  </a:cubicBezTo>
                  <a:cubicBezTo>
                    <a:pt x="3987" y="16301"/>
                    <a:pt x="2975" y="14841"/>
                    <a:pt x="2253" y="13235"/>
                  </a:cubicBezTo>
                  <a:cubicBezTo>
                    <a:pt x="891" y="10124"/>
                    <a:pt x="1887" y="6944"/>
                    <a:pt x="4512" y="4616"/>
                  </a:cubicBezTo>
                  <a:cubicBezTo>
                    <a:pt x="7510" y="2128"/>
                    <a:pt x="11261" y="1626"/>
                    <a:pt x="15148" y="979"/>
                  </a:cubicBezTo>
                  <a:cubicBezTo>
                    <a:pt x="15072" y="926"/>
                    <a:pt x="14988" y="903"/>
                    <a:pt x="14905" y="895"/>
                  </a:cubicBezTo>
                  <a:cubicBezTo>
                    <a:pt x="14387" y="842"/>
                    <a:pt x="14068" y="637"/>
                    <a:pt x="13703" y="469"/>
                  </a:cubicBezTo>
                  <a:cubicBezTo>
                    <a:pt x="13096" y="158"/>
                    <a:pt x="12240" y="0"/>
                    <a:pt x="1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 rot="264270">
              <a:off x="5716771" y="4620775"/>
              <a:ext cx="83905" cy="281655"/>
            </a:xfrm>
            <a:custGeom>
              <a:avLst/>
              <a:gdLst/>
              <a:ahLst/>
              <a:cxnLst/>
              <a:rect l="l" t="t" r="r" b="b"/>
              <a:pathLst>
                <a:path w="1385" h="4649" extrusionOk="0">
                  <a:moveTo>
                    <a:pt x="190" y="0"/>
                  </a:moveTo>
                  <a:cubicBezTo>
                    <a:pt x="91" y="442"/>
                    <a:pt x="23" y="891"/>
                    <a:pt x="0" y="1347"/>
                  </a:cubicBezTo>
                  <a:cubicBezTo>
                    <a:pt x="213" y="2298"/>
                    <a:pt x="540" y="3219"/>
                    <a:pt x="989" y="4093"/>
                  </a:cubicBezTo>
                  <a:cubicBezTo>
                    <a:pt x="997" y="4109"/>
                    <a:pt x="1012" y="4132"/>
                    <a:pt x="1020" y="4147"/>
                  </a:cubicBezTo>
                  <a:cubicBezTo>
                    <a:pt x="1134" y="4322"/>
                    <a:pt x="1255" y="4489"/>
                    <a:pt x="1385" y="4649"/>
                  </a:cubicBezTo>
                  <a:cubicBezTo>
                    <a:pt x="1347" y="4497"/>
                    <a:pt x="1309" y="4345"/>
                    <a:pt x="1271" y="4192"/>
                  </a:cubicBezTo>
                  <a:cubicBezTo>
                    <a:pt x="1065" y="3934"/>
                    <a:pt x="905" y="3645"/>
                    <a:pt x="799" y="3333"/>
                  </a:cubicBezTo>
                  <a:cubicBezTo>
                    <a:pt x="639" y="2891"/>
                    <a:pt x="533" y="2435"/>
                    <a:pt x="479" y="1963"/>
                  </a:cubicBezTo>
                  <a:cubicBezTo>
                    <a:pt x="472" y="1887"/>
                    <a:pt x="464" y="1803"/>
                    <a:pt x="457" y="1727"/>
                  </a:cubicBezTo>
                  <a:cubicBezTo>
                    <a:pt x="297" y="1164"/>
                    <a:pt x="213" y="586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 rot="264270">
              <a:off x="5774453" y="4350794"/>
              <a:ext cx="131462" cy="428268"/>
            </a:xfrm>
            <a:custGeom>
              <a:avLst/>
              <a:gdLst/>
              <a:ahLst/>
              <a:cxnLst/>
              <a:rect l="l" t="t" r="r" b="b"/>
              <a:pathLst>
                <a:path w="2170" h="7069" extrusionOk="0">
                  <a:moveTo>
                    <a:pt x="2169" y="1"/>
                  </a:moveTo>
                  <a:lnTo>
                    <a:pt x="2169" y="1"/>
                  </a:lnTo>
                  <a:cubicBezTo>
                    <a:pt x="1446" y="670"/>
                    <a:pt x="830" y="1446"/>
                    <a:pt x="343" y="2314"/>
                  </a:cubicBezTo>
                  <a:cubicBezTo>
                    <a:pt x="123" y="3166"/>
                    <a:pt x="9" y="4041"/>
                    <a:pt x="1" y="4923"/>
                  </a:cubicBezTo>
                  <a:cubicBezTo>
                    <a:pt x="1" y="5357"/>
                    <a:pt x="9" y="5783"/>
                    <a:pt x="47" y="6209"/>
                  </a:cubicBezTo>
                  <a:cubicBezTo>
                    <a:pt x="123" y="6498"/>
                    <a:pt x="214" y="6780"/>
                    <a:pt x="321" y="7069"/>
                  </a:cubicBezTo>
                  <a:cubicBezTo>
                    <a:pt x="275" y="6764"/>
                    <a:pt x="244" y="6452"/>
                    <a:pt x="229" y="6148"/>
                  </a:cubicBezTo>
                  <a:cubicBezTo>
                    <a:pt x="161" y="5098"/>
                    <a:pt x="275" y="4048"/>
                    <a:pt x="579" y="3044"/>
                  </a:cubicBezTo>
                  <a:cubicBezTo>
                    <a:pt x="922" y="1994"/>
                    <a:pt x="1431" y="1005"/>
                    <a:pt x="2086" y="115"/>
                  </a:cubicBezTo>
                  <a:cubicBezTo>
                    <a:pt x="2116" y="77"/>
                    <a:pt x="2139" y="39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 rot="264270">
              <a:off x="5807998" y="4263954"/>
              <a:ext cx="231421" cy="468314"/>
            </a:xfrm>
            <a:custGeom>
              <a:avLst/>
              <a:gdLst/>
              <a:ahLst/>
              <a:cxnLst/>
              <a:rect l="l" t="t" r="r" b="b"/>
              <a:pathLst>
                <a:path w="3820" h="7730" extrusionOk="0">
                  <a:moveTo>
                    <a:pt x="3819" y="0"/>
                  </a:moveTo>
                  <a:cubicBezTo>
                    <a:pt x="3446" y="205"/>
                    <a:pt x="3089" y="434"/>
                    <a:pt x="2747" y="685"/>
                  </a:cubicBezTo>
                  <a:cubicBezTo>
                    <a:pt x="2488" y="959"/>
                    <a:pt x="2252" y="1248"/>
                    <a:pt x="2031" y="1537"/>
                  </a:cubicBezTo>
                  <a:cubicBezTo>
                    <a:pt x="1362" y="2404"/>
                    <a:pt x="837" y="3370"/>
                    <a:pt x="472" y="4405"/>
                  </a:cubicBezTo>
                  <a:cubicBezTo>
                    <a:pt x="145" y="5379"/>
                    <a:pt x="0" y="6406"/>
                    <a:pt x="46" y="7441"/>
                  </a:cubicBezTo>
                  <a:cubicBezTo>
                    <a:pt x="53" y="7532"/>
                    <a:pt x="53" y="7631"/>
                    <a:pt x="61" y="7730"/>
                  </a:cubicBezTo>
                  <a:cubicBezTo>
                    <a:pt x="167" y="7113"/>
                    <a:pt x="358" y="6528"/>
                    <a:pt x="616" y="5965"/>
                  </a:cubicBezTo>
                  <a:cubicBezTo>
                    <a:pt x="700" y="4953"/>
                    <a:pt x="1088" y="3926"/>
                    <a:pt x="1621" y="2975"/>
                  </a:cubicBezTo>
                  <a:cubicBezTo>
                    <a:pt x="2069" y="2168"/>
                    <a:pt x="2602" y="1415"/>
                    <a:pt x="3195" y="723"/>
                  </a:cubicBezTo>
                  <a:cubicBezTo>
                    <a:pt x="3401" y="479"/>
                    <a:pt x="3606" y="236"/>
                    <a:pt x="3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 rot="264270">
              <a:off x="5751093" y="4986239"/>
              <a:ext cx="158117" cy="163213"/>
            </a:xfrm>
            <a:custGeom>
              <a:avLst/>
              <a:gdLst/>
              <a:ahLst/>
              <a:cxnLst/>
              <a:rect l="l" t="t" r="r" b="b"/>
              <a:pathLst>
                <a:path w="2610" h="2694" extrusionOk="0">
                  <a:moveTo>
                    <a:pt x="0" y="0"/>
                  </a:moveTo>
                  <a:cubicBezTo>
                    <a:pt x="297" y="624"/>
                    <a:pt x="647" y="1225"/>
                    <a:pt x="1058" y="1788"/>
                  </a:cubicBezTo>
                  <a:cubicBezTo>
                    <a:pt x="1141" y="1856"/>
                    <a:pt x="1225" y="1910"/>
                    <a:pt x="1316" y="1970"/>
                  </a:cubicBezTo>
                  <a:cubicBezTo>
                    <a:pt x="1727" y="2252"/>
                    <a:pt x="2153" y="2495"/>
                    <a:pt x="2610" y="2693"/>
                  </a:cubicBezTo>
                  <a:cubicBezTo>
                    <a:pt x="2488" y="2541"/>
                    <a:pt x="2374" y="2389"/>
                    <a:pt x="2260" y="2229"/>
                  </a:cubicBezTo>
                  <a:cubicBezTo>
                    <a:pt x="1879" y="1925"/>
                    <a:pt x="1506" y="1628"/>
                    <a:pt x="1172" y="1309"/>
                  </a:cubicBezTo>
                  <a:cubicBezTo>
                    <a:pt x="746" y="905"/>
                    <a:pt x="358" y="46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 rot="264270">
              <a:off x="5948077" y="4193824"/>
              <a:ext cx="345253" cy="312552"/>
            </a:xfrm>
            <a:custGeom>
              <a:avLst/>
              <a:gdLst/>
              <a:ahLst/>
              <a:cxnLst/>
              <a:rect l="l" t="t" r="r" b="b"/>
              <a:pathLst>
                <a:path w="5699" h="5159" extrusionOk="0">
                  <a:moveTo>
                    <a:pt x="5698" y="0"/>
                  </a:moveTo>
                  <a:lnTo>
                    <a:pt x="5698" y="0"/>
                  </a:lnTo>
                  <a:cubicBezTo>
                    <a:pt x="5478" y="38"/>
                    <a:pt x="5257" y="84"/>
                    <a:pt x="5029" y="137"/>
                  </a:cubicBezTo>
                  <a:cubicBezTo>
                    <a:pt x="4207" y="609"/>
                    <a:pt x="3424" y="1164"/>
                    <a:pt x="2709" y="1788"/>
                  </a:cubicBezTo>
                  <a:cubicBezTo>
                    <a:pt x="1628" y="2716"/>
                    <a:pt x="677" y="3728"/>
                    <a:pt x="145" y="4831"/>
                  </a:cubicBezTo>
                  <a:cubicBezTo>
                    <a:pt x="99" y="4938"/>
                    <a:pt x="46" y="5052"/>
                    <a:pt x="0" y="5158"/>
                  </a:cubicBezTo>
                  <a:cubicBezTo>
                    <a:pt x="122" y="5037"/>
                    <a:pt x="244" y="4907"/>
                    <a:pt x="365" y="4786"/>
                  </a:cubicBezTo>
                  <a:cubicBezTo>
                    <a:pt x="419" y="4694"/>
                    <a:pt x="472" y="4595"/>
                    <a:pt x="525" y="4504"/>
                  </a:cubicBezTo>
                  <a:cubicBezTo>
                    <a:pt x="989" y="3690"/>
                    <a:pt x="1575" y="2952"/>
                    <a:pt x="2267" y="2321"/>
                  </a:cubicBezTo>
                  <a:cubicBezTo>
                    <a:pt x="2952" y="1704"/>
                    <a:pt x="3698" y="1149"/>
                    <a:pt x="4481" y="677"/>
                  </a:cubicBezTo>
                  <a:cubicBezTo>
                    <a:pt x="4869" y="441"/>
                    <a:pt x="5272" y="213"/>
                    <a:pt x="5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 rot="264270">
              <a:off x="5867824" y="4504924"/>
              <a:ext cx="22657" cy="69187"/>
            </a:xfrm>
            <a:custGeom>
              <a:avLst/>
              <a:gdLst/>
              <a:ahLst/>
              <a:cxnLst/>
              <a:rect l="l" t="t" r="r" b="b"/>
              <a:pathLst>
                <a:path w="374" h="1142" extrusionOk="0">
                  <a:moveTo>
                    <a:pt x="373" y="0"/>
                  </a:moveTo>
                  <a:cubicBezTo>
                    <a:pt x="221" y="358"/>
                    <a:pt x="99" y="731"/>
                    <a:pt x="8" y="1111"/>
                  </a:cubicBezTo>
                  <a:lnTo>
                    <a:pt x="0" y="1141"/>
                  </a:lnTo>
                  <a:cubicBezTo>
                    <a:pt x="38" y="1088"/>
                    <a:pt x="61" y="1043"/>
                    <a:pt x="99" y="989"/>
                  </a:cubicBezTo>
                  <a:cubicBezTo>
                    <a:pt x="175" y="655"/>
                    <a:pt x="267" y="320"/>
                    <a:pt x="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 rot="264270">
              <a:off x="6043391" y="4228650"/>
              <a:ext cx="119406" cy="88089"/>
            </a:xfrm>
            <a:custGeom>
              <a:avLst/>
              <a:gdLst/>
              <a:ahLst/>
              <a:cxnLst/>
              <a:rect l="l" t="t" r="r" b="b"/>
              <a:pathLst>
                <a:path w="1971" h="1454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605" y="137"/>
                    <a:pt x="1240" y="289"/>
                    <a:pt x="890" y="457"/>
                  </a:cubicBezTo>
                  <a:cubicBezTo>
                    <a:pt x="578" y="784"/>
                    <a:pt x="282" y="1119"/>
                    <a:pt x="0" y="1453"/>
                  </a:cubicBezTo>
                  <a:lnTo>
                    <a:pt x="91" y="1370"/>
                  </a:lnTo>
                  <a:cubicBezTo>
                    <a:pt x="670" y="852"/>
                    <a:pt x="1301" y="396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 rot="264270">
              <a:off x="6081585" y="5376208"/>
              <a:ext cx="133703" cy="67369"/>
            </a:xfrm>
            <a:custGeom>
              <a:avLst/>
              <a:gdLst/>
              <a:ahLst/>
              <a:cxnLst/>
              <a:rect l="l" t="t" r="r" b="b"/>
              <a:pathLst>
                <a:path w="2207" h="1112" extrusionOk="0">
                  <a:moveTo>
                    <a:pt x="0" y="1"/>
                  </a:moveTo>
                  <a:lnTo>
                    <a:pt x="0" y="1"/>
                  </a:lnTo>
                  <a:cubicBezTo>
                    <a:pt x="716" y="412"/>
                    <a:pt x="1454" y="785"/>
                    <a:pt x="2207" y="1112"/>
                  </a:cubicBezTo>
                  <a:cubicBezTo>
                    <a:pt x="1819" y="906"/>
                    <a:pt x="1446" y="693"/>
                    <a:pt x="1088" y="480"/>
                  </a:cubicBezTo>
                  <a:cubicBezTo>
                    <a:pt x="891" y="366"/>
                    <a:pt x="700" y="244"/>
                    <a:pt x="510" y="130"/>
                  </a:cubicBezTo>
                  <a:cubicBezTo>
                    <a:pt x="343" y="92"/>
                    <a:pt x="175" y="4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 rot="264270">
              <a:off x="5914378" y="4229880"/>
              <a:ext cx="257229" cy="307463"/>
            </a:xfrm>
            <a:custGeom>
              <a:avLst/>
              <a:gdLst/>
              <a:ahLst/>
              <a:cxnLst/>
              <a:rect l="l" t="t" r="r" b="b"/>
              <a:pathLst>
                <a:path w="4246" h="5075" extrusionOk="0">
                  <a:moveTo>
                    <a:pt x="4246" y="0"/>
                  </a:moveTo>
                  <a:lnTo>
                    <a:pt x="4246" y="0"/>
                  </a:lnTo>
                  <a:cubicBezTo>
                    <a:pt x="3652" y="343"/>
                    <a:pt x="3082" y="738"/>
                    <a:pt x="2557" y="1180"/>
                  </a:cubicBezTo>
                  <a:cubicBezTo>
                    <a:pt x="1834" y="1773"/>
                    <a:pt x="1218" y="2496"/>
                    <a:pt x="746" y="3302"/>
                  </a:cubicBezTo>
                  <a:cubicBezTo>
                    <a:pt x="434" y="3865"/>
                    <a:pt x="183" y="4459"/>
                    <a:pt x="0" y="5075"/>
                  </a:cubicBezTo>
                  <a:lnTo>
                    <a:pt x="61" y="5007"/>
                  </a:lnTo>
                  <a:cubicBezTo>
                    <a:pt x="107" y="4793"/>
                    <a:pt x="168" y="4580"/>
                    <a:pt x="251" y="4383"/>
                  </a:cubicBezTo>
                  <a:cubicBezTo>
                    <a:pt x="510" y="3759"/>
                    <a:pt x="868" y="3181"/>
                    <a:pt x="1309" y="2663"/>
                  </a:cubicBezTo>
                  <a:cubicBezTo>
                    <a:pt x="1735" y="2146"/>
                    <a:pt x="2207" y="1667"/>
                    <a:pt x="2709" y="1225"/>
                  </a:cubicBezTo>
                  <a:cubicBezTo>
                    <a:pt x="3196" y="784"/>
                    <a:pt x="3705" y="373"/>
                    <a:pt x="4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 rot="264270">
              <a:off x="6342831" y="4236883"/>
              <a:ext cx="226817" cy="89907"/>
            </a:xfrm>
            <a:custGeom>
              <a:avLst/>
              <a:gdLst/>
              <a:ahLst/>
              <a:cxnLst/>
              <a:rect l="l" t="t" r="r" b="b"/>
              <a:pathLst>
                <a:path w="3744" h="1484" extrusionOk="0">
                  <a:moveTo>
                    <a:pt x="3424" y="0"/>
                  </a:moveTo>
                  <a:cubicBezTo>
                    <a:pt x="3211" y="69"/>
                    <a:pt x="3013" y="137"/>
                    <a:pt x="2823" y="213"/>
                  </a:cubicBezTo>
                  <a:cubicBezTo>
                    <a:pt x="2367" y="373"/>
                    <a:pt x="1933" y="563"/>
                    <a:pt x="1507" y="738"/>
                  </a:cubicBezTo>
                  <a:cubicBezTo>
                    <a:pt x="1066" y="913"/>
                    <a:pt x="640" y="1119"/>
                    <a:pt x="221" y="1354"/>
                  </a:cubicBezTo>
                  <a:cubicBezTo>
                    <a:pt x="153" y="1393"/>
                    <a:pt x="77" y="1438"/>
                    <a:pt x="1" y="1484"/>
                  </a:cubicBezTo>
                  <a:cubicBezTo>
                    <a:pt x="411" y="1385"/>
                    <a:pt x="830" y="1286"/>
                    <a:pt x="1256" y="1195"/>
                  </a:cubicBezTo>
                  <a:cubicBezTo>
                    <a:pt x="1545" y="1043"/>
                    <a:pt x="1834" y="883"/>
                    <a:pt x="2146" y="746"/>
                  </a:cubicBezTo>
                  <a:cubicBezTo>
                    <a:pt x="2625" y="533"/>
                    <a:pt x="3105" y="350"/>
                    <a:pt x="3607" y="206"/>
                  </a:cubicBezTo>
                  <a:lnTo>
                    <a:pt x="3744" y="160"/>
                  </a:lnTo>
                  <a:cubicBezTo>
                    <a:pt x="3660" y="114"/>
                    <a:pt x="3576" y="76"/>
                    <a:pt x="3493" y="38"/>
                  </a:cubicBezTo>
                  <a:lnTo>
                    <a:pt x="3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 rot="264270">
              <a:off x="6292667" y="4221041"/>
              <a:ext cx="239721" cy="116685"/>
            </a:xfrm>
            <a:custGeom>
              <a:avLst/>
              <a:gdLst/>
              <a:ahLst/>
              <a:cxnLst/>
              <a:rect l="l" t="t" r="r" b="b"/>
              <a:pathLst>
                <a:path w="3957" h="1926" extrusionOk="0">
                  <a:moveTo>
                    <a:pt x="3660" y="1"/>
                  </a:moveTo>
                  <a:cubicBezTo>
                    <a:pt x="3226" y="168"/>
                    <a:pt x="2823" y="343"/>
                    <a:pt x="2427" y="533"/>
                  </a:cubicBezTo>
                  <a:cubicBezTo>
                    <a:pt x="1895" y="784"/>
                    <a:pt x="1385" y="1043"/>
                    <a:pt x="913" y="1332"/>
                  </a:cubicBezTo>
                  <a:cubicBezTo>
                    <a:pt x="594" y="1522"/>
                    <a:pt x="289" y="1720"/>
                    <a:pt x="0" y="1926"/>
                  </a:cubicBezTo>
                  <a:lnTo>
                    <a:pt x="206" y="1865"/>
                  </a:lnTo>
                  <a:cubicBezTo>
                    <a:pt x="312" y="1773"/>
                    <a:pt x="419" y="1697"/>
                    <a:pt x="541" y="1621"/>
                  </a:cubicBezTo>
                  <a:cubicBezTo>
                    <a:pt x="959" y="1347"/>
                    <a:pt x="1408" y="1112"/>
                    <a:pt x="1872" y="914"/>
                  </a:cubicBezTo>
                  <a:cubicBezTo>
                    <a:pt x="2283" y="731"/>
                    <a:pt x="2694" y="564"/>
                    <a:pt x="3127" y="396"/>
                  </a:cubicBezTo>
                  <a:cubicBezTo>
                    <a:pt x="3401" y="282"/>
                    <a:pt x="3675" y="191"/>
                    <a:pt x="3957" y="92"/>
                  </a:cubicBezTo>
                  <a:cubicBezTo>
                    <a:pt x="3865" y="62"/>
                    <a:pt x="3766" y="31"/>
                    <a:pt x="3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 rot="264270">
              <a:off x="6465556" y="4261406"/>
              <a:ext cx="176595" cy="45680"/>
            </a:xfrm>
            <a:custGeom>
              <a:avLst/>
              <a:gdLst/>
              <a:ahLst/>
              <a:cxnLst/>
              <a:rect l="l" t="t" r="r" b="b"/>
              <a:pathLst>
                <a:path w="2915" h="754" extrusionOk="0">
                  <a:moveTo>
                    <a:pt x="1986" y="1"/>
                  </a:moveTo>
                  <a:lnTo>
                    <a:pt x="1910" y="24"/>
                  </a:lnTo>
                  <a:cubicBezTo>
                    <a:pt x="1377" y="183"/>
                    <a:pt x="852" y="374"/>
                    <a:pt x="343" y="594"/>
                  </a:cubicBezTo>
                  <a:cubicBezTo>
                    <a:pt x="229" y="647"/>
                    <a:pt x="115" y="701"/>
                    <a:pt x="0" y="754"/>
                  </a:cubicBezTo>
                  <a:cubicBezTo>
                    <a:pt x="936" y="571"/>
                    <a:pt x="1895" y="419"/>
                    <a:pt x="2914" y="259"/>
                  </a:cubicBezTo>
                  <a:cubicBezTo>
                    <a:pt x="2838" y="214"/>
                    <a:pt x="2754" y="183"/>
                    <a:pt x="2671" y="183"/>
                  </a:cubicBezTo>
                  <a:cubicBezTo>
                    <a:pt x="2435" y="153"/>
                    <a:pt x="2207" y="92"/>
                    <a:pt x="1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 rot="264270">
              <a:off x="6011570" y="4191696"/>
              <a:ext cx="344829" cy="263237"/>
            </a:xfrm>
            <a:custGeom>
              <a:avLst/>
              <a:gdLst/>
              <a:ahLst/>
              <a:cxnLst/>
              <a:rect l="l" t="t" r="r" b="b"/>
              <a:pathLst>
                <a:path w="5692" h="4345" extrusionOk="0">
                  <a:moveTo>
                    <a:pt x="5692" y="0"/>
                  </a:moveTo>
                  <a:lnTo>
                    <a:pt x="5692" y="0"/>
                  </a:lnTo>
                  <a:cubicBezTo>
                    <a:pt x="5585" y="8"/>
                    <a:pt x="5479" y="15"/>
                    <a:pt x="5372" y="30"/>
                  </a:cubicBezTo>
                  <a:cubicBezTo>
                    <a:pt x="4832" y="274"/>
                    <a:pt x="4299" y="555"/>
                    <a:pt x="3790" y="867"/>
                  </a:cubicBezTo>
                  <a:cubicBezTo>
                    <a:pt x="3029" y="1316"/>
                    <a:pt x="2306" y="1834"/>
                    <a:pt x="1644" y="2419"/>
                  </a:cubicBezTo>
                  <a:cubicBezTo>
                    <a:pt x="1013" y="2982"/>
                    <a:pt x="457" y="3629"/>
                    <a:pt x="1" y="4344"/>
                  </a:cubicBezTo>
                  <a:cubicBezTo>
                    <a:pt x="298" y="4101"/>
                    <a:pt x="610" y="3880"/>
                    <a:pt x="937" y="3675"/>
                  </a:cubicBezTo>
                  <a:cubicBezTo>
                    <a:pt x="1294" y="3157"/>
                    <a:pt x="1720" y="2686"/>
                    <a:pt x="2192" y="2267"/>
                  </a:cubicBezTo>
                  <a:cubicBezTo>
                    <a:pt x="2717" y="1788"/>
                    <a:pt x="3288" y="1354"/>
                    <a:pt x="3889" y="974"/>
                  </a:cubicBezTo>
                  <a:cubicBezTo>
                    <a:pt x="4467" y="609"/>
                    <a:pt x="5068" y="282"/>
                    <a:pt x="5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 rot="264270">
              <a:off x="6204885" y="4209255"/>
              <a:ext cx="287641" cy="152611"/>
            </a:xfrm>
            <a:custGeom>
              <a:avLst/>
              <a:gdLst/>
              <a:ahLst/>
              <a:cxnLst/>
              <a:rect l="l" t="t" r="r" b="b"/>
              <a:pathLst>
                <a:path w="4748" h="2519" extrusionOk="0">
                  <a:moveTo>
                    <a:pt x="4603" y="1"/>
                  </a:moveTo>
                  <a:cubicBezTo>
                    <a:pt x="2930" y="571"/>
                    <a:pt x="1400" y="1309"/>
                    <a:pt x="267" y="2275"/>
                  </a:cubicBezTo>
                  <a:cubicBezTo>
                    <a:pt x="175" y="2352"/>
                    <a:pt x="84" y="2435"/>
                    <a:pt x="0" y="2519"/>
                  </a:cubicBezTo>
                  <a:cubicBezTo>
                    <a:pt x="229" y="2428"/>
                    <a:pt x="457" y="2344"/>
                    <a:pt x="693" y="2268"/>
                  </a:cubicBezTo>
                  <a:cubicBezTo>
                    <a:pt x="1157" y="1948"/>
                    <a:pt x="1629" y="1621"/>
                    <a:pt x="2138" y="1317"/>
                  </a:cubicBezTo>
                  <a:cubicBezTo>
                    <a:pt x="2618" y="1028"/>
                    <a:pt x="3135" y="762"/>
                    <a:pt x="3675" y="503"/>
                  </a:cubicBezTo>
                  <a:cubicBezTo>
                    <a:pt x="4018" y="335"/>
                    <a:pt x="4375" y="176"/>
                    <a:pt x="4748" y="3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 rot="264270">
              <a:off x="5906904" y="5225106"/>
              <a:ext cx="112500" cy="66945"/>
            </a:xfrm>
            <a:custGeom>
              <a:avLst/>
              <a:gdLst/>
              <a:ahLst/>
              <a:cxnLst/>
              <a:rect l="l" t="t" r="r" b="b"/>
              <a:pathLst>
                <a:path w="1857" h="1105" extrusionOk="0">
                  <a:moveTo>
                    <a:pt x="0" y="1"/>
                  </a:moveTo>
                  <a:lnTo>
                    <a:pt x="0" y="1"/>
                  </a:lnTo>
                  <a:cubicBezTo>
                    <a:pt x="76" y="69"/>
                    <a:pt x="153" y="146"/>
                    <a:pt x="236" y="214"/>
                  </a:cubicBezTo>
                  <a:cubicBezTo>
                    <a:pt x="754" y="526"/>
                    <a:pt x="1294" y="823"/>
                    <a:pt x="1857" y="1104"/>
                  </a:cubicBezTo>
                  <a:cubicBezTo>
                    <a:pt x="1682" y="952"/>
                    <a:pt x="1514" y="800"/>
                    <a:pt x="1362" y="648"/>
                  </a:cubicBezTo>
                  <a:cubicBezTo>
                    <a:pt x="891" y="457"/>
                    <a:pt x="442" y="24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 rot="264270">
              <a:off x="5848138" y="5154798"/>
              <a:ext cx="118982" cy="77002"/>
            </a:xfrm>
            <a:custGeom>
              <a:avLst/>
              <a:gdLst/>
              <a:ahLst/>
              <a:cxnLst/>
              <a:rect l="l" t="t" r="r" b="b"/>
              <a:pathLst>
                <a:path w="1964" h="1271" extrusionOk="0">
                  <a:moveTo>
                    <a:pt x="0" y="0"/>
                  </a:moveTo>
                  <a:cubicBezTo>
                    <a:pt x="122" y="145"/>
                    <a:pt x="252" y="282"/>
                    <a:pt x="381" y="418"/>
                  </a:cubicBezTo>
                  <a:cubicBezTo>
                    <a:pt x="662" y="586"/>
                    <a:pt x="959" y="753"/>
                    <a:pt x="1248" y="913"/>
                  </a:cubicBezTo>
                  <a:cubicBezTo>
                    <a:pt x="1476" y="1035"/>
                    <a:pt x="1720" y="1156"/>
                    <a:pt x="1963" y="1271"/>
                  </a:cubicBezTo>
                  <a:cubicBezTo>
                    <a:pt x="1902" y="1210"/>
                    <a:pt x="1842" y="1149"/>
                    <a:pt x="1781" y="1088"/>
                  </a:cubicBezTo>
                  <a:cubicBezTo>
                    <a:pt x="1165" y="738"/>
                    <a:pt x="571" y="38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 rot="264270">
              <a:off x="5979139" y="5295016"/>
              <a:ext cx="101959" cy="54889"/>
            </a:xfrm>
            <a:custGeom>
              <a:avLst/>
              <a:gdLst/>
              <a:ahLst/>
              <a:cxnLst/>
              <a:rect l="l" t="t" r="r" b="b"/>
              <a:pathLst>
                <a:path w="1683" h="906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236"/>
                    <a:pt x="655" y="472"/>
                    <a:pt x="998" y="692"/>
                  </a:cubicBezTo>
                  <a:cubicBezTo>
                    <a:pt x="1226" y="768"/>
                    <a:pt x="1454" y="837"/>
                    <a:pt x="1682" y="905"/>
                  </a:cubicBezTo>
                  <a:cubicBezTo>
                    <a:pt x="1583" y="829"/>
                    <a:pt x="1477" y="761"/>
                    <a:pt x="1378" y="685"/>
                  </a:cubicBezTo>
                  <a:cubicBezTo>
                    <a:pt x="906" y="457"/>
                    <a:pt x="450" y="23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 rot="264270">
              <a:off x="6105926" y="4196723"/>
              <a:ext cx="337923" cy="204228"/>
            </a:xfrm>
            <a:custGeom>
              <a:avLst/>
              <a:gdLst/>
              <a:ahLst/>
              <a:cxnLst/>
              <a:rect l="l" t="t" r="r" b="b"/>
              <a:pathLst>
                <a:path w="5578" h="3371" extrusionOk="0">
                  <a:moveTo>
                    <a:pt x="4733" y="1"/>
                  </a:moveTo>
                  <a:cubicBezTo>
                    <a:pt x="4109" y="274"/>
                    <a:pt x="3500" y="586"/>
                    <a:pt x="2914" y="929"/>
                  </a:cubicBezTo>
                  <a:cubicBezTo>
                    <a:pt x="2306" y="1286"/>
                    <a:pt x="1735" y="1697"/>
                    <a:pt x="1195" y="2154"/>
                  </a:cubicBezTo>
                  <a:cubicBezTo>
                    <a:pt x="761" y="2519"/>
                    <a:pt x="358" y="2922"/>
                    <a:pt x="1" y="3371"/>
                  </a:cubicBezTo>
                  <a:cubicBezTo>
                    <a:pt x="236" y="3242"/>
                    <a:pt x="480" y="3120"/>
                    <a:pt x="731" y="3006"/>
                  </a:cubicBezTo>
                  <a:cubicBezTo>
                    <a:pt x="982" y="2762"/>
                    <a:pt x="1256" y="2526"/>
                    <a:pt x="1545" y="2306"/>
                  </a:cubicBezTo>
                  <a:cubicBezTo>
                    <a:pt x="2108" y="1865"/>
                    <a:pt x="2701" y="1469"/>
                    <a:pt x="3325" y="1111"/>
                  </a:cubicBezTo>
                  <a:cubicBezTo>
                    <a:pt x="3987" y="723"/>
                    <a:pt x="4687" y="381"/>
                    <a:pt x="5402" y="99"/>
                  </a:cubicBezTo>
                  <a:lnTo>
                    <a:pt x="5577" y="31"/>
                  </a:lnTo>
                  <a:cubicBezTo>
                    <a:pt x="5296" y="8"/>
                    <a:pt x="5014" y="1"/>
                    <a:pt x="4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 rot="264270">
              <a:off x="5708558" y="4803229"/>
              <a:ext cx="135157" cy="226826"/>
            </a:xfrm>
            <a:custGeom>
              <a:avLst/>
              <a:gdLst/>
              <a:ahLst/>
              <a:cxnLst/>
              <a:rect l="l" t="t" r="r" b="b"/>
              <a:pathLst>
                <a:path w="2231" h="3744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06"/>
                    <a:pt x="62" y="412"/>
                    <a:pt x="107" y="617"/>
                  </a:cubicBezTo>
                  <a:cubicBezTo>
                    <a:pt x="191" y="1020"/>
                    <a:pt x="298" y="1416"/>
                    <a:pt x="427" y="1811"/>
                  </a:cubicBezTo>
                  <a:cubicBezTo>
                    <a:pt x="503" y="1926"/>
                    <a:pt x="587" y="2047"/>
                    <a:pt x="663" y="2169"/>
                  </a:cubicBezTo>
                  <a:cubicBezTo>
                    <a:pt x="815" y="2344"/>
                    <a:pt x="975" y="2511"/>
                    <a:pt x="1134" y="2686"/>
                  </a:cubicBezTo>
                  <a:cubicBezTo>
                    <a:pt x="1477" y="3059"/>
                    <a:pt x="1842" y="3417"/>
                    <a:pt x="2230" y="3744"/>
                  </a:cubicBezTo>
                  <a:cubicBezTo>
                    <a:pt x="2040" y="3409"/>
                    <a:pt x="1872" y="3067"/>
                    <a:pt x="1713" y="2717"/>
                  </a:cubicBezTo>
                  <a:cubicBezTo>
                    <a:pt x="1682" y="2686"/>
                    <a:pt x="1652" y="2648"/>
                    <a:pt x="1621" y="2610"/>
                  </a:cubicBezTo>
                  <a:cubicBezTo>
                    <a:pt x="1287" y="2230"/>
                    <a:pt x="998" y="1819"/>
                    <a:pt x="754" y="1378"/>
                  </a:cubicBezTo>
                  <a:cubicBezTo>
                    <a:pt x="457" y="952"/>
                    <a:pt x="206" y="4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 rot="264270">
              <a:off x="6144218" y="5412694"/>
              <a:ext cx="197798" cy="87180"/>
            </a:xfrm>
            <a:custGeom>
              <a:avLst/>
              <a:gdLst/>
              <a:ahLst/>
              <a:cxnLst/>
              <a:rect l="l" t="t" r="r" b="b"/>
              <a:pathLst>
                <a:path w="3265" h="1439" extrusionOk="0">
                  <a:moveTo>
                    <a:pt x="0" y="0"/>
                  </a:moveTo>
                  <a:cubicBezTo>
                    <a:pt x="358" y="213"/>
                    <a:pt x="731" y="426"/>
                    <a:pt x="1119" y="632"/>
                  </a:cubicBezTo>
                  <a:cubicBezTo>
                    <a:pt x="1803" y="921"/>
                    <a:pt x="2519" y="1195"/>
                    <a:pt x="3264" y="1438"/>
                  </a:cubicBezTo>
                  <a:cubicBezTo>
                    <a:pt x="2131" y="1065"/>
                    <a:pt x="1043" y="578"/>
                    <a:pt x="0" y="0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 rot="264270">
              <a:off x="5741271" y="4249880"/>
              <a:ext cx="867041" cy="1003936"/>
            </a:xfrm>
            <a:custGeom>
              <a:avLst/>
              <a:gdLst/>
              <a:ahLst/>
              <a:cxnLst/>
              <a:rect l="l" t="t" r="r" b="b"/>
              <a:pathLst>
                <a:path w="14312" h="16571" extrusionOk="0">
                  <a:moveTo>
                    <a:pt x="14258" y="0"/>
                  </a:moveTo>
                  <a:cubicBezTo>
                    <a:pt x="10371" y="647"/>
                    <a:pt x="6620" y="1149"/>
                    <a:pt x="3622" y="3637"/>
                  </a:cubicBezTo>
                  <a:cubicBezTo>
                    <a:pt x="997" y="5965"/>
                    <a:pt x="1" y="9145"/>
                    <a:pt x="1363" y="12256"/>
                  </a:cubicBezTo>
                  <a:cubicBezTo>
                    <a:pt x="2085" y="13862"/>
                    <a:pt x="3097" y="15322"/>
                    <a:pt x="4345" y="16570"/>
                  </a:cubicBezTo>
                  <a:cubicBezTo>
                    <a:pt x="2702" y="14767"/>
                    <a:pt x="2078" y="12751"/>
                    <a:pt x="2306" y="10978"/>
                  </a:cubicBezTo>
                  <a:cubicBezTo>
                    <a:pt x="2671" y="8262"/>
                    <a:pt x="4687" y="6239"/>
                    <a:pt x="6878" y="4595"/>
                  </a:cubicBezTo>
                  <a:cubicBezTo>
                    <a:pt x="9123" y="2921"/>
                    <a:pt x="11672" y="1575"/>
                    <a:pt x="14312" y="76"/>
                  </a:cubicBezTo>
                  <a:cubicBezTo>
                    <a:pt x="14304" y="46"/>
                    <a:pt x="14281" y="15"/>
                    <a:pt x="14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 rot="264270">
              <a:off x="6023713" y="4346826"/>
              <a:ext cx="456299" cy="99661"/>
            </a:xfrm>
            <a:custGeom>
              <a:avLst/>
              <a:gdLst/>
              <a:ahLst/>
              <a:cxnLst/>
              <a:rect l="l" t="t" r="r" b="b"/>
              <a:pathLst>
                <a:path w="7532" h="1645" extrusionOk="0">
                  <a:moveTo>
                    <a:pt x="7369" y="1"/>
                  </a:moveTo>
                  <a:cubicBezTo>
                    <a:pt x="5682" y="1"/>
                    <a:pt x="4003" y="230"/>
                    <a:pt x="2381" y="702"/>
                  </a:cubicBezTo>
                  <a:cubicBezTo>
                    <a:pt x="1719" y="877"/>
                    <a:pt x="1058" y="1097"/>
                    <a:pt x="418" y="1356"/>
                  </a:cubicBezTo>
                  <a:cubicBezTo>
                    <a:pt x="274" y="1447"/>
                    <a:pt x="137" y="1538"/>
                    <a:pt x="0" y="1645"/>
                  </a:cubicBezTo>
                  <a:cubicBezTo>
                    <a:pt x="1963" y="998"/>
                    <a:pt x="3987" y="580"/>
                    <a:pt x="6033" y="397"/>
                  </a:cubicBezTo>
                  <a:cubicBezTo>
                    <a:pt x="6345" y="367"/>
                    <a:pt x="6657" y="344"/>
                    <a:pt x="6961" y="329"/>
                  </a:cubicBezTo>
                  <a:lnTo>
                    <a:pt x="7532" y="2"/>
                  </a:lnTo>
                  <a:cubicBezTo>
                    <a:pt x="7478" y="1"/>
                    <a:pt x="7423" y="1"/>
                    <a:pt x="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 rot="264270">
              <a:off x="6435836" y="4328106"/>
              <a:ext cx="113893" cy="9512"/>
            </a:xfrm>
            <a:custGeom>
              <a:avLst/>
              <a:gdLst/>
              <a:ahLst/>
              <a:cxnLst/>
              <a:rect l="l" t="t" r="r" b="b"/>
              <a:pathLst>
                <a:path w="1880" h="157" extrusionOk="0">
                  <a:moveTo>
                    <a:pt x="1095" y="0"/>
                  </a:moveTo>
                  <a:cubicBezTo>
                    <a:pt x="730" y="0"/>
                    <a:pt x="364" y="12"/>
                    <a:pt x="0" y="34"/>
                  </a:cubicBezTo>
                  <a:cubicBezTo>
                    <a:pt x="236" y="34"/>
                    <a:pt x="464" y="42"/>
                    <a:pt x="693" y="57"/>
                  </a:cubicBezTo>
                  <a:cubicBezTo>
                    <a:pt x="1012" y="80"/>
                    <a:pt x="1324" y="118"/>
                    <a:pt x="1628" y="156"/>
                  </a:cubicBezTo>
                  <a:lnTo>
                    <a:pt x="1880" y="19"/>
                  </a:lnTo>
                  <a:cubicBezTo>
                    <a:pt x="1619" y="6"/>
                    <a:pt x="1357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 rot="264270">
              <a:off x="5909793" y="4487643"/>
              <a:ext cx="79786" cy="36956"/>
            </a:xfrm>
            <a:custGeom>
              <a:avLst/>
              <a:gdLst/>
              <a:ahLst/>
              <a:cxnLst/>
              <a:rect l="l" t="t" r="r" b="b"/>
              <a:pathLst>
                <a:path w="1317" h="610" extrusionOk="0">
                  <a:moveTo>
                    <a:pt x="1316" y="0"/>
                  </a:moveTo>
                  <a:lnTo>
                    <a:pt x="1316" y="0"/>
                  </a:lnTo>
                  <a:cubicBezTo>
                    <a:pt x="898" y="168"/>
                    <a:pt x="487" y="335"/>
                    <a:pt x="76" y="510"/>
                  </a:cubicBezTo>
                  <a:lnTo>
                    <a:pt x="0" y="609"/>
                  </a:lnTo>
                  <a:cubicBezTo>
                    <a:pt x="434" y="411"/>
                    <a:pt x="867" y="198"/>
                    <a:pt x="1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 rot="264270">
              <a:off x="6373285" y="4303567"/>
              <a:ext cx="208885" cy="17145"/>
            </a:xfrm>
            <a:custGeom>
              <a:avLst/>
              <a:gdLst/>
              <a:ahLst/>
              <a:cxnLst/>
              <a:rect l="l" t="t" r="r" b="b"/>
              <a:pathLst>
                <a:path w="3448" h="283" extrusionOk="0">
                  <a:moveTo>
                    <a:pt x="1302" y="1"/>
                  </a:moveTo>
                  <a:cubicBezTo>
                    <a:pt x="868" y="92"/>
                    <a:pt x="434" y="184"/>
                    <a:pt x="1" y="282"/>
                  </a:cubicBezTo>
                  <a:cubicBezTo>
                    <a:pt x="723" y="196"/>
                    <a:pt x="1453" y="156"/>
                    <a:pt x="2183" y="156"/>
                  </a:cubicBezTo>
                  <a:cubicBezTo>
                    <a:pt x="2483" y="156"/>
                    <a:pt x="2783" y="163"/>
                    <a:pt x="3082" y="176"/>
                  </a:cubicBezTo>
                  <a:cubicBezTo>
                    <a:pt x="3158" y="184"/>
                    <a:pt x="3227" y="191"/>
                    <a:pt x="3303" y="191"/>
                  </a:cubicBezTo>
                  <a:lnTo>
                    <a:pt x="3447" y="107"/>
                  </a:lnTo>
                  <a:cubicBezTo>
                    <a:pt x="3021" y="54"/>
                    <a:pt x="2572" y="24"/>
                    <a:pt x="2116" y="9"/>
                  </a:cubicBezTo>
                  <a:cubicBezTo>
                    <a:pt x="1850" y="1"/>
                    <a:pt x="1576" y="1"/>
                    <a:pt x="1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 rot="264270">
              <a:off x="5869528" y="4396910"/>
              <a:ext cx="499191" cy="199200"/>
            </a:xfrm>
            <a:custGeom>
              <a:avLst/>
              <a:gdLst/>
              <a:ahLst/>
              <a:cxnLst/>
              <a:rect l="l" t="t" r="r" b="b"/>
              <a:pathLst>
                <a:path w="8240" h="3288" extrusionOk="0">
                  <a:moveTo>
                    <a:pt x="8240" y="1"/>
                  </a:moveTo>
                  <a:lnTo>
                    <a:pt x="8240" y="1"/>
                  </a:lnTo>
                  <a:cubicBezTo>
                    <a:pt x="7137" y="145"/>
                    <a:pt x="6003" y="457"/>
                    <a:pt x="4923" y="845"/>
                  </a:cubicBezTo>
                  <a:cubicBezTo>
                    <a:pt x="4154" y="1119"/>
                    <a:pt x="3409" y="1408"/>
                    <a:pt x="2671" y="1720"/>
                  </a:cubicBezTo>
                  <a:cubicBezTo>
                    <a:pt x="1940" y="2032"/>
                    <a:pt x="1218" y="2390"/>
                    <a:pt x="510" y="2724"/>
                  </a:cubicBezTo>
                  <a:lnTo>
                    <a:pt x="305" y="2816"/>
                  </a:lnTo>
                  <a:cubicBezTo>
                    <a:pt x="198" y="2975"/>
                    <a:pt x="99" y="3128"/>
                    <a:pt x="0" y="3287"/>
                  </a:cubicBezTo>
                  <a:cubicBezTo>
                    <a:pt x="571" y="2899"/>
                    <a:pt x="1172" y="2572"/>
                    <a:pt x="1803" y="2306"/>
                  </a:cubicBezTo>
                  <a:cubicBezTo>
                    <a:pt x="2519" y="2002"/>
                    <a:pt x="3249" y="1735"/>
                    <a:pt x="3987" y="1461"/>
                  </a:cubicBezTo>
                  <a:cubicBezTo>
                    <a:pt x="4877" y="1127"/>
                    <a:pt x="5782" y="807"/>
                    <a:pt x="6703" y="526"/>
                  </a:cubicBezTo>
                  <a:cubicBezTo>
                    <a:pt x="7129" y="389"/>
                    <a:pt x="7555" y="267"/>
                    <a:pt x="7989" y="153"/>
                  </a:cubicBezTo>
                  <a:lnTo>
                    <a:pt x="82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 rot="264270">
              <a:off x="5785911" y="4627600"/>
              <a:ext cx="232390" cy="266024"/>
            </a:xfrm>
            <a:custGeom>
              <a:avLst/>
              <a:gdLst/>
              <a:ahLst/>
              <a:cxnLst/>
              <a:rect l="l" t="t" r="r" b="b"/>
              <a:pathLst>
                <a:path w="3836" h="4391" extrusionOk="0">
                  <a:moveTo>
                    <a:pt x="3835" y="1"/>
                  </a:moveTo>
                  <a:lnTo>
                    <a:pt x="3835" y="1"/>
                  </a:lnTo>
                  <a:cubicBezTo>
                    <a:pt x="3675" y="100"/>
                    <a:pt x="3516" y="199"/>
                    <a:pt x="3363" y="298"/>
                  </a:cubicBezTo>
                  <a:cubicBezTo>
                    <a:pt x="2382" y="906"/>
                    <a:pt x="1477" y="1629"/>
                    <a:pt x="655" y="2443"/>
                  </a:cubicBezTo>
                  <a:cubicBezTo>
                    <a:pt x="419" y="2679"/>
                    <a:pt x="206" y="2922"/>
                    <a:pt x="1" y="3189"/>
                  </a:cubicBezTo>
                  <a:cubicBezTo>
                    <a:pt x="23" y="3592"/>
                    <a:pt x="77" y="3995"/>
                    <a:pt x="168" y="4391"/>
                  </a:cubicBezTo>
                  <a:cubicBezTo>
                    <a:pt x="830" y="2679"/>
                    <a:pt x="2123" y="1340"/>
                    <a:pt x="3592" y="267"/>
                  </a:cubicBezTo>
                  <a:cubicBezTo>
                    <a:pt x="3675" y="176"/>
                    <a:pt x="3751" y="92"/>
                    <a:pt x="3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 rot="264270">
              <a:off x="6524299" y="4294677"/>
              <a:ext cx="83481" cy="10663"/>
            </a:xfrm>
            <a:custGeom>
              <a:avLst/>
              <a:gdLst/>
              <a:ahLst/>
              <a:cxnLst/>
              <a:rect l="l" t="t" r="r" b="b"/>
              <a:pathLst>
                <a:path w="1378" h="176" extrusionOk="0">
                  <a:moveTo>
                    <a:pt x="236" y="0"/>
                  </a:moveTo>
                  <a:lnTo>
                    <a:pt x="0" y="46"/>
                  </a:lnTo>
                  <a:cubicBezTo>
                    <a:pt x="449" y="69"/>
                    <a:pt x="891" y="107"/>
                    <a:pt x="1324" y="175"/>
                  </a:cubicBezTo>
                  <a:lnTo>
                    <a:pt x="1377" y="145"/>
                  </a:lnTo>
                  <a:cubicBezTo>
                    <a:pt x="1005" y="92"/>
                    <a:pt x="624" y="46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 rot="264270">
              <a:off x="5945889" y="4386283"/>
              <a:ext cx="349918" cy="115776"/>
            </a:xfrm>
            <a:custGeom>
              <a:avLst/>
              <a:gdLst/>
              <a:ahLst/>
              <a:cxnLst/>
              <a:rect l="l" t="t" r="r" b="b"/>
              <a:pathLst>
                <a:path w="5776" h="1911" extrusionOk="0">
                  <a:moveTo>
                    <a:pt x="5775" y="1"/>
                  </a:moveTo>
                  <a:lnTo>
                    <a:pt x="5775" y="1"/>
                  </a:lnTo>
                  <a:cubicBezTo>
                    <a:pt x="4094" y="259"/>
                    <a:pt x="2443" y="678"/>
                    <a:pt x="845" y="1256"/>
                  </a:cubicBezTo>
                  <a:lnTo>
                    <a:pt x="564" y="1362"/>
                  </a:lnTo>
                  <a:cubicBezTo>
                    <a:pt x="366" y="1537"/>
                    <a:pt x="183" y="1720"/>
                    <a:pt x="1" y="1910"/>
                  </a:cubicBezTo>
                  <a:cubicBezTo>
                    <a:pt x="465" y="1720"/>
                    <a:pt x="929" y="1537"/>
                    <a:pt x="1401" y="1370"/>
                  </a:cubicBezTo>
                  <a:cubicBezTo>
                    <a:pt x="2260" y="1051"/>
                    <a:pt x="3135" y="761"/>
                    <a:pt x="4025" y="488"/>
                  </a:cubicBezTo>
                  <a:cubicBezTo>
                    <a:pt x="4604" y="313"/>
                    <a:pt x="5189" y="145"/>
                    <a:pt x="5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 rot="264270">
              <a:off x="5797522" y="4493105"/>
              <a:ext cx="389538" cy="275717"/>
            </a:xfrm>
            <a:custGeom>
              <a:avLst/>
              <a:gdLst/>
              <a:ahLst/>
              <a:cxnLst/>
              <a:rect l="l" t="t" r="r" b="b"/>
              <a:pathLst>
                <a:path w="6430" h="4551" extrusionOk="0">
                  <a:moveTo>
                    <a:pt x="6429" y="1"/>
                  </a:moveTo>
                  <a:lnTo>
                    <a:pt x="6429" y="1"/>
                  </a:lnTo>
                  <a:cubicBezTo>
                    <a:pt x="5874" y="199"/>
                    <a:pt x="5326" y="412"/>
                    <a:pt x="4786" y="648"/>
                  </a:cubicBezTo>
                  <a:cubicBezTo>
                    <a:pt x="4154" y="914"/>
                    <a:pt x="3546" y="1226"/>
                    <a:pt x="2952" y="1576"/>
                  </a:cubicBezTo>
                  <a:cubicBezTo>
                    <a:pt x="2359" y="1933"/>
                    <a:pt x="1796" y="2329"/>
                    <a:pt x="1241" y="2717"/>
                  </a:cubicBezTo>
                  <a:cubicBezTo>
                    <a:pt x="891" y="2968"/>
                    <a:pt x="548" y="3211"/>
                    <a:pt x="206" y="3432"/>
                  </a:cubicBezTo>
                  <a:cubicBezTo>
                    <a:pt x="99" y="3797"/>
                    <a:pt x="31" y="4170"/>
                    <a:pt x="0" y="4550"/>
                  </a:cubicBezTo>
                  <a:cubicBezTo>
                    <a:pt x="609" y="3721"/>
                    <a:pt x="1339" y="2983"/>
                    <a:pt x="2176" y="2375"/>
                  </a:cubicBezTo>
                  <a:cubicBezTo>
                    <a:pt x="3447" y="1416"/>
                    <a:pt x="4885" y="670"/>
                    <a:pt x="6368" y="31"/>
                  </a:cubicBezTo>
                  <a:lnTo>
                    <a:pt x="6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 rot="264270">
              <a:off x="6592603" y="4282586"/>
              <a:ext cx="52585" cy="12965"/>
            </a:xfrm>
            <a:custGeom>
              <a:avLst/>
              <a:gdLst/>
              <a:ahLst/>
              <a:cxnLst/>
              <a:rect l="l" t="t" r="r" b="b"/>
              <a:pathLst>
                <a:path w="868" h="214" extrusionOk="0">
                  <a:moveTo>
                    <a:pt x="814" y="0"/>
                  </a:moveTo>
                  <a:cubicBezTo>
                    <a:pt x="540" y="38"/>
                    <a:pt x="266" y="84"/>
                    <a:pt x="0" y="122"/>
                  </a:cubicBezTo>
                  <a:cubicBezTo>
                    <a:pt x="206" y="152"/>
                    <a:pt x="411" y="183"/>
                    <a:pt x="616" y="213"/>
                  </a:cubicBezTo>
                  <a:lnTo>
                    <a:pt x="868" y="76"/>
                  </a:lnTo>
                  <a:cubicBezTo>
                    <a:pt x="860" y="46"/>
                    <a:pt x="837" y="15"/>
                    <a:pt x="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 rot="264270">
              <a:off x="6128001" y="4331401"/>
              <a:ext cx="382148" cy="59312"/>
            </a:xfrm>
            <a:custGeom>
              <a:avLst/>
              <a:gdLst/>
              <a:ahLst/>
              <a:cxnLst/>
              <a:rect l="l" t="t" r="r" b="b"/>
              <a:pathLst>
                <a:path w="6308" h="979" extrusionOk="0">
                  <a:moveTo>
                    <a:pt x="4804" y="0"/>
                  </a:moveTo>
                  <a:cubicBezTo>
                    <a:pt x="4319" y="0"/>
                    <a:pt x="3834" y="25"/>
                    <a:pt x="3348" y="73"/>
                  </a:cubicBezTo>
                  <a:cubicBezTo>
                    <a:pt x="2801" y="127"/>
                    <a:pt x="2238" y="195"/>
                    <a:pt x="1675" y="286"/>
                  </a:cubicBezTo>
                  <a:cubicBezTo>
                    <a:pt x="1104" y="477"/>
                    <a:pt x="549" y="712"/>
                    <a:pt x="1" y="979"/>
                  </a:cubicBezTo>
                  <a:cubicBezTo>
                    <a:pt x="138" y="933"/>
                    <a:pt x="267" y="895"/>
                    <a:pt x="404" y="857"/>
                  </a:cubicBezTo>
                  <a:cubicBezTo>
                    <a:pt x="1271" y="606"/>
                    <a:pt x="2154" y="416"/>
                    <a:pt x="3052" y="286"/>
                  </a:cubicBezTo>
                  <a:cubicBezTo>
                    <a:pt x="3911" y="165"/>
                    <a:pt x="4779" y="104"/>
                    <a:pt x="5654" y="104"/>
                  </a:cubicBezTo>
                  <a:cubicBezTo>
                    <a:pt x="5851" y="104"/>
                    <a:pt x="6057" y="111"/>
                    <a:pt x="6255" y="119"/>
                  </a:cubicBezTo>
                  <a:lnTo>
                    <a:pt x="6308" y="81"/>
                  </a:lnTo>
                  <a:cubicBezTo>
                    <a:pt x="5808" y="27"/>
                    <a:pt x="5306" y="0"/>
                    <a:pt x="4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 rot="264270">
              <a:off x="5802285" y="4796735"/>
              <a:ext cx="80694" cy="181691"/>
            </a:xfrm>
            <a:custGeom>
              <a:avLst/>
              <a:gdLst/>
              <a:ahLst/>
              <a:cxnLst/>
              <a:rect l="l" t="t" r="r" b="b"/>
              <a:pathLst>
                <a:path w="1332" h="2999" extrusionOk="0">
                  <a:moveTo>
                    <a:pt x="1332" y="1"/>
                  </a:moveTo>
                  <a:cubicBezTo>
                    <a:pt x="784" y="700"/>
                    <a:pt x="350" y="1476"/>
                    <a:pt x="46" y="2306"/>
                  </a:cubicBezTo>
                  <a:lnTo>
                    <a:pt x="0" y="2420"/>
                  </a:lnTo>
                  <a:cubicBezTo>
                    <a:pt x="54" y="2549"/>
                    <a:pt x="107" y="2686"/>
                    <a:pt x="168" y="2815"/>
                  </a:cubicBezTo>
                  <a:lnTo>
                    <a:pt x="244" y="2998"/>
                  </a:lnTo>
                  <a:cubicBezTo>
                    <a:pt x="267" y="2823"/>
                    <a:pt x="289" y="2640"/>
                    <a:pt x="320" y="2465"/>
                  </a:cubicBezTo>
                  <a:cubicBezTo>
                    <a:pt x="419" y="1933"/>
                    <a:pt x="578" y="1423"/>
                    <a:pt x="807" y="929"/>
                  </a:cubicBezTo>
                  <a:cubicBezTo>
                    <a:pt x="959" y="609"/>
                    <a:pt x="1134" y="297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 rot="264270">
              <a:off x="5870347" y="5055554"/>
              <a:ext cx="30957" cy="91361"/>
            </a:xfrm>
            <a:custGeom>
              <a:avLst/>
              <a:gdLst/>
              <a:ahLst/>
              <a:cxnLst/>
              <a:rect l="l" t="t" r="r" b="b"/>
              <a:pathLst>
                <a:path w="511" h="1508" extrusionOk="0">
                  <a:moveTo>
                    <a:pt x="1" y="1"/>
                  </a:moveTo>
                  <a:cubicBezTo>
                    <a:pt x="1" y="290"/>
                    <a:pt x="16" y="579"/>
                    <a:pt x="39" y="868"/>
                  </a:cubicBezTo>
                  <a:cubicBezTo>
                    <a:pt x="191" y="1081"/>
                    <a:pt x="343" y="1294"/>
                    <a:pt x="510" y="1507"/>
                  </a:cubicBezTo>
                  <a:cubicBezTo>
                    <a:pt x="503" y="1393"/>
                    <a:pt x="503" y="1279"/>
                    <a:pt x="503" y="1165"/>
                  </a:cubicBezTo>
                  <a:cubicBezTo>
                    <a:pt x="297" y="792"/>
                    <a:pt x="130" y="40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 rot="264270">
              <a:off x="5849665" y="4983358"/>
              <a:ext cx="10662" cy="87180"/>
            </a:xfrm>
            <a:custGeom>
              <a:avLst/>
              <a:gdLst/>
              <a:ahLst/>
              <a:cxnLst/>
              <a:rect l="l" t="t" r="r" b="b"/>
              <a:pathLst>
                <a:path w="176" h="1439" extrusionOk="0">
                  <a:moveTo>
                    <a:pt x="161" y="1"/>
                  </a:moveTo>
                  <a:cubicBezTo>
                    <a:pt x="85" y="298"/>
                    <a:pt x="39" y="610"/>
                    <a:pt x="16" y="921"/>
                  </a:cubicBezTo>
                  <a:cubicBezTo>
                    <a:pt x="1" y="1043"/>
                    <a:pt x="1" y="1157"/>
                    <a:pt x="1" y="1279"/>
                  </a:cubicBezTo>
                  <a:cubicBezTo>
                    <a:pt x="31" y="1332"/>
                    <a:pt x="62" y="1386"/>
                    <a:pt x="92" y="1439"/>
                  </a:cubicBezTo>
                  <a:cubicBezTo>
                    <a:pt x="85" y="975"/>
                    <a:pt x="107" y="518"/>
                    <a:pt x="176" y="69"/>
                  </a:cubicBezTo>
                  <a:cubicBezTo>
                    <a:pt x="168" y="47"/>
                    <a:pt x="161" y="24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 rot="264270">
              <a:off x="5831300" y="4845576"/>
              <a:ext cx="42892" cy="181206"/>
            </a:xfrm>
            <a:custGeom>
              <a:avLst/>
              <a:gdLst/>
              <a:ahLst/>
              <a:cxnLst/>
              <a:rect l="l" t="t" r="r" b="b"/>
              <a:pathLst>
                <a:path w="708" h="2991" extrusionOk="0">
                  <a:moveTo>
                    <a:pt x="708" y="1"/>
                  </a:moveTo>
                  <a:cubicBezTo>
                    <a:pt x="685" y="46"/>
                    <a:pt x="655" y="100"/>
                    <a:pt x="632" y="145"/>
                  </a:cubicBezTo>
                  <a:cubicBezTo>
                    <a:pt x="229" y="982"/>
                    <a:pt x="16" y="1888"/>
                    <a:pt x="0" y="2808"/>
                  </a:cubicBezTo>
                  <a:cubicBezTo>
                    <a:pt x="38" y="2869"/>
                    <a:pt x="69" y="2930"/>
                    <a:pt x="99" y="2991"/>
                  </a:cubicBezTo>
                  <a:cubicBezTo>
                    <a:pt x="160" y="2405"/>
                    <a:pt x="305" y="1842"/>
                    <a:pt x="525" y="1302"/>
                  </a:cubicBezTo>
                  <a:cubicBezTo>
                    <a:pt x="533" y="1112"/>
                    <a:pt x="541" y="929"/>
                    <a:pt x="563" y="754"/>
                  </a:cubicBezTo>
                  <a:cubicBezTo>
                    <a:pt x="594" y="495"/>
                    <a:pt x="647" y="244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 rot="264270">
              <a:off x="5917429" y="5171378"/>
              <a:ext cx="51676" cy="65976"/>
            </a:xfrm>
            <a:custGeom>
              <a:avLst/>
              <a:gdLst/>
              <a:ahLst/>
              <a:cxnLst/>
              <a:rect l="l" t="t" r="r" b="b"/>
              <a:pathLst>
                <a:path w="853" h="1089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46"/>
                    <a:pt x="16" y="92"/>
                    <a:pt x="24" y="137"/>
                  </a:cubicBezTo>
                  <a:cubicBezTo>
                    <a:pt x="24" y="160"/>
                    <a:pt x="31" y="183"/>
                    <a:pt x="39" y="206"/>
                  </a:cubicBezTo>
                  <a:cubicBezTo>
                    <a:pt x="290" y="502"/>
                    <a:pt x="564" y="799"/>
                    <a:pt x="853" y="1088"/>
                  </a:cubicBezTo>
                  <a:cubicBezTo>
                    <a:pt x="541" y="746"/>
                    <a:pt x="260" y="381"/>
                    <a:pt x="1" y="0"/>
                  </a:cubicBezTo>
                  <a:close/>
                </a:path>
              </a:pathLst>
            </a:custGeom>
            <a:solidFill>
              <a:srgbClr val="758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 rot="264270">
              <a:off x="5892111" y="4708034"/>
              <a:ext cx="63671" cy="65976"/>
            </a:xfrm>
            <a:custGeom>
              <a:avLst/>
              <a:gdLst/>
              <a:ahLst/>
              <a:cxnLst/>
              <a:rect l="l" t="t" r="r" b="b"/>
              <a:pathLst>
                <a:path w="1051" h="1089" extrusionOk="0">
                  <a:moveTo>
                    <a:pt x="1051" y="1"/>
                  </a:moveTo>
                  <a:cubicBezTo>
                    <a:pt x="670" y="336"/>
                    <a:pt x="320" y="701"/>
                    <a:pt x="1" y="1089"/>
                  </a:cubicBezTo>
                  <a:cubicBezTo>
                    <a:pt x="130" y="952"/>
                    <a:pt x="252" y="815"/>
                    <a:pt x="381" y="686"/>
                  </a:cubicBezTo>
                  <a:cubicBezTo>
                    <a:pt x="564" y="495"/>
                    <a:pt x="754" y="320"/>
                    <a:pt x="944" y="153"/>
                  </a:cubicBezTo>
                  <a:cubicBezTo>
                    <a:pt x="982" y="92"/>
                    <a:pt x="1013" y="47"/>
                    <a:pt x="1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 rot="264270">
              <a:off x="5824934" y="4428429"/>
              <a:ext cx="480289" cy="248939"/>
            </a:xfrm>
            <a:custGeom>
              <a:avLst/>
              <a:gdLst/>
              <a:ahLst/>
              <a:cxnLst/>
              <a:rect l="l" t="t" r="r" b="b"/>
              <a:pathLst>
                <a:path w="7928" h="4109" extrusionOk="0">
                  <a:moveTo>
                    <a:pt x="7928" y="0"/>
                  </a:moveTo>
                  <a:lnTo>
                    <a:pt x="7928" y="0"/>
                  </a:lnTo>
                  <a:cubicBezTo>
                    <a:pt x="6992" y="290"/>
                    <a:pt x="6064" y="609"/>
                    <a:pt x="5159" y="951"/>
                  </a:cubicBezTo>
                  <a:cubicBezTo>
                    <a:pt x="4398" y="1241"/>
                    <a:pt x="3645" y="1530"/>
                    <a:pt x="2914" y="1842"/>
                  </a:cubicBezTo>
                  <a:cubicBezTo>
                    <a:pt x="2199" y="2123"/>
                    <a:pt x="1514" y="2481"/>
                    <a:pt x="883" y="2914"/>
                  </a:cubicBezTo>
                  <a:cubicBezTo>
                    <a:pt x="678" y="3059"/>
                    <a:pt x="480" y="3219"/>
                    <a:pt x="297" y="3386"/>
                  </a:cubicBezTo>
                  <a:cubicBezTo>
                    <a:pt x="183" y="3622"/>
                    <a:pt x="84" y="3858"/>
                    <a:pt x="0" y="4109"/>
                  </a:cubicBezTo>
                  <a:cubicBezTo>
                    <a:pt x="769" y="3614"/>
                    <a:pt x="1545" y="3028"/>
                    <a:pt x="2344" y="2549"/>
                  </a:cubicBezTo>
                  <a:cubicBezTo>
                    <a:pt x="3569" y="1826"/>
                    <a:pt x="4892" y="1286"/>
                    <a:pt x="6239" y="837"/>
                  </a:cubicBezTo>
                  <a:cubicBezTo>
                    <a:pt x="6505" y="754"/>
                    <a:pt x="6772" y="670"/>
                    <a:pt x="7038" y="571"/>
                  </a:cubicBezTo>
                  <a:cubicBezTo>
                    <a:pt x="7335" y="381"/>
                    <a:pt x="7631" y="191"/>
                    <a:pt x="7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 rot="264270">
              <a:off x="5825120" y="4525073"/>
              <a:ext cx="324959" cy="237428"/>
            </a:xfrm>
            <a:custGeom>
              <a:avLst/>
              <a:gdLst/>
              <a:ahLst/>
              <a:cxnLst/>
              <a:rect l="l" t="t" r="r" b="b"/>
              <a:pathLst>
                <a:path w="5364" h="3919" extrusionOk="0">
                  <a:moveTo>
                    <a:pt x="5364" y="0"/>
                  </a:moveTo>
                  <a:lnTo>
                    <a:pt x="5364" y="0"/>
                  </a:lnTo>
                  <a:cubicBezTo>
                    <a:pt x="4953" y="191"/>
                    <a:pt x="4557" y="396"/>
                    <a:pt x="4162" y="609"/>
                  </a:cubicBezTo>
                  <a:cubicBezTo>
                    <a:pt x="2747" y="1370"/>
                    <a:pt x="1408" y="2283"/>
                    <a:pt x="358" y="3477"/>
                  </a:cubicBezTo>
                  <a:cubicBezTo>
                    <a:pt x="236" y="3622"/>
                    <a:pt x="114" y="3766"/>
                    <a:pt x="0" y="3919"/>
                  </a:cubicBezTo>
                  <a:cubicBezTo>
                    <a:pt x="350" y="3584"/>
                    <a:pt x="715" y="3264"/>
                    <a:pt x="1103" y="2968"/>
                  </a:cubicBezTo>
                  <a:cubicBezTo>
                    <a:pt x="2016" y="2245"/>
                    <a:pt x="3005" y="1621"/>
                    <a:pt x="4048" y="1104"/>
                  </a:cubicBezTo>
                  <a:cubicBezTo>
                    <a:pt x="4466" y="716"/>
                    <a:pt x="4900" y="358"/>
                    <a:pt x="5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06200" y="4593838"/>
              <a:ext cx="1123321" cy="1319366"/>
            </a:xfrm>
            <a:custGeom>
              <a:avLst/>
              <a:gdLst/>
              <a:ahLst/>
              <a:cxnLst/>
              <a:rect l="l" t="t" r="r" b="b"/>
              <a:pathLst>
                <a:path w="18542" h="21778" extrusionOk="0">
                  <a:moveTo>
                    <a:pt x="11253" y="2384"/>
                  </a:moveTo>
                  <a:cubicBezTo>
                    <a:pt x="11489" y="2392"/>
                    <a:pt x="11709" y="2407"/>
                    <a:pt x="11930" y="2438"/>
                  </a:cubicBezTo>
                  <a:cubicBezTo>
                    <a:pt x="11709" y="2407"/>
                    <a:pt x="11481" y="2392"/>
                    <a:pt x="11253" y="2384"/>
                  </a:cubicBezTo>
                  <a:close/>
                  <a:moveTo>
                    <a:pt x="9678" y="2460"/>
                  </a:moveTo>
                  <a:lnTo>
                    <a:pt x="9686" y="2468"/>
                  </a:lnTo>
                  <a:cubicBezTo>
                    <a:pt x="9617" y="2468"/>
                    <a:pt x="9556" y="2483"/>
                    <a:pt x="9495" y="2491"/>
                  </a:cubicBezTo>
                  <a:cubicBezTo>
                    <a:pt x="9549" y="2483"/>
                    <a:pt x="9609" y="2468"/>
                    <a:pt x="9678" y="2460"/>
                  </a:cubicBezTo>
                  <a:close/>
                  <a:moveTo>
                    <a:pt x="8628" y="2651"/>
                  </a:moveTo>
                  <a:cubicBezTo>
                    <a:pt x="8576" y="2662"/>
                    <a:pt x="8525" y="2673"/>
                    <a:pt x="8474" y="2684"/>
                  </a:cubicBezTo>
                  <a:lnTo>
                    <a:pt x="8474" y="2684"/>
                  </a:lnTo>
                  <a:cubicBezTo>
                    <a:pt x="8523" y="2673"/>
                    <a:pt x="8572" y="2661"/>
                    <a:pt x="8620" y="2651"/>
                  </a:cubicBezTo>
                  <a:close/>
                  <a:moveTo>
                    <a:pt x="12348" y="2491"/>
                  </a:moveTo>
                  <a:cubicBezTo>
                    <a:pt x="12698" y="2544"/>
                    <a:pt x="13041" y="2613"/>
                    <a:pt x="13375" y="2704"/>
                  </a:cubicBezTo>
                  <a:cubicBezTo>
                    <a:pt x="13033" y="2613"/>
                    <a:pt x="12691" y="2544"/>
                    <a:pt x="12348" y="2491"/>
                  </a:cubicBezTo>
                  <a:close/>
                  <a:moveTo>
                    <a:pt x="13672" y="2795"/>
                  </a:moveTo>
                  <a:cubicBezTo>
                    <a:pt x="13724" y="2811"/>
                    <a:pt x="13774" y="2829"/>
                    <a:pt x="13823" y="2846"/>
                  </a:cubicBezTo>
                  <a:lnTo>
                    <a:pt x="13823" y="2846"/>
                  </a:lnTo>
                  <a:cubicBezTo>
                    <a:pt x="13771" y="2829"/>
                    <a:pt x="13718" y="2812"/>
                    <a:pt x="13665" y="2795"/>
                  </a:cubicBezTo>
                  <a:close/>
                  <a:moveTo>
                    <a:pt x="14577" y="3145"/>
                  </a:moveTo>
                  <a:lnTo>
                    <a:pt x="14577" y="3145"/>
                  </a:lnTo>
                  <a:cubicBezTo>
                    <a:pt x="14722" y="3206"/>
                    <a:pt x="14859" y="3282"/>
                    <a:pt x="14996" y="3351"/>
                  </a:cubicBezTo>
                  <a:cubicBezTo>
                    <a:pt x="14859" y="3282"/>
                    <a:pt x="14722" y="3214"/>
                    <a:pt x="14577" y="3145"/>
                  </a:cubicBezTo>
                  <a:close/>
                  <a:moveTo>
                    <a:pt x="6003" y="3609"/>
                  </a:moveTo>
                  <a:lnTo>
                    <a:pt x="6011" y="3617"/>
                  </a:lnTo>
                  <a:cubicBezTo>
                    <a:pt x="5912" y="3662"/>
                    <a:pt x="5821" y="3716"/>
                    <a:pt x="5729" y="3777"/>
                  </a:cubicBezTo>
                  <a:cubicBezTo>
                    <a:pt x="5813" y="3716"/>
                    <a:pt x="5912" y="3662"/>
                    <a:pt x="6003" y="3609"/>
                  </a:cubicBezTo>
                  <a:close/>
                  <a:moveTo>
                    <a:pt x="15985" y="3974"/>
                  </a:moveTo>
                  <a:lnTo>
                    <a:pt x="15985" y="3974"/>
                  </a:lnTo>
                  <a:cubicBezTo>
                    <a:pt x="16099" y="4050"/>
                    <a:pt x="16206" y="4142"/>
                    <a:pt x="16312" y="4225"/>
                  </a:cubicBezTo>
                  <a:cubicBezTo>
                    <a:pt x="16206" y="4142"/>
                    <a:pt x="16099" y="4058"/>
                    <a:pt x="15985" y="3974"/>
                  </a:cubicBezTo>
                  <a:close/>
                  <a:moveTo>
                    <a:pt x="4664" y="4537"/>
                  </a:moveTo>
                  <a:cubicBezTo>
                    <a:pt x="4550" y="4629"/>
                    <a:pt x="4436" y="4728"/>
                    <a:pt x="4329" y="4834"/>
                  </a:cubicBezTo>
                  <a:cubicBezTo>
                    <a:pt x="4436" y="4728"/>
                    <a:pt x="4543" y="4629"/>
                    <a:pt x="4657" y="4537"/>
                  </a:cubicBezTo>
                  <a:close/>
                  <a:moveTo>
                    <a:pt x="17225" y="5066"/>
                  </a:moveTo>
                  <a:lnTo>
                    <a:pt x="17256" y="5100"/>
                  </a:lnTo>
                  <a:cubicBezTo>
                    <a:pt x="17244" y="5089"/>
                    <a:pt x="17235" y="5078"/>
                    <a:pt x="17225" y="5066"/>
                  </a:cubicBezTo>
                  <a:close/>
                  <a:moveTo>
                    <a:pt x="1720" y="10723"/>
                  </a:moveTo>
                  <a:cubicBezTo>
                    <a:pt x="1689" y="10951"/>
                    <a:pt x="1674" y="11179"/>
                    <a:pt x="1659" y="11407"/>
                  </a:cubicBezTo>
                  <a:cubicBezTo>
                    <a:pt x="1667" y="11179"/>
                    <a:pt x="1682" y="10951"/>
                    <a:pt x="1712" y="10723"/>
                  </a:cubicBezTo>
                  <a:close/>
                  <a:moveTo>
                    <a:pt x="8674" y="0"/>
                  </a:moveTo>
                  <a:cubicBezTo>
                    <a:pt x="8504" y="0"/>
                    <a:pt x="8332" y="16"/>
                    <a:pt x="8164" y="49"/>
                  </a:cubicBezTo>
                  <a:lnTo>
                    <a:pt x="8133" y="56"/>
                  </a:lnTo>
                  <a:cubicBezTo>
                    <a:pt x="8065" y="72"/>
                    <a:pt x="7997" y="87"/>
                    <a:pt x="7928" y="102"/>
                  </a:cubicBezTo>
                  <a:lnTo>
                    <a:pt x="7920" y="102"/>
                  </a:lnTo>
                  <a:cubicBezTo>
                    <a:pt x="7852" y="117"/>
                    <a:pt x="7784" y="132"/>
                    <a:pt x="7715" y="155"/>
                  </a:cubicBezTo>
                  <a:lnTo>
                    <a:pt x="7654" y="178"/>
                  </a:lnTo>
                  <a:cubicBezTo>
                    <a:pt x="7601" y="193"/>
                    <a:pt x="7548" y="208"/>
                    <a:pt x="7502" y="224"/>
                  </a:cubicBezTo>
                  <a:lnTo>
                    <a:pt x="7449" y="239"/>
                  </a:lnTo>
                  <a:cubicBezTo>
                    <a:pt x="7373" y="269"/>
                    <a:pt x="7304" y="292"/>
                    <a:pt x="7236" y="323"/>
                  </a:cubicBezTo>
                  <a:cubicBezTo>
                    <a:pt x="6977" y="421"/>
                    <a:pt x="6726" y="543"/>
                    <a:pt x="6483" y="680"/>
                  </a:cubicBezTo>
                  <a:cubicBezTo>
                    <a:pt x="6231" y="817"/>
                    <a:pt x="5980" y="969"/>
                    <a:pt x="5737" y="1121"/>
                  </a:cubicBezTo>
                  <a:cubicBezTo>
                    <a:pt x="5592" y="1213"/>
                    <a:pt x="5448" y="1312"/>
                    <a:pt x="5303" y="1395"/>
                  </a:cubicBezTo>
                  <a:cubicBezTo>
                    <a:pt x="5144" y="1494"/>
                    <a:pt x="4991" y="1585"/>
                    <a:pt x="4839" y="1677"/>
                  </a:cubicBezTo>
                  <a:lnTo>
                    <a:pt x="4733" y="1738"/>
                  </a:lnTo>
                  <a:cubicBezTo>
                    <a:pt x="4573" y="1821"/>
                    <a:pt x="4421" y="1905"/>
                    <a:pt x="4253" y="1974"/>
                  </a:cubicBezTo>
                  <a:cubicBezTo>
                    <a:pt x="4162" y="2019"/>
                    <a:pt x="4063" y="2050"/>
                    <a:pt x="3964" y="2088"/>
                  </a:cubicBezTo>
                  <a:cubicBezTo>
                    <a:pt x="3858" y="2126"/>
                    <a:pt x="3751" y="2164"/>
                    <a:pt x="3652" y="2202"/>
                  </a:cubicBezTo>
                  <a:cubicBezTo>
                    <a:pt x="3386" y="2278"/>
                    <a:pt x="3135" y="2392"/>
                    <a:pt x="2899" y="2529"/>
                  </a:cubicBezTo>
                  <a:cubicBezTo>
                    <a:pt x="2892" y="2529"/>
                    <a:pt x="2884" y="2544"/>
                    <a:pt x="2876" y="2544"/>
                  </a:cubicBezTo>
                  <a:cubicBezTo>
                    <a:pt x="2846" y="2567"/>
                    <a:pt x="2815" y="2582"/>
                    <a:pt x="2793" y="2605"/>
                  </a:cubicBezTo>
                  <a:cubicBezTo>
                    <a:pt x="2762" y="2620"/>
                    <a:pt x="2762" y="2620"/>
                    <a:pt x="2747" y="2635"/>
                  </a:cubicBezTo>
                  <a:cubicBezTo>
                    <a:pt x="2709" y="2666"/>
                    <a:pt x="2671" y="2689"/>
                    <a:pt x="2633" y="2719"/>
                  </a:cubicBezTo>
                  <a:cubicBezTo>
                    <a:pt x="2466" y="2871"/>
                    <a:pt x="2329" y="3039"/>
                    <a:pt x="2214" y="3229"/>
                  </a:cubicBezTo>
                  <a:cubicBezTo>
                    <a:pt x="1735" y="4035"/>
                    <a:pt x="1811" y="5047"/>
                    <a:pt x="1537" y="5914"/>
                  </a:cubicBezTo>
                  <a:cubicBezTo>
                    <a:pt x="1476" y="6097"/>
                    <a:pt x="1400" y="6280"/>
                    <a:pt x="1301" y="6447"/>
                  </a:cubicBezTo>
                  <a:cubicBezTo>
                    <a:pt x="1241" y="6546"/>
                    <a:pt x="1180" y="6645"/>
                    <a:pt x="1111" y="6736"/>
                  </a:cubicBezTo>
                  <a:cubicBezTo>
                    <a:pt x="913" y="6987"/>
                    <a:pt x="685" y="7193"/>
                    <a:pt x="487" y="7428"/>
                  </a:cubicBezTo>
                  <a:cubicBezTo>
                    <a:pt x="487" y="7428"/>
                    <a:pt x="480" y="7436"/>
                    <a:pt x="480" y="7444"/>
                  </a:cubicBezTo>
                  <a:lnTo>
                    <a:pt x="427" y="7512"/>
                  </a:lnTo>
                  <a:lnTo>
                    <a:pt x="389" y="7550"/>
                  </a:lnTo>
                  <a:cubicBezTo>
                    <a:pt x="373" y="7573"/>
                    <a:pt x="366" y="7596"/>
                    <a:pt x="350" y="7619"/>
                  </a:cubicBezTo>
                  <a:cubicBezTo>
                    <a:pt x="335" y="7641"/>
                    <a:pt x="312" y="7672"/>
                    <a:pt x="297" y="7702"/>
                  </a:cubicBezTo>
                  <a:cubicBezTo>
                    <a:pt x="290" y="7710"/>
                    <a:pt x="282" y="7718"/>
                    <a:pt x="282" y="7725"/>
                  </a:cubicBezTo>
                  <a:cubicBezTo>
                    <a:pt x="259" y="7756"/>
                    <a:pt x="244" y="7786"/>
                    <a:pt x="229" y="7824"/>
                  </a:cubicBezTo>
                  <a:cubicBezTo>
                    <a:pt x="229" y="7824"/>
                    <a:pt x="221" y="7832"/>
                    <a:pt x="221" y="7839"/>
                  </a:cubicBezTo>
                  <a:cubicBezTo>
                    <a:pt x="183" y="7923"/>
                    <a:pt x="153" y="7999"/>
                    <a:pt x="122" y="8083"/>
                  </a:cubicBezTo>
                  <a:cubicBezTo>
                    <a:pt x="107" y="8136"/>
                    <a:pt x="92" y="8197"/>
                    <a:pt x="84" y="8258"/>
                  </a:cubicBezTo>
                  <a:cubicBezTo>
                    <a:pt x="1" y="8783"/>
                    <a:pt x="168" y="9262"/>
                    <a:pt x="305" y="9749"/>
                  </a:cubicBezTo>
                  <a:cubicBezTo>
                    <a:pt x="381" y="9985"/>
                    <a:pt x="434" y="10236"/>
                    <a:pt x="465" y="10479"/>
                  </a:cubicBezTo>
                  <a:cubicBezTo>
                    <a:pt x="472" y="10571"/>
                    <a:pt x="480" y="10654"/>
                    <a:pt x="480" y="10746"/>
                  </a:cubicBezTo>
                  <a:cubicBezTo>
                    <a:pt x="480" y="10852"/>
                    <a:pt x="472" y="10959"/>
                    <a:pt x="457" y="11065"/>
                  </a:cubicBezTo>
                  <a:cubicBezTo>
                    <a:pt x="449" y="11111"/>
                    <a:pt x="442" y="11156"/>
                    <a:pt x="427" y="11202"/>
                  </a:cubicBezTo>
                  <a:lnTo>
                    <a:pt x="427" y="11210"/>
                  </a:lnTo>
                  <a:cubicBezTo>
                    <a:pt x="419" y="11255"/>
                    <a:pt x="411" y="11293"/>
                    <a:pt x="404" y="11339"/>
                  </a:cubicBezTo>
                  <a:cubicBezTo>
                    <a:pt x="366" y="11499"/>
                    <a:pt x="320" y="11651"/>
                    <a:pt x="282" y="11811"/>
                  </a:cubicBezTo>
                  <a:cubicBezTo>
                    <a:pt x="274" y="11841"/>
                    <a:pt x="259" y="11879"/>
                    <a:pt x="252" y="11917"/>
                  </a:cubicBezTo>
                  <a:cubicBezTo>
                    <a:pt x="252" y="11932"/>
                    <a:pt x="252" y="11948"/>
                    <a:pt x="244" y="11970"/>
                  </a:cubicBezTo>
                  <a:cubicBezTo>
                    <a:pt x="244" y="11986"/>
                    <a:pt x="236" y="12008"/>
                    <a:pt x="236" y="12024"/>
                  </a:cubicBezTo>
                  <a:cubicBezTo>
                    <a:pt x="229" y="12046"/>
                    <a:pt x="229" y="12069"/>
                    <a:pt x="221" y="12092"/>
                  </a:cubicBezTo>
                  <a:cubicBezTo>
                    <a:pt x="221" y="12115"/>
                    <a:pt x="221" y="12123"/>
                    <a:pt x="221" y="12145"/>
                  </a:cubicBezTo>
                  <a:cubicBezTo>
                    <a:pt x="214" y="12161"/>
                    <a:pt x="214" y="12183"/>
                    <a:pt x="214" y="12206"/>
                  </a:cubicBezTo>
                  <a:cubicBezTo>
                    <a:pt x="214" y="12244"/>
                    <a:pt x="206" y="12282"/>
                    <a:pt x="206" y="12328"/>
                  </a:cubicBezTo>
                  <a:cubicBezTo>
                    <a:pt x="198" y="12632"/>
                    <a:pt x="244" y="12937"/>
                    <a:pt x="343" y="13233"/>
                  </a:cubicBezTo>
                  <a:lnTo>
                    <a:pt x="350" y="13249"/>
                  </a:lnTo>
                  <a:cubicBezTo>
                    <a:pt x="373" y="13332"/>
                    <a:pt x="404" y="13408"/>
                    <a:pt x="434" y="13484"/>
                  </a:cubicBezTo>
                  <a:lnTo>
                    <a:pt x="457" y="13545"/>
                  </a:lnTo>
                  <a:lnTo>
                    <a:pt x="495" y="13644"/>
                  </a:lnTo>
                  <a:cubicBezTo>
                    <a:pt x="503" y="13667"/>
                    <a:pt x="518" y="13690"/>
                    <a:pt x="525" y="13713"/>
                  </a:cubicBezTo>
                  <a:cubicBezTo>
                    <a:pt x="533" y="13735"/>
                    <a:pt x="556" y="13781"/>
                    <a:pt x="571" y="13812"/>
                  </a:cubicBezTo>
                  <a:cubicBezTo>
                    <a:pt x="579" y="13827"/>
                    <a:pt x="579" y="13842"/>
                    <a:pt x="586" y="13857"/>
                  </a:cubicBezTo>
                  <a:cubicBezTo>
                    <a:pt x="792" y="14276"/>
                    <a:pt x="1035" y="14679"/>
                    <a:pt x="1294" y="15067"/>
                  </a:cubicBezTo>
                  <a:cubicBezTo>
                    <a:pt x="1446" y="15287"/>
                    <a:pt x="1735" y="16063"/>
                    <a:pt x="2230" y="17045"/>
                  </a:cubicBezTo>
                  <a:cubicBezTo>
                    <a:pt x="2526" y="17646"/>
                    <a:pt x="2854" y="18224"/>
                    <a:pt x="3219" y="18780"/>
                  </a:cubicBezTo>
                  <a:lnTo>
                    <a:pt x="3219" y="18795"/>
                  </a:lnTo>
                  <a:lnTo>
                    <a:pt x="3310" y="18924"/>
                  </a:lnTo>
                  <a:cubicBezTo>
                    <a:pt x="3576" y="19343"/>
                    <a:pt x="3873" y="19761"/>
                    <a:pt x="4162" y="20164"/>
                  </a:cubicBezTo>
                  <a:cubicBezTo>
                    <a:pt x="4573" y="20727"/>
                    <a:pt x="5022" y="21267"/>
                    <a:pt x="5501" y="21777"/>
                  </a:cubicBezTo>
                  <a:cubicBezTo>
                    <a:pt x="4824" y="21054"/>
                    <a:pt x="4238" y="20248"/>
                    <a:pt x="3744" y="19388"/>
                  </a:cubicBezTo>
                  <a:cubicBezTo>
                    <a:pt x="3690" y="19289"/>
                    <a:pt x="3637" y="19190"/>
                    <a:pt x="3584" y="19091"/>
                  </a:cubicBezTo>
                  <a:cubicBezTo>
                    <a:pt x="3553" y="19046"/>
                    <a:pt x="3531" y="18993"/>
                    <a:pt x="3508" y="18947"/>
                  </a:cubicBezTo>
                  <a:cubicBezTo>
                    <a:pt x="3485" y="18894"/>
                    <a:pt x="3455" y="18848"/>
                    <a:pt x="3432" y="18795"/>
                  </a:cubicBezTo>
                  <a:cubicBezTo>
                    <a:pt x="3409" y="18741"/>
                    <a:pt x="3386" y="18688"/>
                    <a:pt x="3356" y="18635"/>
                  </a:cubicBezTo>
                  <a:cubicBezTo>
                    <a:pt x="3333" y="18574"/>
                    <a:pt x="3318" y="18544"/>
                    <a:pt x="3302" y="18498"/>
                  </a:cubicBezTo>
                  <a:cubicBezTo>
                    <a:pt x="3280" y="18460"/>
                    <a:pt x="3249" y="18392"/>
                    <a:pt x="3226" y="18331"/>
                  </a:cubicBezTo>
                  <a:lnTo>
                    <a:pt x="3173" y="18209"/>
                  </a:lnTo>
                  <a:cubicBezTo>
                    <a:pt x="3150" y="18148"/>
                    <a:pt x="3127" y="18095"/>
                    <a:pt x="3105" y="18042"/>
                  </a:cubicBezTo>
                  <a:cubicBezTo>
                    <a:pt x="3089" y="17996"/>
                    <a:pt x="3082" y="17958"/>
                    <a:pt x="3067" y="17920"/>
                  </a:cubicBezTo>
                  <a:cubicBezTo>
                    <a:pt x="3036" y="17829"/>
                    <a:pt x="2998" y="17730"/>
                    <a:pt x="2968" y="17638"/>
                  </a:cubicBezTo>
                  <a:cubicBezTo>
                    <a:pt x="2960" y="17585"/>
                    <a:pt x="2937" y="17539"/>
                    <a:pt x="2930" y="17494"/>
                  </a:cubicBezTo>
                  <a:cubicBezTo>
                    <a:pt x="2914" y="17448"/>
                    <a:pt x="2907" y="17402"/>
                    <a:pt x="2892" y="17364"/>
                  </a:cubicBezTo>
                  <a:cubicBezTo>
                    <a:pt x="2876" y="17319"/>
                    <a:pt x="2869" y="17266"/>
                    <a:pt x="2854" y="17212"/>
                  </a:cubicBezTo>
                  <a:cubicBezTo>
                    <a:pt x="2838" y="17159"/>
                    <a:pt x="2838" y="17129"/>
                    <a:pt x="2823" y="17091"/>
                  </a:cubicBezTo>
                  <a:cubicBezTo>
                    <a:pt x="2815" y="17053"/>
                    <a:pt x="2808" y="16992"/>
                    <a:pt x="2793" y="16938"/>
                  </a:cubicBezTo>
                  <a:cubicBezTo>
                    <a:pt x="2785" y="16893"/>
                    <a:pt x="2777" y="16862"/>
                    <a:pt x="2770" y="16824"/>
                  </a:cubicBezTo>
                  <a:cubicBezTo>
                    <a:pt x="2770" y="16786"/>
                    <a:pt x="2755" y="16725"/>
                    <a:pt x="2747" y="16672"/>
                  </a:cubicBezTo>
                  <a:cubicBezTo>
                    <a:pt x="2739" y="16619"/>
                    <a:pt x="2739" y="16604"/>
                    <a:pt x="2732" y="16566"/>
                  </a:cubicBezTo>
                  <a:cubicBezTo>
                    <a:pt x="2724" y="16512"/>
                    <a:pt x="2724" y="16467"/>
                    <a:pt x="2717" y="16413"/>
                  </a:cubicBezTo>
                  <a:cubicBezTo>
                    <a:pt x="2717" y="16375"/>
                    <a:pt x="2709" y="16345"/>
                    <a:pt x="2709" y="16307"/>
                  </a:cubicBezTo>
                  <a:cubicBezTo>
                    <a:pt x="2701" y="16276"/>
                    <a:pt x="2701" y="16216"/>
                    <a:pt x="2701" y="16170"/>
                  </a:cubicBezTo>
                  <a:cubicBezTo>
                    <a:pt x="2686" y="15934"/>
                    <a:pt x="2694" y="15698"/>
                    <a:pt x="2724" y="15470"/>
                  </a:cubicBezTo>
                  <a:cubicBezTo>
                    <a:pt x="2747" y="15295"/>
                    <a:pt x="2785" y="15120"/>
                    <a:pt x="2838" y="14953"/>
                  </a:cubicBezTo>
                  <a:cubicBezTo>
                    <a:pt x="2930" y="14671"/>
                    <a:pt x="3051" y="14413"/>
                    <a:pt x="3165" y="14146"/>
                  </a:cubicBezTo>
                  <a:cubicBezTo>
                    <a:pt x="3165" y="14146"/>
                    <a:pt x="3165" y="14139"/>
                    <a:pt x="3165" y="14139"/>
                  </a:cubicBezTo>
                  <a:cubicBezTo>
                    <a:pt x="3181" y="14108"/>
                    <a:pt x="3196" y="14070"/>
                    <a:pt x="3211" y="14040"/>
                  </a:cubicBezTo>
                  <a:lnTo>
                    <a:pt x="3226" y="14009"/>
                  </a:lnTo>
                  <a:cubicBezTo>
                    <a:pt x="3409" y="13591"/>
                    <a:pt x="3500" y="13142"/>
                    <a:pt x="3500" y="12686"/>
                  </a:cubicBezTo>
                  <a:cubicBezTo>
                    <a:pt x="3500" y="12625"/>
                    <a:pt x="3500" y="12556"/>
                    <a:pt x="3493" y="12488"/>
                  </a:cubicBezTo>
                  <a:cubicBezTo>
                    <a:pt x="3485" y="12419"/>
                    <a:pt x="3485" y="12374"/>
                    <a:pt x="3477" y="12320"/>
                  </a:cubicBezTo>
                  <a:cubicBezTo>
                    <a:pt x="3477" y="12290"/>
                    <a:pt x="3477" y="12259"/>
                    <a:pt x="3470" y="12229"/>
                  </a:cubicBezTo>
                  <a:cubicBezTo>
                    <a:pt x="3462" y="12199"/>
                    <a:pt x="3470" y="12191"/>
                    <a:pt x="3470" y="12176"/>
                  </a:cubicBezTo>
                  <a:cubicBezTo>
                    <a:pt x="3447" y="11910"/>
                    <a:pt x="3417" y="11636"/>
                    <a:pt x="3417" y="11377"/>
                  </a:cubicBezTo>
                  <a:lnTo>
                    <a:pt x="3417" y="11248"/>
                  </a:lnTo>
                  <a:cubicBezTo>
                    <a:pt x="3409" y="11042"/>
                    <a:pt x="3447" y="10829"/>
                    <a:pt x="3515" y="10631"/>
                  </a:cubicBezTo>
                  <a:cubicBezTo>
                    <a:pt x="3531" y="10586"/>
                    <a:pt x="3553" y="10548"/>
                    <a:pt x="3576" y="10502"/>
                  </a:cubicBezTo>
                  <a:cubicBezTo>
                    <a:pt x="3835" y="10068"/>
                    <a:pt x="4307" y="10091"/>
                    <a:pt x="4611" y="9726"/>
                  </a:cubicBezTo>
                  <a:cubicBezTo>
                    <a:pt x="4702" y="9604"/>
                    <a:pt x="4778" y="9475"/>
                    <a:pt x="4832" y="9330"/>
                  </a:cubicBezTo>
                  <a:cubicBezTo>
                    <a:pt x="4847" y="9300"/>
                    <a:pt x="4854" y="9270"/>
                    <a:pt x="4870" y="9239"/>
                  </a:cubicBezTo>
                  <a:cubicBezTo>
                    <a:pt x="4877" y="9209"/>
                    <a:pt x="4885" y="9186"/>
                    <a:pt x="4892" y="9163"/>
                  </a:cubicBezTo>
                  <a:cubicBezTo>
                    <a:pt x="4900" y="9140"/>
                    <a:pt x="4915" y="9095"/>
                    <a:pt x="4923" y="9064"/>
                  </a:cubicBezTo>
                  <a:cubicBezTo>
                    <a:pt x="4938" y="9018"/>
                    <a:pt x="4953" y="8973"/>
                    <a:pt x="4961" y="8920"/>
                  </a:cubicBezTo>
                  <a:cubicBezTo>
                    <a:pt x="4969" y="8912"/>
                    <a:pt x="4969" y="8912"/>
                    <a:pt x="4969" y="8904"/>
                  </a:cubicBezTo>
                  <a:cubicBezTo>
                    <a:pt x="5045" y="8608"/>
                    <a:pt x="5098" y="8296"/>
                    <a:pt x="5189" y="7999"/>
                  </a:cubicBezTo>
                  <a:cubicBezTo>
                    <a:pt x="5197" y="7969"/>
                    <a:pt x="5212" y="7931"/>
                    <a:pt x="5220" y="7900"/>
                  </a:cubicBezTo>
                  <a:cubicBezTo>
                    <a:pt x="5220" y="7893"/>
                    <a:pt x="5227" y="7885"/>
                    <a:pt x="5227" y="7870"/>
                  </a:cubicBezTo>
                  <a:cubicBezTo>
                    <a:pt x="5265" y="7756"/>
                    <a:pt x="5311" y="7649"/>
                    <a:pt x="5364" y="7543"/>
                  </a:cubicBezTo>
                  <a:cubicBezTo>
                    <a:pt x="5425" y="7421"/>
                    <a:pt x="5494" y="7314"/>
                    <a:pt x="5577" y="7215"/>
                  </a:cubicBezTo>
                  <a:cubicBezTo>
                    <a:pt x="5783" y="6980"/>
                    <a:pt x="6049" y="6805"/>
                    <a:pt x="6353" y="6713"/>
                  </a:cubicBezTo>
                  <a:lnTo>
                    <a:pt x="6414" y="6690"/>
                  </a:lnTo>
                  <a:lnTo>
                    <a:pt x="6429" y="6690"/>
                  </a:lnTo>
                  <a:cubicBezTo>
                    <a:pt x="6619" y="6637"/>
                    <a:pt x="6810" y="6592"/>
                    <a:pt x="7000" y="6561"/>
                  </a:cubicBezTo>
                  <a:cubicBezTo>
                    <a:pt x="7418" y="6485"/>
                    <a:pt x="7837" y="6409"/>
                    <a:pt x="8217" y="6188"/>
                  </a:cubicBezTo>
                  <a:cubicBezTo>
                    <a:pt x="8324" y="6127"/>
                    <a:pt x="8423" y="6059"/>
                    <a:pt x="8522" y="5983"/>
                  </a:cubicBezTo>
                  <a:cubicBezTo>
                    <a:pt x="8658" y="5876"/>
                    <a:pt x="8795" y="5755"/>
                    <a:pt x="8932" y="5633"/>
                  </a:cubicBezTo>
                  <a:cubicBezTo>
                    <a:pt x="8948" y="5625"/>
                    <a:pt x="8955" y="5610"/>
                    <a:pt x="8970" y="5603"/>
                  </a:cubicBezTo>
                  <a:cubicBezTo>
                    <a:pt x="9123" y="5466"/>
                    <a:pt x="9267" y="5336"/>
                    <a:pt x="9427" y="5207"/>
                  </a:cubicBezTo>
                  <a:lnTo>
                    <a:pt x="9442" y="5199"/>
                  </a:lnTo>
                  <a:cubicBezTo>
                    <a:pt x="9564" y="5100"/>
                    <a:pt x="9686" y="5017"/>
                    <a:pt x="9822" y="4941"/>
                  </a:cubicBezTo>
                  <a:cubicBezTo>
                    <a:pt x="9853" y="4918"/>
                    <a:pt x="9891" y="4903"/>
                    <a:pt x="9914" y="4887"/>
                  </a:cubicBezTo>
                  <a:lnTo>
                    <a:pt x="9937" y="4872"/>
                  </a:lnTo>
                  <a:cubicBezTo>
                    <a:pt x="9975" y="4857"/>
                    <a:pt x="10013" y="4842"/>
                    <a:pt x="10051" y="4819"/>
                  </a:cubicBezTo>
                  <a:cubicBezTo>
                    <a:pt x="10203" y="4758"/>
                    <a:pt x="10370" y="4712"/>
                    <a:pt x="10538" y="4697"/>
                  </a:cubicBezTo>
                  <a:cubicBezTo>
                    <a:pt x="10593" y="4692"/>
                    <a:pt x="10646" y="4690"/>
                    <a:pt x="10698" y="4690"/>
                  </a:cubicBezTo>
                  <a:cubicBezTo>
                    <a:pt x="11123" y="4690"/>
                    <a:pt x="11462" y="4846"/>
                    <a:pt x="11801" y="5001"/>
                  </a:cubicBezTo>
                  <a:lnTo>
                    <a:pt x="11953" y="5070"/>
                  </a:lnTo>
                  <a:cubicBezTo>
                    <a:pt x="12204" y="5199"/>
                    <a:pt x="12478" y="5283"/>
                    <a:pt x="12752" y="5321"/>
                  </a:cubicBezTo>
                  <a:cubicBezTo>
                    <a:pt x="12797" y="5329"/>
                    <a:pt x="12850" y="5329"/>
                    <a:pt x="12896" y="5336"/>
                  </a:cubicBezTo>
                  <a:lnTo>
                    <a:pt x="13231" y="5336"/>
                  </a:lnTo>
                  <a:lnTo>
                    <a:pt x="13292" y="5329"/>
                  </a:lnTo>
                  <a:lnTo>
                    <a:pt x="13391" y="5321"/>
                  </a:lnTo>
                  <a:lnTo>
                    <a:pt x="13497" y="5306"/>
                  </a:lnTo>
                  <a:lnTo>
                    <a:pt x="13535" y="5306"/>
                  </a:lnTo>
                  <a:cubicBezTo>
                    <a:pt x="13878" y="5260"/>
                    <a:pt x="14235" y="5176"/>
                    <a:pt x="14600" y="5116"/>
                  </a:cubicBezTo>
                  <a:cubicBezTo>
                    <a:pt x="14798" y="5085"/>
                    <a:pt x="14996" y="5055"/>
                    <a:pt x="15194" y="5040"/>
                  </a:cubicBezTo>
                  <a:cubicBezTo>
                    <a:pt x="15300" y="5032"/>
                    <a:pt x="15414" y="5032"/>
                    <a:pt x="15521" y="5032"/>
                  </a:cubicBezTo>
                  <a:cubicBezTo>
                    <a:pt x="15681" y="5032"/>
                    <a:pt x="15840" y="5047"/>
                    <a:pt x="16000" y="5070"/>
                  </a:cubicBezTo>
                  <a:cubicBezTo>
                    <a:pt x="16122" y="5085"/>
                    <a:pt x="16244" y="5116"/>
                    <a:pt x="16365" y="5146"/>
                  </a:cubicBezTo>
                  <a:lnTo>
                    <a:pt x="16525" y="5184"/>
                  </a:lnTo>
                  <a:lnTo>
                    <a:pt x="16556" y="5192"/>
                  </a:lnTo>
                  <a:cubicBezTo>
                    <a:pt x="16601" y="5207"/>
                    <a:pt x="16647" y="5222"/>
                    <a:pt x="16685" y="5237"/>
                  </a:cubicBezTo>
                  <a:cubicBezTo>
                    <a:pt x="16868" y="5306"/>
                    <a:pt x="17050" y="5382"/>
                    <a:pt x="17217" y="5473"/>
                  </a:cubicBezTo>
                  <a:lnTo>
                    <a:pt x="17240" y="5488"/>
                  </a:lnTo>
                  <a:cubicBezTo>
                    <a:pt x="17271" y="5511"/>
                    <a:pt x="17301" y="5526"/>
                    <a:pt x="17332" y="5542"/>
                  </a:cubicBezTo>
                  <a:lnTo>
                    <a:pt x="17400" y="5587"/>
                  </a:lnTo>
                  <a:lnTo>
                    <a:pt x="17438" y="5610"/>
                  </a:lnTo>
                  <a:cubicBezTo>
                    <a:pt x="17583" y="5709"/>
                    <a:pt x="17712" y="5823"/>
                    <a:pt x="17826" y="5945"/>
                  </a:cubicBezTo>
                  <a:cubicBezTo>
                    <a:pt x="17849" y="5975"/>
                    <a:pt x="17864" y="5998"/>
                    <a:pt x="17887" y="6021"/>
                  </a:cubicBezTo>
                  <a:cubicBezTo>
                    <a:pt x="17841" y="5937"/>
                    <a:pt x="17819" y="5854"/>
                    <a:pt x="17803" y="5762"/>
                  </a:cubicBezTo>
                  <a:cubicBezTo>
                    <a:pt x="17796" y="5587"/>
                    <a:pt x="17841" y="5420"/>
                    <a:pt x="17925" y="5268"/>
                  </a:cubicBezTo>
                  <a:cubicBezTo>
                    <a:pt x="17933" y="5253"/>
                    <a:pt x="17948" y="5230"/>
                    <a:pt x="17955" y="5215"/>
                  </a:cubicBezTo>
                  <a:lnTo>
                    <a:pt x="17963" y="5207"/>
                  </a:lnTo>
                  <a:cubicBezTo>
                    <a:pt x="18054" y="5055"/>
                    <a:pt x="18168" y="4903"/>
                    <a:pt x="18267" y="4750"/>
                  </a:cubicBezTo>
                  <a:cubicBezTo>
                    <a:pt x="18305" y="4705"/>
                    <a:pt x="18336" y="4659"/>
                    <a:pt x="18366" y="4606"/>
                  </a:cubicBezTo>
                  <a:cubicBezTo>
                    <a:pt x="18404" y="4545"/>
                    <a:pt x="18442" y="4477"/>
                    <a:pt x="18473" y="4408"/>
                  </a:cubicBezTo>
                  <a:cubicBezTo>
                    <a:pt x="18480" y="4385"/>
                    <a:pt x="18488" y="4355"/>
                    <a:pt x="18496" y="4332"/>
                  </a:cubicBezTo>
                  <a:lnTo>
                    <a:pt x="18503" y="4309"/>
                  </a:lnTo>
                  <a:cubicBezTo>
                    <a:pt x="18541" y="4165"/>
                    <a:pt x="18541" y="4012"/>
                    <a:pt x="18496" y="3875"/>
                  </a:cubicBezTo>
                  <a:lnTo>
                    <a:pt x="18503" y="3853"/>
                  </a:lnTo>
                  <a:cubicBezTo>
                    <a:pt x="18496" y="3822"/>
                    <a:pt x="18480" y="3784"/>
                    <a:pt x="18465" y="3754"/>
                  </a:cubicBezTo>
                  <a:cubicBezTo>
                    <a:pt x="18465" y="3746"/>
                    <a:pt x="18465" y="3739"/>
                    <a:pt x="18458" y="3731"/>
                  </a:cubicBezTo>
                  <a:cubicBezTo>
                    <a:pt x="18450" y="3693"/>
                    <a:pt x="18427" y="3655"/>
                    <a:pt x="18412" y="3624"/>
                  </a:cubicBezTo>
                  <a:lnTo>
                    <a:pt x="18412" y="3617"/>
                  </a:lnTo>
                  <a:cubicBezTo>
                    <a:pt x="18366" y="3533"/>
                    <a:pt x="18321" y="3449"/>
                    <a:pt x="18267" y="3366"/>
                  </a:cubicBezTo>
                  <a:lnTo>
                    <a:pt x="18260" y="3358"/>
                  </a:lnTo>
                  <a:lnTo>
                    <a:pt x="18199" y="3274"/>
                  </a:lnTo>
                  <a:lnTo>
                    <a:pt x="18199" y="3267"/>
                  </a:lnTo>
                  <a:cubicBezTo>
                    <a:pt x="18054" y="3077"/>
                    <a:pt x="17895" y="2886"/>
                    <a:pt x="17727" y="2711"/>
                  </a:cubicBezTo>
                  <a:lnTo>
                    <a:pt x="17651" y="2620"/>
                  </a:lnTo>
                  <a:lnTo>
                    <a:pt x="17628" y="2605"/>
                  </a:lnTo>
                  <a:cubicBezTo>
                    <a:pt x="17560" y="2529"/>
                    <a:pt x="17484" y="2445"/>
                    <a:pt x="17392" y="2369"/>
                  </a:cubicBezTo>
                  <a:cubicBezTo>
                    <a:pt x="17362" y="2339"/>
                    <a:pt x="17332" y="2308"/>
                    <a:pt x="17294" y="2278"/>
                  </a:cubicBezTo>
                  <a:cubicBezTo>
                    <a:pt x="17134" y="2141"/>
                    <a:pt x="16966" y="2027"/>
                    <a:pt x="16791" y="1935"/>
                  </a:cubicBezTo>
                  <a:lnTo>
                    <a:pt x="16761" y="1920"/>
                  </a:lnTo>
                  <a:lnTo>
                    <a:pt x="16700" y="1890"/>
                  </a:lnTo>
                  <a:lnTo>
                    <a:pt x="16662" y="1875"/>
                  </a:lnTo>
                  <a:lnTo>
                    <a:pt x="16533" y="1814"/>
                  </a:lnTo>
                  <a:lnTo>
                    <a:pt x="16495" y="1799"/>
                  </a:lnTo>
                  <a:lnTo>
                    <a:pt x="16411" y="1768"/>
                  </a:lnTo>
                  <a:lnTo>
                    <a:pt x="16388" y="1760"/>
                  </a:lnTo>
                  <a:lnTo>
                    <a:pt x="16350" y="1745"/>
                  </a:lnTo>
                  <a:cubicBezTo>
                    <a:pt x="16130" y="1669"/>
                    <a:pt x="15901" y="1608"/>
                    <a:pt x="15665" y="1555"/>
                  </a:cubicBezTo>
                  <a:cubicBezTo>
                    <a:pt x="15445" y="1502"/>
                    <a:pt x="15224" y="1449"/>
                    <a:pt x="15034" y="1388"/>
                  </a:cubicBezTo>
                  <a:cubicBezTo>
                    <a:pt x="14882" y="1342"/>
                    <a:pt x="14737" y="1281"/>
                    <a:pt x="14608" y="1197"/>
                  </a:cubicBezTo>
                  <a:cubicBezTo>
                    <a:pt x="14593" y="1182"/>
                    <a:pt x="14577" y="1175"/>
                    <a:pt x="14570" y="1159"/>
                  </a:cubicBezTo>
                  <a:cubicBezTo>
                    <a:pt x="14494" y="1099"/>
                    <a:pt x="14441" y="1023"/>
                    <a:pt x="14410" y="939"/>
                  </a:cubicBezTo>
                  <a:lnTo>
                    <a:pt x="14380" y="886"/>
                  </a:lnTo>
                  <a:cubicBezTo>
                    <a:pt x="14357" y="817"/>
                    <a:pt x="14326" y="749"/>
                    <a:pt x="14288" y="688"/>
                  </a:cubicBezTo>
                  <a:cubicBezTo>
                    <a:pt x="14220" y="581"/>
                    <a:pt x="14121" y="505"/>
                    <a:pt x="14015" y="460"/>
                  </a:cubicBezTo>
                  <a:cubicBezTo>
                    <a:pt x="13808" y="371"/>
                    <a:pt x="13565" y="337"/>
                    <a:pt x="13296" y="337"/>
                  </a:cubicBezTo>
                  <a:cubicBezTo>
                    <a:pt x="13218" y="337"/>
                    <a:pt x="13138" y="340"/>
                    <a:pt x="13056" y="345"/>
                  </a:cubicBezTo>
                  <a:lnTo>
                    <a:pt x="12927" y="353"/>
                  </a:lnTo>
                  <a:lnTo>
                    <a:pt x="12911" y="353"/>
                  </a:lnTo>
                  <a:cubicBezTo>
                    <a:pt x="12729" y="368"/>
                    <a:pt x="12539" y="391"/>
                    <a:pt x="12348" y="414"/>
                  </a:cubicBezTo>
                  <a:lnTo>
                    <a:pt x="12341" y="414"/>
                  </a:lnTo>
                  <a:cubicBezTo>
                    <a:pt x="11808" y="490"/>
                    <a:pt x="11260" y="596"/>
                    <a:pt x="10819" y="596"/>
                  </a:cubicBezTo>
                  <a:cubicBezTo>
                    <a:pt x="10781" y="596"/>
                    <a:pt x="10735" y="596"/>
                    <a:pt x="10697" y="589"/>
                  </a:cubicBezTo>
                  <a:cubicBezTo>
                    <a:pt x="10583" y="581"/>
                    <a:pt x="10469" y="566"/>
                    <a:pt x="10355" y="536"/>
                  </a:cubicBezTo>
                  <a:cubicBezTo>
                    <a:pt x="10226" y="505"/>
                    <a:pt x="10104" y="460"/>
                    <a:pt x="9982" y="399"/>
                  </a:cubicBezTo>
                  <a:lnTo>
                    <a:pt x="9906" y="368"/>
                  </a:lnTo>
                  <a:cubicBezTo>
                    <a:pt x="9777" y="307"/>
                    <a:pt x="9663" y="239"/>
                    <a:pt x="9533" y="186"/>
                  </a:cubicBezTo>
                  <a:lnTo>
                    <a:pt x="9503" y="170"/>
                  </a:lnTo>
                  <a:cubicBezTo>
                    <a:pt x="9374" y="117"/>
                    <a:pt x="9244" y="72"/>
                    <a:pt x="9107" y="41"/>
                  </a:cubicBezTo>
                  <a:lnTo>
                    <a:pt x="9062" y="33"/>
                  </a:lnTo>
                  <a:lnTo>
                    <a:pt x="8993" y="18"/>
                  </a:lnTo>
                  <a:cubicBezTo>
                    <a:pt x="8888" y="7"/>
                    <a:pt x="8781" y="0"/>
                    <a:pt x="8674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166794" y="4798609"/>
              <a:ext cx="6967" cy="10238"/>
            </a:xfrm>
            <a:custGeom>
              <a:avLst/>
              <a:gdLst/>
              <a:ahLst/>
              <a:cxnLst/>
              <a:rect l="l" t="t" r="r" b="b"/>
              <a:pathLst>
                <a:path w="115" h="169" extrusionOk="0">
                  <a:moveTo>
                    <a:pt x="1" y="1"/>
                  </a:moveTo>
                  <a:cubicBezTo>
                    <a:pt x="31" y="62"/>
                    <a:pt x="69" y="115"/>
                    <a:pt x="115" y="168"/>
                  </a:cubicBezTo>
                  <a:cubicBezTo>
                    <a:pt x="77" y="107"/>
                    <a:pt x="39" y="54"/>
                    <a:pt x="1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079021" y="4434201"/>
              <a:ext cx="1134831" cy="1319972"/>
            </a:xfrm>
            <a:custGeom>
              <a:avLst/>
              <a:gdLst/>
              <a:ahLst/>
              <a:cxnLst/>
              <a:rect l="l" t="t" r="r" b="b"/>
              <a:pathLst>
                <a:path w="18732" h="21788" extrusionOk="0">
                  <a:moveTo>
                    <a:pt x="8758" y="1"/>
                  </a:moveTo>
                  <a:cubicBezTo>
                    <a:pt x="8069" y="1"/>
                    <a:pt x="7207" y="304"/>
                    <a:pt x="6536" y="683"/>
                  </a:cubicBezTo>
                  <a:cubicBezTo>
                    <a:pt x="5767" y="1124"/>
                    <a:pt x="5045" y="1664"/>
                    <a:pt x="4314" y="1984"/>
                  </a:cubicBezTo>
                  <a:cubicBezTo>
                    <a:pt x="3751" y="2227"/>
                    <a:pt x="3188" y="2303"/>
                    <a:pt x="2694" y="2729"/>
                  </a:cubicBezTo>
                  <a:cubicBezTo>
                    <a:pt x="1575" y="3726"/>
                    <a:pt x="2040" y="5316"/>
                    <a:pt x="1362" y="6457"/>
                  </a:cubicBezTo>
                  <a:cubicBezTo>
                    <a:pt x="974" y="7134"/>
                    <a:pt x="305" y="7416"/>
                    <a:pt x="145" y="8260"/>
                  </a:cubicBezTo>
                  <a:cubicBezTo>
                    <a:pt x="1" y="9143"/>
                    <a:pt x="556" y="9881"/>
                    <a:pt x="541" y="10756"/>
                  </a:cubicBezTo>
                  <a:cubicBezTo>
                    <a:pt x="541" y="11349"/>
                    <a:pt x="282" y="11752"/>
                    <a:pt x="267" y="12346"/>
                  </a:cubicBezTo>
                  <a:cubicBezTo>
                    <a:pt x="236" y="13266"/>
                    <a:pt x="815" y="14271"/>
                    <a:pt x="1355" y="15085"/>
                  </a:cubicBezTo>
                  <a:cubicBezTo>
                    <a:pt x="1553" y="15374"/>
                    <a:pt x="1986" y="16606"/>
                    <a:pt x="2800" y="18006"/>
                  </a:cubicBezTo>
                  <a:cubicBezTo>
                    <a:pt x="3584" y="19398"/>
                    <a:pt x="4748" y="20943"/>
                    <a:pt x="5562" y="21787"/>
                  </a:cubicBezTo>
                  <a:cubicBezTo>
                    <a:pt x="4885" y="21065"/>
                    <a:pt x="4292" y="20266"/>
                    <a:pt x="3805" y="19406"/>
                  </a:cubicBezTo>
                  <a:cubicBezTo>
                    <a:pt x="3614" y="19102"/>
                    <a:pt x="3439" y="18797"/>
                    <a:pt x="3280" y="18485"/>
                  </a:cubicBezTo>
                  <a:cubicBezTo>
                    <a:pt x="1058" y="13966"/>
                    <a:pt x="1332" y="10003"/>
                    <a:pt x="3067" y="6609"/>
                  </a:cubicBezTo>
                  <a:cubicBezTo>
                    <a:pt x="4466" y="3909"/>
                    <a:pt x="7456" y="2570"/>
                    <a:pt x="10621" y="2387"/>
                  </a:cubicBezTo>
                  <a:cubicBezTo>
                    <a:pt x="10725" y="2384"/>
                    <a:pt x="10828" y="2383"/>
                    <a:pt x="10929" y="2383"/>
                  </a:cubicBezTo>
                  <a:cubicBezTo>
                    <a:pt x="14509" y="2383"/>
                    <a:pt x="16636" y="4181"/>
                    <a:pt x="17872" y="5750"/>
                  </a:cubicBezTo>
                  <a:cubicBezTo>
                    <a:pt x="17811" y="5240"/>
                    <a:pt x="18420" y="4791"/>
                    <a:pt x="18572" y="4297"/>
                  </a:cubicBezTo>
                  <a:cubicBezTo>
                    <a:pt x="18732" y="3810"/>
                    <a:pt x="18283" y="3254"/>
                    <a:pt x="17788" y="2714"/>
                  </a:cubicBezTo>
                  <a:cubicBezTo>
                    <a:pt x="17476" y="2372"/>
                    <a:pt x="17111" y="1999"/>
                    <a:pt x="16411" y="1748"/>
                  </a:cubicBezTo>
                  <a:cubicBezTo>
                    <a:pt x="15818" y="1535"/>
                    <a:pt x="15019" y="1444"/>
                    <a:pt x="14661" y="1193"/>
                  </a:cubicBezTo>
                  <a:cubicBezTo>
                    <a:pt x="14342" y="964"/>
                    <a:pt x="14509" y="652"/>
                    <a:pt x="14068" y="455"/>
                  </a:cubicBezTo>
                  <a:cubicBezTo>
                    <a:pt x="13863" y="363"/>
                    <a:pt x="13613" y="329"/>
                    <a:pt x="13338" y="329"/>
                  </a:cubicBezTo>
                  <a:cubicBezTo>
                    <a:pt x="12571" y="329"/>
                    <a:pt x="11611" y="592"/>
                    <a:pt x="10895" y="592"/>
                  </a:cubicBezTo>
                  <a:cubicBezTo>
                    <a:pt x="10887" y="592"/>
                    <a:pt x="10880" y="592"/>
                    <a:pt x="10872" y="591"/>
                  </a:cubicBezTo>
                  <a:cubicBezTo>
                    <a:pt x="10036" y="584"/>
                    <a:pt x="9777" y="127"/>
                    <a:pt x="9047" y="21"/>
                  </a:cubicBezTo>
                  <a:cubicBezTo>
                    <a:pt x="8955" y="7"/>
                    <a:pt x="8858" y="1"/>
                    <a:pt x="8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49540" y="4792188"/>
              <a:ext cx="84876" cy="172902"/>
            </a:xfrm>
            <a:custGeom>
              <a:avLst/>
              <a:gdLst/>
              <a:ahLst/>
              <a:cxnLst/>
              <a:rect l="l" t="t" r="r" b="b"/>
              <a:pathLst>
                <a:path w="1401" h="2854" extrusionOk="0">
                  <a:moveTo>
                    <a:pt x="427" y="0"/>
                  </a:moveTo>
                  <a:cubicBezTo>
                    <a:pt x="366" y="191"/>
                    <a:pt x="290" y="373"/>
                    <a:pt x="191" y="541"/>
                  </a:cubicBezTo>
                  <a:cubicBezTo>
                    <a:pt x="130" y="640"/>
                    <a:pt x="69" y="731"/>
                    <a:pt x="1" y="822"/>
                  </a:cubicBezTo>
                  <a:cubicBezTo>
                    <a:pt x="31" y="1058"/>
                    <a:pt x="77" y="1286"/>
                    <a:pt x="145" y="1507"/>
                  </a:cubicBezTo>
                  <a:cubicBezTo>
                    <a:pt x="411" y="1849"/>
                    <a:pt x="655" y="2207"/>
                    <a:pt x="868" y="2587"/>
                  </a:cubicBezTo>
                  <a:cubicBezTo>
                    <a:pt x="921" y="2671"/>
                    <a:pt x="974" y="2762"/>
                    <a:pt x="1020" y="2853"/>
                  </a:cubicBezTo>
                  <a:cubicBezTo>
                    <a:pt x="1134" y="2488"/>
                    <a:pt x="1256" y="2131"/>
                    <a:pt x="1400" y="1773"/>
                  </a:cubicBezTo>
                  <a:cubicBezTo>
                    <a:pt x="1210" y="1332"/>
                    <a:pt x="1005" y="898"/>
                    <a:pt x="769" y="480"/>
                  </a:cubicBezTo>
                  <a:cubicBezTo>
                    <a:pt x="678" y="305"/>
                    <a:pt x="556" y="145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403505" y="4486605"/>
              <a:ext cx="52162" cy="162301"/>
            </a:xfrm>
            <a:custGeom>
              <a:avLst/>
              <a:gdLst/>
              <a:ahLst/>
              <a:cxnLst/>
              <a:rect l="l" t="t" r="r" b="b"/>
              <a:pathLst>
                <a:path w="861" h="2679" extrusionOk="0">
                  <a:moveTo>
                    <a:pt x="860" y="0"/>
                  </a:moveTo>
                  <a:lnTo>
                    <a:pt x="860" y="0"/>
                  </a:lnTo>
                  <a:cubicBezTo>
                    <a:pt x="564" y="175"/>
                    <a:pt x="282" y="358"/>
                    <a:pt x="1" y="541"/>
                  </a:cubicBezTo>
                  <a:cubicBezTo>
                    <a:pt x="8" y="647"/>
                    <a:pt x="23" y="769"/>
                    <a:pt x="31" y="883"/>
                  </a:cubicBezTo>
                  <a:cubicBezTo>
                    <a:pt x="77" y="1454"/>
                    <a:pt x="77" y="2062"/>
                    <a:pt x="100" y="2678"/>
                  </a:cubicBezTo>
                  <a:cubicBezTo>
                    <a:pt x="267" y="1765"/>
                    <a:pt x="526" y="868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16364" y="4587537"/>
              <a:ext cx="41560" cy="87663"/>
            </a:xfrm>
            <a:custGeom>
              <a:avLst/>
              <a:gdLst/>
              <a:ahLst/>
              <a:cxnLst/>
              <a:rect l="l" t="t" r="r" b="b"/>
              <a:pathLst>
                <a:path w="686" h="1447" extrusionOk="0">
                  <a:moveTo>
                    <a:pt x="685" y="1"/>
                  </a:moveTo>
                  <a:lnTo>
                    <a:pt x="685" y="1"/>
                  </a:lnTo>
                  <a:cubicBezTo>
                    <a:pt x="594" y="61"/>
                    <a:pt x="503" y="122"/>
                    <a:pt x="427" y="191"/>
                  </a:cubicBezTo>
                  <a:cubicBezTo>
                    <a:pt x="259" y="343"/>
                    <a:pt x="115" y="510"/>
                    <a:pt x="1" y="700"/>
                  </a:cubicBezTo>
                  <a:cubicBezTo>
                    <a:pt x="191" y="929"/>
                    <a:pt x="351" y="1180"/>
                    <a:pt x="480" y="1446"/>
                  </a:cubicBezTo>
                  <a:cubicBezTo>
                    <a:pt x="480" y="1279"/>
                    <a:pt x="488" y="1104"/>
                    <a:pt x="503" y="936"/>
                  </a:cubicBezTo>
                  <a:cubicBezTo>
                    <a:pt x="526" y="617"/>
                    <a:pt x="587" y="305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160627" y="5333318"/>
              <a:ext cx="52101" cy="56705"/>
            </a:xfrm>
            <a:custGeom>
              <a:avLst/>
              <a:gdLst/>
              <a:ahLst/>
              <a:cxnLst/>
              <a:rect l="l" t="t" r="r" b="b"/>
              <a:pathLst>
                <a:path w="860" h="936" extrusionOk="0">
                  <a:moveTo>
                    <a:pt x="0" y="0"/>
                  </a:moveTo>
                  <a:lnTo>
                    <a:pt x="0" y="0"/>
                  </a:lnTo>
                  <a:cubicBezTo>
                    <a:pt x="305" y="289"/>
                    <a:pt x="594" y="601"/>
                    <a:pt x="860" y="936"/>
                  </a:cubicBezTo>
                  <a:cubicBezTo>
                    <a:pt x="814" y="769"/>
                    <a:pt x="769" y="601"/>
                    <a:pt x="731" y="441"/>
                  </a:cubicBezTo>
                  <a:cubicBezTo>
                    <a:pt x="472" y="312"/>
                    <a:pt x="228" y="1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103012" y="5236021"/>
              <a:ext cx="78394" cy="83059"/>
            </a:xfrm>
            <a:custGeom>
              <a:avLst/>
              <a:gdLst/>
              <a:ahLst/>
              <a:cxnLst/>
              <a:rect l="l" t="t" r="r" b="b"/>
              <a:pathLst>
                <a:path w="1294" h="137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14"/>
                    <a:pt x="145" y="419"/>
                    <a:pt x="244" y="625"/>
                  </a:cubicBezTo>
                  <a:cubicBezTo>
                    <a:pt x="586" y="876"/>
                    <a:pt x="944" y="1157"/>
                    <a:pt x="1294" y="1370"/>
                  </a:cubicBezTo>
                  <a:cubicBezTo>
                    <a:pt x="997" y="1074"/>
                    <a:pt x="708" y="800"/>
                    <a:pt x="426" y="495"/>
                  </a:cubicBezTo>
                  <a:cubicBezTo>
                    <a:pt x="282" y="343"/>
                    <a:pt x="137" y="17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089623" y="4879730"/>
              <a:ext cx="107897" cy="204284"/>
            </a:xfrm>
            <a:custGeom>
              <a:avLst/>
              <a:gdLst/>
              <a:ahLst/>
              <a:cxnLst/>
              <a:rect l="l" t="t" r="r" b="b"/>
              <a:pathLst>
                <a:path w="1781" h="3372" extrusionOk="0">
                  <a:moveTo>
                    <a:pt x="427" y="1"/>
                  </a:moveTo>
                  <a:cubicBezTo>
                    <a:pt x="236" y="206"/>
                    <a:pt x="92" y="457"/>
                    <a:pt x="1" y="724"/>
                  </a:cubicBezTo>
                  <a:cubicBezTo>
                    <a:pt x="99" y="1104"/>
                    <a:pt x="229" y="1469"/>
                    <a:pt x="404" y="1812"/>
                  </a:cubicBezTo>
                  <a:cubicBezTo>
                    <a:pt x="678" y="2124"/>
                    <a:pt x="936" y="2443"/>
                    <a:pt x="1180" y="2778"/>
                  </a:cubicBezTo>
                  <a:cubicBezTo>
                    <a:pt x="1317" y="2968"/>
                    <a:pt x="1461" y="3166"/>
                    <a:pt x="1598" y="3371"/>
                  </a:cubicBezTo>
                  <a:cubicBezTo>
                    <a:pt x="1644" y="3006"/>
                    <a:pt x="1705" y="2649"/>
                    <a:pt x="1781" y="2299"/>
                  </a:cubicBezTo>
                  <a:cubicBezTo>
                    <a:pt x="1400" y="1728"/>
                    <a:pt x="1104" y="1104"/>
                    <a:pt x="883" y="450"/>
                  </a:cubicBezTo>
                  <a:cubicBezTo>
                    <a:pt x="891" y="450"/>
                    <a:pt x="891" y="442"/>
                    <a:pt x="883" y="442"/>
                  </a:cubicBezTo>
                  <a:cubicBezTo>
                    <a:pt x="754" y="275"/>
                    <a:pt x="602" y="130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931731" y="4606863"/>
              <a:ext cx="257718" cy="31866"/>
            </a:xfrm>
            <a:custGeom>
              <a:avLst/>
              <a:gdLst/>
              <a:ahLst/>
              <a:cxnLst/>
              <a:rect l="l" t="t" r="r" b="b"/>
              <a:pathLst>
                <a:path w="4254" h="526" extrusionOk="0">
                  <a:moveTo>
                    <a:pt x="1302" y="1"/>
                  </a:moveTo>
                  <a:cubicBezTo>
                    <a:pt x="1271" y="1"/>
                    <a:pt x="1241" y="1"/>
                    <a:pt x="1210" y="1"/>
                  </a:cubicBezTo>
                  <a:cubicBezTo>
                    <a:pt x="807" y="1"/>
                    <a:pt x="404" y="24"/>
                    <a:pt x="0" y="70"/>
                  </a:cubicBezTo>
                  <a:cubicBezTo>
                    <a:pt x="191" y="138"/>
                    <a:pt x="381" y="222"/>
                    <a:pt x="563" y="305"/>
                  </a:cubicBezTo>
                  <a:cubicBezTo>
                    <a:pt x="888" y="283"/>
                    <a:pt x="1214" y="272"/>
                    <a:pt x="1539" y="272"/>
                  </a:cubicBezTo>
                  <a:cubicBezTo>
                    <a:pt x="2448" y="272"/>
                    <a:pt x="3357" y="358"/>
                    <a:pt x="4253" y="526"/>
                  </a:cubicBezTo>
                  <a:cubicBezTo>
                    <a:pt x="4208" y="458"/>
                    <a:pt x="4162" y="397"/>
                    <a:pt x="4116" y="336"/>
                  </a:cubicBezTo>
                  <a:cubicBezTo>
                    <a:pt x="3195" y="115"/>
                    <a:pt x="2245" y="1"/>
                    <a:pt x="1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022970" y="4656239"/>
              <a:ext cx="181202" cy="44286"/>
            </a:xfrm>
            <a:custGeom>
              <a:avLst/>
              <a:gdLst/>
              <a:ahLst/>
              <a:cxnLst/>
              <a:rect l="l" t="t" r="r" b="b"/>
              <a:pathLst>
                <a:path w="2991" h="731" extrusionOk="0">
                  <a:moveTo>
                    <a:pt x="1" y="0"/>
                  </a:moveTo>
                  <a:cubicBezTo>
                    <a:pt x="161" y="99"/>
                    <a:pt x="320" y="206"/>
                    <a:pt x="465" y="312"/>
                  </a:cubicBezTo>
                  <a:cubicBezTo>
                    <a:pt x="1309" y="358"/>
                    <a:pt x="2146" y="502"/>
                    <a:pt x="2960" y="730"/>
                  </a:cubicBezTo>
                  <a:cubicBezTo>
                    <a:pt x="2968" y="708"/>
                    <a:pt x="2976" y="685"/>
                    <a:pt x="2991" y="654"/>
                  </a:cubicBezTo>
                  <a:cubicBezTo>
                    <a:pt x="2025" y="304"/>
                    <a:pt x="1020" y="8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070952" y="4689862"/>
              <a:ext cx="124921" cy="46164"/>
            </a:xfrm>
            <a:custGeom>
              <a:avLst/>
              <a:gdLst/>
              <a:ahLst/>
              <a:cxnLst/>
              <a:rect l="l" t="t" r="r" b="b"/>
              <a:pathLst>
                <a:path w="2062" h="762" extrusionOk="0">
                  <a:moveTo>
                    <a:pt x="0" y="0"/>
                  </a:moveTo>
                  <a:cubicBezTo>
                    <a:pt x="122" y="99"/>
                    <a:pt x="236" y="198"/>
                    <a:pt x="350" y="297"/>
                  </a:cubicBezTo>
                  <a:cubicBezTo>
                    <a:pt x="670" y="373"/>
                    <a:pt x="981" y="465"/>
                    <a:pt x="1286" y="571"/>
                  </a:cubicBezTo>
                  <a:cubicBezTo>
                    <a:pt x="1461" y="624"/>
                    <a:pt x="1628" y="693"/>
                    <a:pt x="1796" y="761"/>
                  </a:cubicBezTo>
                  <a:cubicBezTo>
                    <a:pt x="1879" y="640"/>
                    <a:pt x="1978" y="510"/>
                    <a:pt x="2062" y="381"/>
                  </a:cubicBezTo>
                  <a:cubicBezTo>
                    <a:pt x="1385" y="191"/>
                    <a:pt x="700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106708" y="5104676"/>
              <a:ext cx="32775" cy="37864"/>
            </a:xfrm>
            <a:custGeom>
              <a:avLst/>
              <a:gdLst/>
              <a:ahLst/>
              <a:cxnLst/>
              <a:rect l="l" t="t" r="r" b="b"/>
              <a:pathLst>
                <a:path w="541" h="625" extrusionOk="0">
                  <a:moveTo>
                    <a:pt x="53" y="1"/>
                  </a:moveTo>
                  <a:cubicBezTo>
                    <a:pt x="38" y="92"/>
                    <a:pt x="15" y="183"/>
                    <a:pt x="0" y="275"/>
                  </a:cubicBezTo>
                  <a:cubicBezTo>
                    <a:pt x="107" y="335"/>
                    <a:pt x="213" y="396"/>
                    <a:pt x="320" y="465"/>
                  </a:cubicBezTo>
                  <a:cubicBezTo>
                    <a:pt x="388" y="510"/>
                    <a:pt x="464" y="564"/>
                    <a:pt x="540" y="625"/>
                  </a:cubicBezTo>
                  <a:cubicBezTo>
                    <a:pt x="373" y="419"/>
                    <a:pt x="213" y="214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54191" y="4535920"/>
              <a:ext cx="32775" cy="173387"/>
            </a:xfrm>
            <a:custGeom>
              <a:avLst/>
              <a:gdLst/>
              <a:ahLst/>
              <a:cxnLst/>
              <a:rect l="l" t="t" r="r" b="b"/>
              <a:pathLst>
                <a:path w="541" h="2862" extrusionOk="0">
                  <a:moveTo>
                    <a:pt x="351" y="0"/>
                  </a:moveTo>
                  <a:cubicBezTo>
                    <a:pt x="297" y="31"/>
                    <a:pt x="244" y="61"/>
                    <a:pt x="183" y="92"/>
                  </a:cubicBezTo>
                  <a:cubicBezTo>
                    <a:pt x="153" y="168"/>
                    <a:pt x="122" y="236"/>
                    <a:pt x="92" y="312"/>
                  </a:cubicBezTo>
                  <a:cubicBezTo>
                    <a:pt x="61" y="381"/>
                    <a:pt x="31" y="472"/>
                    <a:pt x="1" y="556"/>
                  </a:cubicBezTo>
                  <a:cubicBezTo>
                    <a:pt x="92" y="1096"/>
                    <a:pt x="138" y="1636"/>
                    <a:pt x="153" y="2176"/>
                  </a:cubicBezTo>
                  <a:cubicBezTo>
                    <a:pt x="160" y="2397"/>
                    <a:pt x="168" y="2625"/>
                    <a:pt x="168" y="2861"/>
                  </a:cubicBezTo>
                  <a:cubicBezTo>
                    <a:pt x="290" y="2762"/>
                    <a:pt x="419" y="2663"/>
                    <a:pt x="541" y="2564"/>
                  </a:cubicBezTo>
                  <a:cubicBezTo>
                    <a:pt x="465" y="1682"/>
                    <a:pt x="465" y="792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095621" y="5006955"/>
              <a:ext cx="87178" cy="154485"/>
            </a:xfrm>
            <a:custGeom>
              <a:avLst/>
              <a:gdLst/>
              <a:ahLst/>
              <a:cxnLst/>
              <a:rect l="l" t="t" r="r" b="b"/>
              <a:pathLst>
                <a:path w="1439" h="255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336"/>
                    <a:pt x="198" y="678"/>
                    <a:pt x="244" y="1028"/>
                  </a:cubicBezTo>
                  <a:cubicBezTo>
                    <a:pt x="609" y="1560"/>
                    <a:pt x="1020" y="2040"/>
                    <a:pt x="1416" y="2549"/>
                  </a:cubicBezTo>
                  <a:cubicBezTo>
                    <a:pt x="1416" y="2352"/>
                    <a:pt x="1423" y="2161"/>
                    <a:pt x="1438" y="1964"/>
                  </a:cubicBezTo>
                  <a:cubicBezTo>
                    <a:pt x="1385" y="1903"/>
                    <a:pt x="1332" y="1842"/>
                    <a:pt x="1279" y="1781"/>
                  </a:cubicBezTo>
                  <a:cubicBezTo>
                    <a:pt x="837" y="1279"/>
                    <a:pt x="449" y="724"/>
                    <a:pt x="130" y="138"/>
                  </a:cubicBezTo>
                  <a:cubicBezTo>
                    <a:pt x="92" y="92"/>
                    <a:pt x="46" y="4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873632" y="4564334"/>
              <a:ext cx="263231" cy="33866"/>
            </a:xfrm>
            <a:custGeom>
              <a:avLst/>
              <a:gdLst/>
              <a:ahLst/>
              <a:cxnLst/>
              <a:rect l="l" t="t" r="r" b="b"/>
              <a:pathLst>
                <a:path w="4345" h="559" extrusionOk="0">
                  <a:moveTo>
                    <a:pt x="3238" y="1"/>
                  </a:moveTo>
                  <a:cubicBezTo>
                    <a:pt x="2414" y="1"/>
                    <a:pt x="1593" y="88"/>
                    <a:pt x="784" y="262"/>
                  </a:cubicBezTo>
                  <a:cubicBezTo>
                    <a:pt x="518" y="323"/>
                    <a:pt x="252" y="399"/>
                    <a:pt x="1" y="475"/>
                  </a:cubicBezTo>
                  <a:cubicBezTo>
                    <a:pt x="107" y="498"/>
                    <a:pt x="221" y="528"/>
                    <a:pt x="328" y="559"/>
                  </a:cubicBezTo>
                  <a:lnTo>
                    <a:pt x="343" y="559"/>
                  </a:lnTo>
                  <a:cubicBezTo>
                    <a:pt x="1442" y="324"/>
                    <a:pt x="2556" y="211"/>
                    <a:pt x="3678" y="211"/>
                  </a:cubicBezTo>
                  <a:cubicBezTo>
                    <a:pt x="3900" y="211"/>
                    <a:pt x="4122" y="215"/>
                    <a:pt x="4345" y="224"/>
                  </a:cubicBezTo>
                  <a:cubicBezTo>
                    <a:pt x="4269" y="163"/>
                    <a:pt x="4200" y="102"/>
                    <a:pt x="4117" y="34"/>
                  </a:cubicBezTo>
                  <a:cubicBezTo>
                    <a:pt x="3824" y="12"/>
                    <a:pt x="3531" y="1"/>
                    <a:pt x="3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700788" y="4475519"/>
              <a:ext cx="254507" cy="105171"/>
            </a:xfrm>
            <a:custGeom>
              <a:avLst/>
              <a:gdLst/>
              <a:ahLst/>
              <a:cxnLst/>
              <a:rect l="l" t="t" r="r" b="b"/>
              <a:pathLst>
                <a:path w="4201" h="1736" extrusionOk="0">
                  <a:moveTo>
                    <a:pt x="4086" y="1"/>
                  </a:moveTo>
                  <a:cubicBezTo>
                    <a:pt x="3752" y="69"/>
                    <a:pt x="3440" y="153"/>
                    <a:pt x="3135" y="244"/>
                  </a:cubicBezTo>
                  <a:cubicBezTo>
                    <a:pt x="2656" y="396"/>
                    <a:pt x="2200" y="556"/>
                    <a:pt x="1758" y="731"/>
                  </a:cubicBezTo>
                  <a:cubicBezTo>
                    <a:pt x="1416" y="876"/>
                    <a:pt x="1074" y="1035"/>
                    <a:pt x="746" y="1210"/>
                  </a:cubicBezTo>
                  <a:cubicBezTo>
                    <a:pt x="488" y="1378"/>
                    <a:pt x="244" y="1553"/>
                    <a:pt x="1" y="1735"/>
                  </a:cubicBezTo>
                  <a:cubicBezTo>
                    <a:pt x="123" y="1720"/>
                    <a:pt x="237" y="1713"/>
                    <a:pt x="358" y="1705"/>
                  </a:cubicBezTo>
                  <a:cubicBezTo>
                    <a:pt x="480" y="1697"/>
                    <a:pt x="609" y="1697"/>
                    <a:pt x="739" y="1697"/>
                  </a:cubicBezTo>
                  <a:cubicBezTo>
                    <a:pt x="1150" y="1393"/>
                    <a:pt x="1576" y="1127"/>
                    <a:pt x="2032" y="899"/>
                  </a:cubicBezTo>
                  <a:cubicBezTo>
                    <a:pt x="2473" y="693"/>
                    <a:pt x="2938" y="541"/>
                    <a:pt x="3417" y="434"/>
                  </a:cubicBezTo>
                  <a:cubicBezTo>
                    <a:pt x="3675" y="366"/>
                    <a:pt x="3934" y="313"/>
                    <a:pt x="4200" y="259"/>
                  </a:cubicBezTo>
                  <a:cubicBezTo>
                    <a:pt x="4162" y="168"/>
                    <a:pt x="4124" y="84"/>
                    <a:pt x="4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788815" y="4518412"/>
              <a:ext cx="248509" cy="65974"/>
            </a:xfrm>
            <a:custGeom>
              <a:avLst/>
              <a:gdLst/>
              <a:ahLst/>
              <a:cxnLst/>
              <a:rect l="l" t="t" r="r" b="b"/>
              <a:pathLst>
                <a:path w="4102" h="1089" extrusionOk="0">
                  <a:moveTo>
                    <a:pt x="3371" y="0"/>
                  </a:moveTo>
                  <a:cubicBezTo>
                    <a:pt x="2785" y="84"/>
                    <a:pt x="2200" y="213"/>
                    <a:pt x="1637" y="381"/>
                  </a:cubicBezTo>
                  <a:cubicBezTo>
                    <a:pt x="1074" y="540"/>
                    <a:pt x="526" y="754"/>
                    <a:pt x="1" y="1012"/>
                  </a:cubicBezTo>
                  <a:cubicBezTo>
                    <a:pt x="222" y="1027"/>
                    <a:pt x="435" y="1050"/>
                    <a:pt x="648" y="1088"/>
                  </a:cubicBezTo>
                  <a:cubicBezTo>
                    <a:pt x="1515" y="677"/>
                    <a:pt x="2436" y="404"/>
                    <a:pt x="3387" y="274"/>
                  </a:cubicBezTo>
                  <a:cubicBezTo>
                    <a:pt x="3615" y="236"/>
                    <a:pt x="3858" y="213"/>
                    <a:pt x="4102" y="191"/>
                  </a:cubicBezTo>
                  <a:cubicBezTo>
                    <a:pt x="3843" y="122"/>
                    <a:pt x="3592" y="61"/>
                    <a:pt x="3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930338" y="4541009"/>
              <a:ext cx="169207" cy="22173"/>
            </a:xfrm>
            <a:custGeom>
              <a:avLst/>
              <a:gdLst/>
              <a:ahLst/>
              <a:cxnLst/>
              <a:rect l="l" t="t" r="r" b="b"/>
              <a:pathLst>
                <a:path w="2793" h="366" extrusionOk="0">
                  <a:moveTo>
                    <a:pt x="2397" y="0"/>
                  </a:moveTo>
                  <a:cubicBezTo>
                    <a:pt x="1979" y="31"/>
                    <a:pt x="1560" y="69"/>
                    <a:pt x="1165" y="129"/>
                  </a:cubicBezTo>
                  <a:cubicBezTo>
                    <a:pt x="769" y="183"/>
                    <a:pt x="381" y="259"/>
                    <a:pt x="1" y="365"/>
                  </a:cubicBezTo>
                  <a:cubicBezTo>
                    <a:pt x="692" y="234"/>
                    <a:pt x="1396" y="165"/>
                    <a:pt x="2107" y="165"/>
                  </a:cubicBezTo>
                  <a:cubicBezTo>
                    <a:pt x="2178" y="165"/>
                    <a:pt x="2250" y="166"/>
                    <a:pt x="2321" y="167"/>
                  </a:cubicBezTo>
                  <a:cubicBezTo>
                    <a:pt x="2473" y="167"/>
                    <a:pt x="2633" y="167"/>
                    <a:pt x="2793" y="175"/>
                  </a:cubicBezTo>
                  <a:cubicBezTo>
                    <a:pt x="2663" y="107"/>
                    <a:pt x="2534" y="46"/>
                    <a:pt x="2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6207155" y="5427343"/>
              <a:ext cx="28656" cy="33260"/>
            </a:xfrm>
            <a:custGeom>
              <a:avLst/>
              <a:gdLst/>
              <a:ahLst/>
              <a:cxnLst/>
              <a:rect l="l" t="t" r="r" b="b"/>
              <a:pathLst>
                <a:path w="473" h="549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90"/>
                    <a:pt x="313" y="373"/>
                    <a:pt x="472" y="548"/>
                  </a:cubicBezTo>
                  <a:cubicBezTo>
                    <a:pt x="427" y="411"/>
                    <a:pt x="381" y="282"/>
                    <a:pt x="328" y="145"/>
                  </a:cubicBezTo>
                  <a:cubicBezTo>
                    <a:pt x="221" y="107"/>
                    <a:pt x="107" y="4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567141" y="4444682"/>
              <a:ext cx="120377" cy="122195"/>
            </a:xfrm>
            <a:custGeom>
              <a:avLst/>
              <a:gdLst/>
              <a:ahLst/>
              <a:cxnLst/>
              <a:rect l="l" t="t" r="r" b="b"/>
              <a:pathLst>
                <a:path w="1987" h="2017" extrusionOk="0">
                  <a:moveTo>
                    <a:pt x="1499" y="0"/>
                  </a:moveTo>
                  <a:cubicBezTo>
                    <a:pt x="944" y="624"/>
                    <a:pt x="442" y="1301"/>
                    <a:pt x="0" y="2016"/>
                  </a:cubicBezTo>
                  <a:cubicBezTo>
                    <a:pt x="525" y="1430"/>
                    <a:pt x="1104" y="890"/>
                    <a:pt x="1735" y="418"/>
                  </a:cubicBezTo>
                  <a:cubicBezTo>
                    <a:pt x="1819" y="358"/>
                    <a:pt x="1902" y="297"/>
                    <a:pt x="1986" y="228"/>
                  </a:cubicBezTo>
                  <a:cubicBezTo>
                    <a:pt x="1826" y="160"/>
                    <a:pt x="1674" y="69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991163" y="4637034"/>
              <a:ext cx="214886" cy="45497"/>
            </a:xfrm>
            <a:custGeom>
              <a:avLst/>
              <a:gdLst/>
              <a:ahLst/>
              <a:cxnLst/>
              <a:rect l="l" t="t" r="r" b="b"/>
              <a:pathLst>
                <a:path w="3547" h="751" extrusionOk="0">
                  <a:moveTo>
                    <a:pt x="602" y="1"/>
                  </a:moveTo>
                  <a:cubicBezTo>
                    <a:pt x="402" y="1"/>
                    <a:pt x="201" y="5"/>
                    <a:pt x="1" y="13"/>
                  </a:cubicBezTo>
                  <a:lnTo>
                    <a:pt x="85" y="51"/>
                  </a:lnTo>
                  <a:cubicBezTo>
                    <a:pt x="1264" y="112"/>
                    <a:pt x="2428" y="348"/>
                    <a:pt x="3546" y="751"/>
                  </a:cubicBezTo>
                  <a:cubicBezTo>
                    <a:pt x="3539" y="583"/>
                    <a:pt x="3493" y="416"/>
                    <a:pt x="3417" y="271"/>
                  </a:cubicBezTo>
                  <a:cubicBezTo>
                    <a:pt x="2489" y="90"/>
                    <a:pt x="1545" y="1"/>
                    <a:pt x="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604945" y="4454496"/>
              <a:ext cx="302428" cy="140491"/>
            </a:xfrm>
            <a:custGeom>
              <a:avLst/>
              <a:gdLst/>
              <a:ahLst/>
              <a:cxnLst/>
              <a:rect l="l" t="t" r="r" b="b"/>
              <a:pathLst>
                <a:path w="4992" h="2319" extrusionOk="0">
                  <a:moveTo>
                    <a:pt x="4552" y="1"/>
                  </a:moveTo>
                  <a:cubicBezTo>
                    <a:pt x="4277" y="1"/>
                    <a:pt x="4001" y="24"/>
                    <a:pt x="3728" y="74"/>
                  </a:cubicBezTo>
                  <a:cubicBezTo>
                    <a:pt x="2945" y="371"/>
                    <a:pt x="2199" y="743"/>
                    <a:pt x="1492" y="1200"/>
                  </a:cubicBezTo>
                  <a:cubicBezTo>
                    <a:pt x="1088" y="1443"/>
                    <a:pt x="700" y="1717"/>
                    <a:pt x="335" y="2014"/>
                  </a:cubicBezTo>
                  <a:cubicBezTo>
                    <a:pt x="221" y="2113"/>
                    <a:pt x="114" y="2219"/>
                    <a:pt x="0" y="2318"/>
                  </a:cubicBezTo>
                  <a:cubicBezTo>
                    <a:pt x="289" y="2257"/>
                    <a:pt x="571" y="2204"/>
                    <a:pt x="868" y="2158"/>
                  </a:cubicBezTo>
                  <a:cubicBezTo>
                    <a:pt x="1065" y="2006"/>
                    <a:pt x="1278" y="1862"/>
                    <a:pt x="1499" y="1717"/>
                  </a:cubicBezTo>
                  <a:cubicBezTo>
                    <a:pt x="1674" y="1611"/>
                    <a:pt x="1857" y="1497"/>
                    <a:pt x="2039" y="1398"/>
                  </a:cubicBezTo>
                  <a:cubicBezTo>
                    <a:pt x="2595" y="1033"/>
                    <a:pt x="3180" y="721"/>
                    <a:pt x="3797" y="462"/>
                  </a:cubicBezTo>
                  <a:cubicBezTo>
                    <a:pt x="4177" y="302"/>
                    <a:pt x="4588" y="158"/>
                    <a:pt x="4991" y="21"/>
                  </a:cubicBezTo>
                  <a:cubicBezTo>
                    <a:pt x="4845" y="7"/>
                    <a:pt x="4699" y="1"/>
                    <a:pt x="4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113299" y="4728090"/>
              <a:ext cx="58159" cy="54464"/>
            </a:xfrm>
            <a:custGeom>
              <a:avLst/>
              <a:gdLst/>
              <a:ahLst/>
              <a:cxnLst/>
              <a:rect l="l" t="t" r="r" b="b"/>
              <a:pathLst>
                <a:path w="960" h="899" extrusionOk="0">
                  <a:moveTo>
                    <a:pt x="1" y="1"/>
                  </a:moveTo>
                  <a:lnTo>
                    <a:pt x="1" y="1"/>
                  </a:lnTo>
                  <a:cubicBezTo>
                    <a:pt x="282" y="282"/>
                    <a:pt x="549" y="587"/>
                    <a:pt x="800" y="899"/>
                  </a:cubicBezTo>
                  <a:cubicBezTo>
                    <a:pt x="792" y="701"/>
                    <a:pt x="845" y="495"/>
                    <a:pt x="960" y="328"/>
                  </a:cubicBezTo>
                  <a:cubicBezTo>
                    <a:pt x="648" y="206"/>
                    <a:pt x="328" y="9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214061" y="5460543"/>
              <a:ext cx="201497" cy="293159"/>
            </a:xfrm>
            <a:custGeom>
              <a:avLst/>
              <a:gdLst/>
              <a:ahLst/>
              <a:cxnLst/>
              <a:rect l="l" t="t" r="r" b="b"/>
              <a:pathLst>
                <a:path w="3326" h="4839" extrusionOk="0">
                  <a:moveTo>
                    <a:pt x="1" y="0"/>
                  </a:moveTo>
                  <a:lnTo>
                    <a:pt x="1" y="0"/>
                  </a:lnTo>
                  <a:cubicBezTo>
                    <a:pt x="746" y="1590"/>
                    <a:pt x="2283" y="3766"/>
                    <a:pt x="3325" y="4839"/>
                  </a:cubicBezTo>
                  <a:cubicBezTo>
                    <a:pt x="2648" y="4116"/>
                    <a:pt x="2055" y="3310"/>
                    <a:pt x="1568" y="2450"/>
                  </a:cubicBezTo>
                  <a:cubicBezTo>
                    <a:pt x="1378" y="2145"/>
                    <a:pt x="1203" y="1841"/>
                    <a:pt x="1043" y="1529"/>
                  </a:cubicBezTo>
                  <a:cubicBezTo>
                    <a:pt x="898" y="1248"/>
                    <a:pt x="769" y="974"/>
                    <a:pt x="647" y="692"/>
                  </a:cubicBezTo>
                  <a:cubicBezTo>
                    <a:pt x="427" y="472"/>
                    <a:pt x="214" y="24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7028967" y="4591051"/>
              <a:ext cx="138370" cy="19144"/>
            </a:xfrm>
            <a:custGeom>
              <a:avLst/>
              <a:gdLst/>
              <a:ahLst/>
              <a:cxnLst/>
              <a:rect l="l" t="t" r="r" b="b"/>
              <a:pathLst>
                <a:path w="2284" h="316" extrusionOk="0">
                  <a:moveTo>
                    <a:pt x="1211" y="0"/>
                  </a:moveTo>
                  <a:cubicBezTo>
                    <a:pt x="807" y="0"/>
                    <a:pt x="402" y="14"/>
                    <a:pt x="1" y="41"/>
                  </a:cubicBezTo>
                  <a:cubicBezTo>
                    <a:pt x="640" y="64"/>
                    <a:pt x="1279" y="133"/>
                    <a:pt x="1903" y="247"/>
                  </a:cubicBezTo>
                  <a:cubicBezTo>
                    <a:pt x="2032" y="270"/>
                    <a:pt x="2161" y="292"/>
                    <a:pt x="2283" y="315"/>
                  </a:cubicBezTo>
                  <a:cubicBezTo>
                    <a:pt x="2230" y="254"/>
                    <a:pt x="2169" y="194"/>
                    <a:pt x="2116" y="125"/>
                  </a:cubicBezTo>
                  <a:cubicBezTo>
                    <a:pt x="2078" y="95"/>
                    <a:pt x="2047" y="57"/>
                    <a:pt x="2017" y="19"/>
                  </a:cubicBezTo>
                  <a:cubicBezTo>
                    <a:pt x="1749" y="6"/>
                    <a:pt x="1480" y="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267981" y="4560820"/>
              <a:ext cx="59977" cy="230032"/>
            </a:xfrm>
            <a:custGeom>
              <a:avLst/>
              <a:gdLst/>
              <a:ahLst/>
              <a:cxnLst/>
              <a:rect l="l" t="t" r="r" b="b"/>
              <a:pathLst>
                <a:path w="990" h="3797" extrusionOk="0">
                  <a:moveTo>
                    <a:pt x="899" y="0"/>
                  </a:moveTo>
                  <a:cubicBezTo>
                    <a:pt x="693" y="76"/>
                    <a:pt x="480" y="145"/>
                    <a:pt x="282" y="229"/>
                  </a:cubicBezTo>
                  <a:cubicBezTo>
                    <a:pt x="130" y="624"/>
                    <a:pt x="47" y="1043"/>
                    <a:pt x="24" y="1469"/>
                  </a:cubicBezTo>
                  <a:cubicBezTo>
                    <a:pt x="1" y="1933"/>
                    <a:pt x="24" y="2397"/>
                    <a:pt x="100" y="2853"/>
                  </a:cubicBezTo>
                  <a:cubicBezTo>
                    <a:pt x="123" y="2960"/>
                    <a:pt x="145" y="3066"/>
                    <a:pt x="161" y="3173"/>
                  </a:cubicBezTo>
                  <a:cubicBezTo>
                    <a:pt x="237" y="3378"/>
                    <a:pt x="313" y="3584"/>
                    <a:pt x="381" y="3797"/>
                  </a:cubicBezTo>
                  <a:cubicBezTo>
                    <a:pt x="564" y="3538"/>
                    <a:pt x="754" y="3295"/>
                    <a:pt x="967" y="3059"/>
                  </a:cubicBezTo>
                  <a:cubicBezTo>
                    <a:pt x="959" y="3013"/>
                    <a:pt x="944" y="2960"/>
                    <a:pt x="937" y="2914"/>
                  </a:cubicBezTo>
                  <a:cubicBezTo>
                    <a:pt x="784" y="2245"/>
                    <a:pt x="769" y="1545"/>
                    <a:pt x="876" y="860"/>
                  </a:cubicBezTo>
                  <a:cubicBezTo>
                    <a:pt x="899" y="685"/>
                    <a:pt x="937" y="502"/>
                    <a:pt x="990" y="327"/>
                  </a:cubicBezTo>
                  <a:cubicBezTo>
                    <a:pt x="967" y="213"/>
                    <a:pt x="937" y="107"/>
                    <a:pt x="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200733" y="4662660"/>
              <a:ext cx="71911" cy="206526"/>
            </a:xfrm>
            <a:custGeom>
              <a:avLst/>
              <a:gdLst/>
              <a:ahLst/>
              <a:cxnLst/>
              <a:rect l="l" t="t" r="r" b="b"/>
              <a:pathLst>
                <a:path w="1187" h="3409" extrusionOk="0">
                  <a:moveTo>
                    <a:pt x="53" y="1"/>
                  </a:moveTo>
                  <a:cubicBezTo>
                    <a:pt x="53" y="16"/>
                    <a:pt x="46" y="31"/>
                    <a:pt x="38" y="46"/>
                  </a:cubicBezTo>
                  <a:cubicBezTo>
                    <a:pt x="8" y="214"/>
                    <a:pt x="0" y="373"/>
                    <a:pt x="0" y="541"/>
                  </a:cubicBezTo>
                  <a:cubicBezTo>
                    <a:pt x="15" y="1187"/>
                    <a:pt x="198" y="1750"/>
                    <a:pt x="388" y="2306"/>
                  </a:cubicBezTo>
                  <a:cubicBezTo>
                    <a:pt x="517" y="2671"/>
                    <a:pt x="639" y="3044"/>
                    <a:pt x="769" y="3409"/>
                  </a:cubicBezTo>
                  <a:cubicBezTo>
                    <a:pt x="860" y="3219"/>
                    <a:pt x="959" y="3029"/>
                    <a:pt x="1058" y="2838"/>
                  </a:cubicBezTo>
                  <a:cubicBezTo>
                    <a:pt x="1103" y="2755"/>
                    <a:pt x="1141" y="2679"/>
                    <a:pt x="1187" y="2603"/>
                  </a:cubicBezTo>
                  <a:lnTo>
                    <a:pt x="1134" y="2458"/>
                  </a:lnTo>
                  <a:cubicBezTo>
                    <a:pt x="1058" y="2222"/>
                    <a:pt x="989" y="1979"/>
                    <a:pt x="928" y="1735"/>
                  </a:cubicBezTo>
                  <a:cubicBezTo>
                    <a:pt x="890" y="1636"/>
                    <a:pt x="845" y="1530"/>
                    <a:pt x="807" y="1423"/>
                  </a:cubicBezTo>
                  <a:cubicBezTo>
                    <a:pt x="586" y="906"/>
                    <a:pt x="365" y="41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559326" y="4466795"/>
              <a:ext cx="171024" cy="140188"/>
            </a:xfrm>
            <a:custGeom>
              <a:avLst/>
              <a:gdLst/>
              <a:ahLst/>
              <a:cxnLst/>
              <a:rect l="l" t="t" r="r" b="b"/>
              <a:pathLst>
                <a:path w="2823" h="2314" extrusionOk="0">
                  <a:moveTo>
                    <a:pt x="2480" y="0"/>
                  </a:moveTo>
                  <a:cubicBezTo>
                    <a:pt x="2336" y="92"/>
                    <a:pt x="2199" y="198"/>
                    <a:pt x="2070" y="297"/>
                  </a:cubicBezTo>
                  <a:cubicBezTo>
                    <a:pt x="1720" y="571"/>
                    <a:pt x="1377" y="845"/>
                    <a:pt x="1058" y="1141"/>
                  </a:cubicBezTo>
                  <a:cubicBezTo>
                    <a:pt x="677" y="1499"/>
                    <a:pt x="320" y="1887"/>
                    <a:pt x="0" y="2313"/>
                  </a:cubicBezTo>
                  <a:lnTo>
                    <a:pt x="122" y="2275"/>
                  </a:lnTo>
                  <a:cubicBezTo>
                    <a:pt x="175" y="2222"/>
                    <a:pt x="236" y="2169"/>
                    <a:pt x="289" y="2115"/>
                  </a:cubicBezTo>
                  <a:cubicBezTo>
                    <a:pt x="396" y="2016"/>
                    <a:pt x="502" y="1925"/>
                    <a:pt x="601" y="1834"/>
                  </a:cubicBezTo>
                  <a:cubicBezTo>
                    <a:pt x="1050" y="1408"/>
                    <a:pt x="1522" y="1012"/>
                    <a:pt x="2016" y="639"/>
                  </a:cubicBezTo>
                  <a:cubicBezTo>
                    <a:pt x="2283" y="442"/>
                    <a:pt x="2556" y="244"/>
                    <a:pt x="2823" y="53"/>
                  </a:cubicBezTo>
                  <a:cubicBezTo>
                    <a:pt x="2709" y="46"/>
                    <a:pt x="2587" y="23"/>
                    <a:pt x="2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094712" y="5149387"/>
              <a:ext cx="98204" cy="154001"/>
            </a:xfrm>
            <a:custGeom>
              <a:avLst/>
              <a:gdLst/>
              <a:ahLst/>
              <a:cxnLst/>
              <a:rect l="l" t="t" r="r" b="b"/>
              <a:pathLst>
                <a:path w="1621" h="2542" extrusionOk="0">
                  <a:moveTo>
                    <a:pt x="76" y="1"/>
                  </a:moveTo>
                  <a:cubicBezTo>
                    <a:pt x="31" y="176"/>
                    <a:pt x="0" y="351"/>
                    <a:pt x="0" y="526"/>
                  </a:cubicBezTo>
                  <a:lnTo>
                    <a:pt x="0" y="716"/>
                  </a:lnTo>
                  <a:cubicBezTo>
                    <a:pt x="206" y="1013"/>
                    <a:pt x="434" y="1294"/>
                    <a:pt x="685" y="1560"/>
                  </a:cubicBezTo>
                  <a:cubicBezTo>
                    <a:pt x="982" y="1895"/>
                    <a:pt x="1301" y="2207"/>
                    <a:pt x="1621" y="2542"/>
                  </a:cubicBezTo>
                  <a:cubicBezTo>
                    <a:pt x="1522" y="2002"/>
                    <a:pt x="1461" y="1454"/>
                    <a:pt x="1438" y="906"/>
                  </a:cubicBezTo>
                  <a:cubicBezTo>
                    <a:pt x="1134" y="701"/>
                    <a:pt x="837" y="457"/>
                    <a:pt x="540" y="259"/>
                  </a:cubicBezTo>
                  <a:cubicBezTo>
                    <a:pt x="388" y="160"/>
                    <a:pt x="236" y="69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487413" y="4436382"/>
              <a:ext cx="146610" cy="196833"/>
            </a:xfrm>
            <a:custGeom>
              <a:avLst/>
              <a:gdLst/>
              <a:ahLst/>
              <a:cxnLst/>
              <a:rect l="l" t="t" r="r" b="b"/>
              <a:pathLst>
                <a:path w="2420" h="3249" extrusionOk="0">
                  <a:moveTo>
                    <a:pt x="2374" y="0"/>
                  </a:moveTo>
                  <a:cubicBezTo>
                    <a:pt x="2321" y="46"/>
                    <a:pt x="2260" y="99"/>
                    <a:pt x="2207" y="152"/>
                  </a:cubicBezTo>
                  <a:cubicBezTo>
                    <a:pt x="1461" y="860"/>
                    <a:pt x="928" y="1636"/>
                    <a:pt x="442" y="2450"/>
                  </a:cubicBezTo>
                  <a:cubicBezTo>
                    <a:pt x="289" y="2716"/>
                    <a:pt x="137" y="2975"/>
                    <a:pt x="0" y="3249"/>
                  </a:cubicBezTo>
                  <a:cubicBezTo>
                    <a:pt x="145" y="3180"/>
                    <a:pt x="289" y="3127"/>
                    <a:pt x="434" y="3066"/>
                  </a:cubicBezTo>
                  <a:cubicBezTo>
                    <a:pt x="480" y="2975"/>
                    <a:pt x="525" y="2876"/>
                    <a:pt x="571" y="2785"/>
                  </a:cubicBezTo>
                  <a:cubicBezTo>
                    <a:pt x="1043" y="1796"/>
                    <a:pt x="1720" y="860"/>
                    <a:pt x="2420" y="8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455122" y="4434504"/>
              <a:ext cx="147579" cy="214401"/>
            </a:xfrm>
            <a:custGeom>
              <a:avLst/>
              <a:gdLst/>
              <a:ahLst/>
              <a:cxnLst/>
              <a:rect l="l" t="t" r="r" b="b"/>
              <a:pathLst>
                <a:path w="2436" h="3539" extrusionOk="0">
                  <a:moveTo>
                    <a:pt x="2435" y="1"/>
                  </a:moveTo>
                  <a:lnTo>
                    <a:pt x="2435" y="1"/>
                  </a:lnTo>
                  <a:cubicBezTo>
                    <a:pt x="1865" y="24"/>
                    <a:pt x="1210" y="237"/>
                    <a:pt x="640" y="510"/>
                  </a:cubicBezTo>
                  <a:cubicBezTo>
                    <a:pt x="587" y="670"/>
                    <a:pt x="541" y="830"/>
                    <a:pt x="495" y="990"/>
                  </a:cubicBezTo>
                  <a:cubicBezTo>
                    <a:pt x="267" y="1827"/>
                    <a:pt x="100" y="2679"/>
                    <a:pt x="1" y="3538"/>
                  </a:cubicBezTo>
                  <a:lnTo>
                    <a:pt x="54" y="3508"/>
                  </a:lnTo>
                  <a:cubicBezTo>
                    <a:pt x="434" y="2663"/>
                    <a:pt x="906" y="1865"/>
                    <a:pt x="1461" y="1119"/>
                  </a:cubicBezTo>
                  <a:cubicBezTo>
                    <a:pt x="1751" y="716"/>
                    <a:pt x="2078" y="343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143118" y="4578510"/>
              <a:ext cx="1023723" cy="1030448"/>
            </a:xfrm>
            <a:custGeom>
              <a:avLst/>
              <a:gdLst/>
              <a:ahLst/>
              <a:cxnLst/>
              <a:rect l="l" t="t" r="r" b="b"/>
              <a:pathLst>
                <a:path w="16898" h="17009" extrusionOk="0">
                  <a:moveTo>
                    <a:pt x="9871" y="1"/>
                  </a:moveTo>
                  <a:cubicBezTo>
                    <a:pt x="9770" y="1"/>
                    <a:pt x="9667" y="2"/>
                    <a:pt x="9563" y="5"/>
                  </a:cubicBezTo>
                  <a:cubicBezTo>
                    <a:pt x="6398" y="188"/>
                    <a:pt x="3408" y="1527"/>
                    <a:pt x="2009" y="4227"/>
                  </a:cubicBezTo>
                  <a:cubicBezTo>
                    <a:pt x="274" y="7621"/>
                    <a:pt x="0" y="11584"/>
                    <a:pt x="2214" y="16096"/>
                  </a:cubicBezTo>
                  <a:cubicBezTo>
                    <a:pt x="2366" y="16400"/>
                    <a:pt x="2541" y="16712"/>
                    <a:pt x="2731" y="17009"/>
                  </a:cubicBezTo>
                  <a:cubicBezTo>
                    <a:pt x="1735" y="15236"/>
                    <a:pt x="1506" y="13593"/>
                    <a:pt x="1841" y="12581"/>
                  </a:cubicBezTo>
                  <a:cubicBezTo>
                    <a:pt x="2077" y="11858"/>
                    <a:pt x="2518" y="11310"/>
                    <a:pt x="2503" y="10314"/>
                  </a:cubicBezTo>
                  <a:cubicBezTo>
                    <a:pt x="2496" y="9576"/>
                    <a:pt x="2267" y="8670"/>
                    <a:pt x="2579" y="8130"/>
                  </a:cubicBezTo>
                  <a:cubicBezTo>
                    <a:pt x="2838" y="7689"/>
                    <a:pt x="3302" y="7712"/>
                    <a:pt x="3606" y="7347"/>
                  </a:cubicBezTo>
                  <a:cubicBezTo>
                    <a:pt x="4116" y="6753"/>
                    <a:pt x="3987" y="5536"/>
                    <a:pt x="4580" y="4828"/>
                  </a:cubicBezTo>
                  <a:cubicBezTo>
                    <a:pt x="5280" y="4030"/>
                    <a:pt x="6368" y="4303"/>
                    <a:pt x="7213" y="3801"/>
                  </a:cubicBezTo>
                  <a:cubicBezTo>
                    <a:pt x="7981" y="3352"/>
                    <a:pt x="8559" y="2409"/>
                    <a:pt x="9541" y="2310"/>
                  </a:cubicBezTo>
                  <a:cubicBezTo>
                    <a:pt x="9597" y="2305"/>
                    <a:pt x="9652" y="2302"/>
                    <a:pt x="9705" y="2302"/>
                  </a:cubicBezTo>
                  <a:cubicBezTo>
                    <a:pt x="10496" y="2302"/>
                    <a:pt x="10992" y="2849"/>
                    <a:pt x="11755" y="2934"/>
                  </a:cubicBezTo>
                  <a:cubicBezTo>
                    <a:pt x="11859" y="2948"/>
                    <a:pt x="11964" y="2954"/>
                    <a:pt x="12069" y="2954"/>
                  </a:cubicBezTo>
                  <a:cubicBezTo>
                    <a:pt x="12824" y="2954"/>
                    <a:pt x="13609" y="2645"/>
                    <a:pt x="14477" y="2645"/>
                  </a:cubicBezTo>
                  <a:cubicBezTo>
                    <a:pt x="14495" y="2645"/>
                    <a:pt x="14513" y="2645"/>
                    <a:pt x="14531" y="2645"/>
                  </a:cubicBezTo>
                  <a:cubicBezTo>
                    <a:pt x="15520" y="2645"/>
                    <a:pt x="16494" y="3101"/>
                    <a:pt x="16898" y="3634"/>
                  </a:cubicBezTo>
                  <a:cubicBezTo>
                    <a:pt x="16852" y="3550"/>
                    <a:pt x="16821" y="3459"/>
                    <a:pt x="16814" y="3368"/>
                  </a:cubicBezTo>
                  <a:cubicBezTo>
                    <a:pt x="15586" y="1799"/>
                    <a:pt x="13451" y="1"/>
                    <a:pt x="9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313176" y="4943343"/>
              <a:ext cx="77485" cy="17145"/>
            </a:xfrm>
            <a:custGeom>
              <a:avLst/>
              <a:gdLst/>
              <a:ahLst/>
              <a:cxnLst/>
              <a:rect l="l" t="t" r="r" b="b"/>
              <a:pathLst>
                <a:path w="1279" h="283" extrusionOk="0">
                  <a:moveTo>
                    <a:pt x="1279" y="1"/>
                  </a:moveTo>
                  <a:lnTo>
                    <a:pt x="1279" y="1"/>
                  </a:lnTo>
                  <a:cubicBezTo>
                    <a:pt x="845" y="77"/>
                    <a:pt x="419" y="168"/>
                    <a:pt x="0" y="282"/>
                  </a:cubicBezTo>
                  <a:cubicBezTo>
                    <a:pt x="145" y="260"/>
                    <a:pt x="290" y="237"/>
                    <a:pt x="434" y="206"/>
                  </a:cubicBezTo>
                  <a:cubicBezTo>
                    <a:pt x="700" y="161"/>
                    <a:pt x="982" y="115"/>
                    <a:pt x="1256" y="9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09942" y="4886273"/>
              <a:ext cx="197802" cy="83907"/>
            </a:xfrm>
            <a:custGeom>
              <a:avLst/>
              <a:gdLst/>
              <a:ahLst/>
              <a:cxnLst/>
              <a:rect l="l" t="t" r="r" b="b"/>
              <a:pathLst>
                <a:path w="3265" h="1385" extrusionOk="0">
                  <a:moveTo>
                    <a:pt x="2218" y="1"/>
                  </a:moveTo>
                  <a:cubicBezTo>
                    <a:pt x="1976" y="1"/>
                    <a:pt x="1734" y="13"/>
                    <a:pt x="1491" y="38"/>
                  </a:cubicBezTo>
                  <a:cubicBezTo>
                    <a:pt x="1119" y="76"/>
                    <a:pt x="753" y="144"/>
                    <a:pt x="396" y="243"/>
                  </a:cubicBezTo>
                  <a:cubicBezTo>
                    <a:pt x="244" y="616"/>
                    <a:pt x="114" y="996"/>
                    <a:pt x="0" y="1384"/>
                  </a:cubicBezTo>
                  <a:cubicBezTo>
                    <a:pt x="989" y="943"/>
                    <a:pt x="2032" y="692"/>
                    <a:pt x="3089" y="532"/>
                  </a:cubicBezTo>
                  <a:cubicBezTo>
                    <a:pt x="3135" y="372"/>
                    <a:pt x="3196" y="220"/>
                    <a:pt x="3264" y="76"/>
                  </a:cubicBezTo>
                  <a:cubicBezTo>
                    <a:pt x="2917" y="26"/>
                    <a:pt x="2568" y="1"/>
                    <a:pt x="2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446398" y="4631763"/>
              <a:ext cx="245723" cy="101960"/>
            </a:xfrm>
            <a:custGeom>
              <a:avLst/>
              <a:gdLst/>
              <a:ahLst/>
              <a:cxnLst/>
              <a:rect l="l" t="t" r="r" b="b"/>
              <a:pathLst>
                <a:path w="4056" h="1683" extrusionOk="0">
                  <a:moveTo>
                    <a:pt x="723" y="1"/>
                  </a:moveTo>
                  <a:cubicBezTo>
                    <a:pt x="472" y="115"/>
                    <a:pt x="236" y="229"/>
                    <a:pt x="0" y="358"/>
                  </a:cubicBezTo>
                  <a:cubicBezTo>
                    <a:pt x="1202" y="473"/>
                    <a:pt x="2336" y="777"/>
                    <a:pt x="3234" y="1309"/>
                  </a:cubicBezTo>
                  <a:cubicBezTo>
                    <a:pt x="3431" y="1431"/>
                    <a:pt x="3614" y="1553"/>
                    <a:pt x="3804" y="1682"/>
                  </a:cubicBezTo>
                  <a:cubicBezTo>
                    <a:pt x="3888" y="1637"/>
                    <a:pt x="3964" y="1591"/>
                    <a:pt x="4055" y="1553"/>
                  </a:cubicBezTo>
                  <a:cubicBezTo>
                    <a:pt x="4040" y="1553"/>
                    <a:pt x="4032" y="1545"/>
                    <a:pt x="4025" y="1538"/>
                  </a:cubicBezTo>
                  <a:cubicBezTo>
                    <a:pt x="3637" y="1294"/>
                    <a:pt x="3234" y="1066"/>
                    <a:pt x="2830" y="830"/>
                  </a:cubicBezTo>
                  <a:cubicBezTo>
                    <a:pt x="2168" y="457"/>
                    <a:pt x="1461" y="176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621969" y="4658541"/>
              <a:ext cx="120862" cy="59977"/>
            </a:xfrm>
            <a:custGeom>
              <a:avLst/>
              <a:gdLst/>
              <a:ahLst/>
              <a:cxnLst/>
              <a:rect l="l" t="t" r="r" b="b"/>
              <a:pathLst>
                <a:path w="1995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84"/>
                    <a:pt x="313" y="175"/>
                    <a:pt x="457" y="266"/>
                  </a:cubicBezTo>
                  <a:cubicBezTo>
                    <a:pt x="845" y="502"/>
                    <a:pt x="1241" y="738"/>
                    <a:pt x="1606" y="989"/>
                  </a:cubicBezTo>
                  <a:lnTo>
                    <a:pt x="1637" y="989"/>
                  </a:lnTo>
                  <a:cubicBezTo>
                    <a:pt x="1697" y="982"/>
                    <a:pt x="1756" y="978"/>
                    <a:pt x="1815" y="978"/>
                  </a:cubicBezTo>
                  <a:cubicBezTo>
                    <a:pt x="1874" y="978"/>
                    <a:pt x="1933" y="982"/>
                    <a:pt x="1994" y="989"/>
                  </a:cubicBezTo>
                  <a:cubicBezTo>
                    <a:pt x="1880" y="906"/>
                    <a:pt x="1758" y="822"/>
                    <a:pt x="1629" y="746"/>
                  </a:cubicBezTo>
                  <a:cubicBezTo>
                    <a:pt x="1112" y="434"/>
                    <a:pt x="564" y="18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247261" y="4772801"/>
              <a:ext cx="259535" cy="97356"/>
            </a:xfrm>
            <a:custGeom>
              <a:avLst/>
              <a:gdLst/>
              <a:ahLst/>
              <a:cxnLst/>
              <a:rect l="l" t="t" r="r" b="b"/>
              <a:pathLst>
                <a:path w="4284" h="1607" extrusionOk="0">
                  <a:moveTo>
                    <a:pt x="944" y="1"/>
                  </a:moveTo>
                  <a:cubicBezTo>
                    <a:pt x="693" y="320"/>
                    <a:pt x="472" y="663"/>
                    <a:pt x="290" y="1020"/>
                  </a:cubicBezTo>
                  <a:cubicBezTo>
                    <a:pt x="183" y="1211"/>
                    <a:pt x="92" y="1408"/>
                    <a:pt x="1" y="1606"/>
                  </a:cubicBezTo>
                  <a:cubicBezTo>
                    <a:pt x="145" y="1561"/>
                    <a:pt x="282" y="1515"/>
                    <a:pt x="427" y="1477"/>
                  </a:cubicBezTo>
                  <a:cubicBezTo>
                    <a:pt x="1020" y="1317"/>
                    <a:pt x="1629" y="1218"/>
                    <a:pt x="2245" y="1188"/>
                  </a:cubicBezTo>
                  <a:cubicBezTo>
                    <a:pt x="2338" y="1184"/>
                    <a:pt x="2432" y="1182"/>
                    <a:pt x="2526" y="1182"/>
                  </a:cubicBezTo>
                  <a:cubicBezTo>
                    <a:pt x="2807" y="1182"/>
                    <a:pt x="3091" y="1199"/>
                    <a:pt x="3371" y="1233"/>
                  </a:cubicBezTo>
                  <a:cubicBezTo>
                    <a:pt x="3660" y="1104"/>
                    <a:pt x="3972" y="1013"/>
                    <a:pt x="4284" y="967"/>
                  </a:cubicBezTo>
                  <a:cubicBezTo>
                    <a:pt x="4231" y="960"/>
                    <a:pt x="4177" y="944"/>
                    <a:pt x="4124" y="937"/>
                  </a:cubicBezTo>
                  <a:cubicBezTo>
                    <a:pt x="3713" y="838"/>
                    <a:pt x="3310" y="716"/>
                    <a:pt x="2907" y="594"/>
                  </a:cubicBezTo>
                  <a:cubicBezTo>
                    <a:pt x="2252" y="397"/>
                    <a:pt x="1606" y="168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892534" y="4597655"/>
              <a:ext cx="115288" cy="111169"/>
            </a:xfrm>
            <a:custGeom>
              <a:avLst/>
              <a:gdLst/>
              <a:ahLst/>
              <a:cxnLst/>
              <a:rect l="l" t="t" r="r" b="b"/>
              <a:pathLst>
                <a:path w="1903" h="1835" extrusionOk="0">
                  <a:moveTo>
                    <a:pt x="1" y="1"/>
                  </a:moveTo>
                  <a:cubicBezTo>
                    <a:pt x="617" y="435"/>
                    <a:pt x="1172" y="944"/>
                    <a:pt x="1659" y="1522"/>
                  </a:cubicBezTo>
                  <a:cubicBezTo>
                    <a:pt x="1743" y="1629"/>
                    <a:pt x="1827" y="1728"/>
                    <a:pt x="1903" y="1834"/>
                  </a:cubicBezTo>
                  <a:cubicBezTo>
                    <a:pt x="1553" y="1332"/>
                    <a:pt x="1150" y="868"/>
                    <a:pt x="701" y="450"/>
                  </a:cubicBezTo>
                  <a:cubicBezTo>
                    <a:pt x="571" y="336"/>
                    <a:pt x="434" y="214"/>
                    <a:pt x="297" y="100"/>
                  </a:cubicBezTo>
                  <a:cubicBezTo>
                    <a:pt x="206" y="69"/>
                    <a:pt x="100" y="3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194251" y="5172469"/>
              <a:ext cx="100567" cy="97295"/>
            </a:xfrm>
            <a:custGeom>
              <a:avLst/>
              <a:gdLst/>
              <a:ahLst/>
              <a:cxnLst/>
              <a:rect l="l" t="t" r="r" b="b"/>
              <a:pathLst>
                <a:path w="1660" h="1606" extrusionOk="0">
                  <a:moveTo>
                    <a:pt x="1629" y="0"/>
                  </a:moveTo>
                  <a:cubicBezTo>
                    <a:pt x="1370" y="190"/>
                    <a:pt x="1111" y="380"/>
                    <a:pt x="868" y="593"/>
                  </a:cubicBezTo>
                  <a:cubicBezTo>
                    <a:pt x="526" y="883"/>
                    <a:pt x="229" y="1225"/>
                    <a:pt x="1" y="1605"/>
                  </a:cubicBezTo>
                  <a:lnTo>
                    <a:pt x="92" y="1514"/>
                  </a:lnTo>
                  <a:cubicBezTo>
                    <a:pt x="343" y="1301"/>
                    <a:pt x="609" y="1103"/>
                    <a:pt x="891" y="928"/>
                  </a:cubicBezTo>
                  <a:cubicBezTo>
                    <a:pt x="1111" y="799"/>
                    <a:pt x="1347" y="692"/>
                    <a:pt x="1583" y="586"/>
                  </a:cubicBezTo>
                  <a:lnTo>
                    <a:pt x="1659" y="555"/>
                  </a:lnTo>
                  <a:lnTo>
                    <a:pt x="1659" y="510"/>
                  </a:lnTo>
                  <a:cubicBezTo>
                    <a:pt x="1659" y="342"/>
                    <a:pt x="1644" y="175"/>
                    <a:pt x="1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333895" y="5034157"/>
              <a:ext cx="16660" cy="6543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275" y="1"/>
                  </a:moveTo>
                  <a:lnTo>
                    <a:pt x="1" y="107"/>
                  </a:lnTo>
                  <a:cubicBezTo>
                    <a:pt x="46" y="100"/>
                    <a:pt x="100" y="84"/>
                    <a:pt x="138" y="77"/>
                  </a:cubicBezTo>
                  <a:cubicBezTo>
                    <a:pt x="183" y="54"/>
                    <a:pt x="229" y="23"/>
                    <a:pt x="275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184557" y="4973332"/>
              <a:ext cx="199195" cy="131403"/>
            </a:xfrm>
            <a:custGeom>
              <a:avLst/>
              <a:gdLst/>
              <a:ahLst/>
              <a:cxnLst/>
              <a:rect l="l" t="t" r="r" b="b"/>
              <a:pathLst>
                <a:path w="3288" h="2169" extrusionOk="0">
                  <a:moveTo>
                    <a:pt x="3287" y="0"/>
                  </a:moveTo>
                  <a:cubicBezTo>
                    <a:pt x="2983" y="38"/>
                    <a:pt x="2686" y="99"/>
                    <a:pt x="2397" y="160"/>
                  </a:cubicBezTo>
                  <a:cubicBezTo>
                    <a:pt x="2017" y="244"/>
                    <a:pt x="1637" y="305"/>
                    <a:pt x="1264" y="388"/>
                  </a:cubicBezTo>
                  <a:cubicBezTo>
                    <a:pt x="914" y="457"/>
                    <a:pt x="564" y="556"/>
                    <a:pt x="229" y="685"/>
                  </a:cubicBezTo>
                  <a:cubicBezTo>
                    <a:pt x="123" y="1172"/>
                    <a:pt x="46" y="1667"/>
                    <a:pt x="1" y="2169"/>
                  </a:cubicBezTo>
                  <a:cubicBezTo>
                    <a:pt x="115" y="2077"/>
                    <a:pt x="229" y="2001"/>
                    <a:pt x="351" y="1925"/>
                  </a:cubicBezTo>
                  <a:cubicBezTo>
                    <a:pt x="663" y="1629"/>
                    <a:pt x="1013" y="1370"/>
                    <a:pt x="1385" y="1157"/>
                  </a:cubicBezTo>
                  <a:cubicBezTo>
                    <a:pt x="1735" y="967"/>
                    <a:pt x="2093" y="814"/>
                    <a:pt x="2466" y="678"/>
                  </a:cubicBezTo>
                  <a:cubicBezTo>
                    <a:pt x="2694" y="594"/>
                    <a:pt x="2922" y="518"/>
                    <a:pt x="3151" y="434"/>
                  </a:cubicBezTo>
                  <a:cubicBezTo>
                    <a:pt x="3204" y="297"/>
                    <a:pt x="3249" y="153"/>
                    <a:pt x="3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194735" y="5239716"/>
              <a:ext cx="96811" cy="138795"/>
            </a:xfrm>
            <a:custGeom>
              <a:avLst/>
              <a:gdLst/>
              <a:ahLst/>
              <a:cxnLst/>
              <a:rect l="l" t="t" r="r" b="b"/>
              <a:pathLst>
                <a:path w="1598" h="2291" extrusionOk="0">
                  <a:moveTo>
                    <a:pt x="1598" y="1"/>
                  </a:moveTo>
                  <a:lnTo>
                    <a:pt x="1598" y="1"/>
                  </a:lnTo>
                  <a:cubicBezTo>
                    <a:pt x="1354" y="115"/>
                    <a:pt x="1126" y="244"/>
                    <a:pt x="906" y="396"/>
                  </a:cubicBezTo>
                  <a:cubicBezTo>
                    <a:pt x="578" y="640"/>
                    <a:pt x="274" y="906"/>
                    <a:pt x="0" y="1203"/>
                  </a:cubicBezTo>
                  <a:cubicBezTo>
                    <a:pt x="61" y="1560"/>
                    <a:pt x="145" y="1918"/>
                    <a:pt x="244" y="2291"/>
                  </a:cubicBezTo>
                  <a:cubicBezTo>
                    <a:pt x="464" y="1857"/>
                    <a:pt x="753" y="1462"/>
                    <a:pt x="1103" y="1134"/>
                  </a:cubicBezTo>
                  <a:cubicBezTo>
                    <a:pt x="1157" y="1081"/>
                    <a:pt x="1210" y="1028"/>
                    <a:pt x="1271" y="975"/>
                  </a:cubicBezTo>
                  <a:cubicBezTo>
                    <a:pt x="1415" y="663"/>
                    <a:pt x="1529" y="336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967657" y="4626250"/>
              <a:ext cx="128193" cy="125890"/>
            </a:xfrm>
            <a:custGeom>
              <a:avLst/>
              <a:gdLst/>
              <a:ahLst/>
              <a:cxnLst/>
              <a:rect l="l" t="t" r="r" b="b"/>
              <a:pathLst>
                <a:path w="2116" h="2078" extrusionOk="0">
                  <a:moveTo>
                    <a:pt x="1" y="1"/>
                  </a:moveTo>
                  <a:lnTo>
                    <a:pt x="1" y="1"/>
                  </a:lnTo>
                  <a:cubicBezTo>
                    <a:pt x="374" y="373"/>
                    <a:pt x="716" y="784"/>
                    <a:pt x="1013" y="1218"/>
                  </a:cubicBezTo>
                  <a:cubicBezTo>
                    <a:pt x="1157" y="1439"/>
                    <a:pt x="1287" y="1667"/>
                    <a:pt x="1401" y="1895"/>
                  </a:cubicBezTo>
                  <a:cubicBezTo>
                    <a:pt x="1644" y="1933"/>
                    <a:pt x="1880" y="1994"/>
                    <a:pt x="2116" y="2078"/>
                  </a:cubicBezTo>
                  <a:cubicBezTo>
                    <a:pt x="1910" y="1629"/>
                    <a:pt x="1659" y="1203"/>
                    <a:pt x="1378" y="807"/>
                  </a:cubicBezTo>
                  <a:cubicBezTo>
                    <a:pt x="944" y="495"/>
                    <a:pt x="488" y="22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804082" y="4581115"/>
              <a:ext cx="199619" cy="162725"/>
            </a:xfrm>
            <a:custGeom>
              <a:avLst/>
              <a:gdLst/>
              <a:ahLst/>
              <a:cxnLst/>
              <a:rect l="l" t="t" r="r" b="b"/>
              <a:pathLst>
                <a:path w="3295" h="2686" extrusionOk="0">
                  <a:moveTo>
                    <a:pt x="0" y="0"/>
                  </a:moveTo>
                  <a:lnTo>
                    <a:pt x="0" y="0"/>
                  </a:lnTo>
                  <a:cubicBezTo>
                    <a:pt x="456" y="350"/>
                    <a:pt x="890" y="738"/>
                    <a:pt x="1286" y="1156"/>
                  </a:cubicBezTo>
                  <a:cubicBezTo>
                    <a:pt x="1605" y="1476"/>
                    <a:pt x="1917" y="1795"/>
                    <a:pt x="2214" y="2123"/>
                  </a:cubicBezTo>
                  <a:cubicBezTo>
                    <a:pt x="2381" y="2305"/>
                    <a:pt x="2549" y="2488"/>
                    <a:pt x="2701" y="2686"/>
                  </a:cubicBezTo>
                  <a:cubicBezTo>
                    <a:pt x="2891" y="2648"/>
                    <a:pt x="3089" y="2625"/>
                    <a:pt x="3294" y="2610"/>
                  </a:cubicBezTo>
                  <a:cubicBezTo>
                    <a:pt x="2747" y="1834"/>
                    <a:pt x="2069" y="1156"/>
                    <a:pt x="1301" y="601"/>
                  </a:cubicBezTo>
                  <a:cubicBezTo>
                    <a:pt x="1019" y="403"/>
                    <a:pt x="723" y="221"/>
                    <a:pt x="418" y="53"/>
                  </a:cubicBezTo>
                  <a:cubicBezTo>
                    <a:pt x="282" y="30"/>
                    <a:pt x="145" y="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6222846" y="5372030"/>
              <a:ext cx="85785" cy="236938"/>
            </a:xfrm>
            <a:custGeom>
              <a:avLst/>
              <a:gdLst/>
              <a:ahLst/>
              <a:cxnLst/>
              <a:rect l="l" t="t" r="r" b="b"/>
              <a:pathLst>
                <a:path w="1416" h="3911" extrusionOk="0">
                  <a:moveTo>
                    <a:pt x="411" y="0"/>
                  </a:moveTo>
                  <a:cubicBezTo>
                    <a:pt x="282" y="183"/>
                    <a:pt x="183" y="373"/>
                    <a:pt x="92" y="579"/>
                  </a:cubicBezTo>
                  <a:cubicBezTo>
                    <a:pt x="61" y="662"/>
                    <a:pt x="31" y="746"/>
                    <a:pt x="0" y="837"/>
                  </a:cubicBezTo>
                  <a:cubicBezTo>
                    <a:pt x="244" y="1575"/>
                    <a:pt x="540" y="2298"/>
                    <a:pt x="898" y="2998"/>
                  </a:cubicBezTo>
                  <a:cubicBezTo>
                    <a:pt x="1050" y="3302"/>
                    <a:pt x="1225" y="3614"/>
                    <a:pt x="1415" y="3911"/>
                  </a:cubicBezTo>
                  <a:cubicBezTo>
                    <a:pt x="571" y="2420"/>
                    <a:pt x="274" y="1005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6689277" y="4578329"/>
              <a:ext cx="254507" cy="172902"/>
            </a:xfrm>
            <a:custGeom>
              <a:avLst/>
              <a:gdLst/>
              <a:ahLst/>
              <a:cxnLst/>
              <a:rect l="l" t="t" r="r" b="b"/>
              <a:pathLst>
                <a:path w="4201" h="2854" extrusionOk="0">
                  <a:moveTo>
                    <a:pt x="1157" y="0"/>
                  </a:moveTo>
                  <a:cubicBezTo>
                    <a:pt x="959" y="0"/>
                    <a:pt x="754" y="0"/>
                    <a:pt x="548" y="8"/>
                  </a:cubicBezTo>
                  <a:cubicBezTo>
                    <a:pt x="366" y="16"/>
                    <a:pt x="183" y="31"/>
                    <a:pt x="1" y="54"/>
                  </a:cubicBezTo>
                  <a:cubicBezTo>
                    <a:pt x="1142" y="434"/>
                    <a:pt x="2131" y="997"/>
                    <a:pt x="2831" y="1667"/>
                  </a:cubicBezTo>
                  <a:cubicBezTo>
                    <a:pt x="3234" y="2047"/>
                    <a:pt x="3569" y="2450"/>
                    <a:pt x="3919" y="2853"/>
                  </a:cubicBezTo>
                  <a:lnTo>
                    <a:pt x="4200" y="2800"/>
                  </a:lnTo>
                  <a:cubicBezTo>
                    <a:pt x="4018" y="2572"/>
                    <a:pt x="3805" y="2344"/>
                    <a:pt x="3584" y="2123"/>
                  </a:cubicBezTo>
                  <a:cubicBezTo>
                    <a:pt x="3257" y="1796"/>
                    <a:pt x="2922" y="1461"/>
                    <a:pt x="2580" y="1142"/>
                  </a:cubicBezTo>
                  <a:cubicBezTo>
                    <a:pt x="2146" y="708"/>
                    <a:pt x="1667" y="328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7106393" y="4721669"/>
              <a:ext cx="59977" cy="77000"/>
            </a:xfrm>
            <a:custGeom>
              <a:avLst/>
              <a:gdLst/>
              <a:ahLst/>
              <a:cxnLst/>
              <a:rect l="l" t="t" r="r" b="b"/>
              <a:pathLst>
                <a:path w="990" h="1271" extrusionOk="0">
                  <a:moveTo>
                    <a:pt x="1" y="0"/>
                  </a:moveTo>
                  <a:cubicBezTo>
                    <a:pt x="123" y="236"/>
                    <a:pt x="229" y="472"/>
                    <a:pt x="320" y="723"/>
                  </a:cubicBezTo>
                  <a:cubicBezTo>
                    <a:pt x="579" y="860"/>
                    <a:pt x="807" y="1043"/>
                    <a:pt x="990" y="1271"/>
                  </a:cubicBezTo>
                  <a:cubicBezTo>
                    <a:pt x="944" y="1187"/>
                    <a:pt x="914" y="1096"/>
                    <a:pt x="906" y="1005"/>
                  </a:cubicBezTo>
                  <a:cubicBezTo>
                    <a:pt x="632" y="655"/>
                    <a:pt x="328" y="31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6529822" y="4690347"/>
              <a:ext cx="127284" cy="64096"/>
            </a:xfrm>
            <a:custGeom>
              <a:avLst/>
              <a:gdLst/>
              <a:ahLst/>
              <a:cxnLst/>
              <a:rect l="l" t="t" r="r" b="b"/>
              <a:pathLst>
                <a:path w="2101" h="1058" extrusionOk="0">
                  <a:moveTo>
                    <a:pt x="0" y="0"/>
                  </a:moveTo>
                  <a:cubicBezTo>
                    <a:pt x="457" y="213"/>
                    <a:pt x="875" y="472"/>
                    <a:pt x="1309" y="708"/>
                  </a:cubicBezTo>
                  <a:cubicBezTo>
                    <a:pt x="1522" y="822"/>
                    <a:pt x="1735" y="943"/>
                    <a:pt x="1940" y="1058"/>
                  </a:cubicBezTo>
                  <a:cubicBezTo>
                    <a:pt x="1994" y="1012"/>
                    <a:pt x="2047" y="966"/>
                    <a:pt x="2100" y="928"/>
                  </a:cubicBezTo>
                  <a:cubicBezTo>
                    <a:pt x="1879" y="784"/>
                    <a:pt x="1651" y="639"/>
                    <a:pt x="1408" y="510"/>
                  </a:cubicBezTo>
                  <a:cubicBezTo>
                    <a:pt x="959" y="282"/>
                    <a:pt x="487" y="10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675464" y="4599048"/>
              <a:ext cx="227730" cy="158302"/>
            </a:xfrm>
            <a:custGeom>
              <a:avLst/>
              <a:gdLst/>
              <a:ahLst/>
              <a:cxnLst/>
              <a:rect l="l" t="t" r="r" b="b"/>
              <a:pathLst>
                <a:path w="3759" h="2613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83"/>
                    <a:pt x="670" y="389"/>
                    <a:pt x="982" y="625"/>
                  </a:cubicBezTo>
                  <a:cubicBezTo>
                    <a:pt x="1393" y="929"/>
                    <a:pt x="1750" y="1264"/>
                    <a:pt x="2115" y="1591"/>
                  </a:cubicBezTo>
                  <a:cubicBezTo>
                    <a:pt x="2465" y="1888"/>
                    <a:pt x="2785" y="2222"/>
                    <a:pt x="3082" y="2572"/>
                  </a:cubicBezTo>
                  <a:lnTo>
                    <a:pt x="3112" y="2610"/>
                  </a:lnTo>
                  <a:cubicBezTo>
                    <a:pt x="3162" y="2612"/>
                    <a:pt x="3213" y="2613"/>
                    <a:pt x="3264" y="2613"/>
                  </a:cubicBezTo>
                  <a:cubicBezTo>
                    <a:pt x="3429" y="2613"/>
                    <a:pt x="3596" y="2603"/>
                    <a:pt x="3759" y="2580"/>
                  </a:cubicBezTo>
                  <a:cubicBezTo>
                    <a:pt x="3386" y="2146"/>
                    <a:pt x="2983" y="1735"/>
                    <a:pt x="2557" y="1355"/>
                  </a:cubicBezTo>
                  <a:cubicBezTo>
                    <a:pt x="2085" y="959"/>
                    <a:pt x="1560" y="640"/>
                    <a:pt x="997" y="389"/>
                  </a:cubicBezTo>
                  <a:cubicBezTo>
                    <a:pt x="677" y="237"/>
                    <a:pt x="343" y="10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372608" y="4675565"/>
              <a:ext cx="257718" cy="100082"/>
            </a:xfrm>
            <a:custGeom>
              <a:avLst/>
              <a:gdLst/>
              <a:ahLst/>
              <a:cxnLst/>
              <a:rect l="l" t="t" r="r" b="b"/>
              <a:pathLst>
                <a:path w="4254" h="1652" extrusionOk="0">
                  <a:moveTo>
                    <a:pt x="610" y="1"/>
                  </a:moveTo>
                  <a:cubicBezTo>
                    <a:pt x="397" y="145"/>
                    <a:pt x="191" y="290"/>
                    <a:pt x="1" y="450"/>
                  </a:cubicBezTo>
                  <a:cubicBezTo>
                    <a:pt x="244" y="503"/>
                    <a:pt x="488" y="571"/>
                    <a:pt x="724" y="640"/>
                  </a:cubicBezTo>
                  <a:cubicBezTo>
                    <a:pt x="1774" y="830"/>
                    <a:pt x="2816" y="1066"/>
                    <a:pt x="3752" y="1469"/>
                  </a:cubicBezTo>
                  <a:cubicBezTo>
                    <a:pt x="3881" y="1530"/>
                    <a:pt x="4010" y="1591"/>
                    <a:pt x="4140" y="1652"/>
                  </a:cubicBezTo>
                  <a:lnTo>
                    <a:pt x="4254" y="1560"/>
                  </a:lnTo>
                  <a:cubicBezTo>
                    <a:pt x="3988" y="1416"/>
                    <a:pt x="3729" y="1279"/>
                    <a:pt x="3463" y="1142"/>
                  </a:cubicBezTo>
                  <a:cubicBezTo>
                    <a:pt x="2998" y="883"/>
                    <a:pt x="2542" y="625"/>
                    <a:pt x="2047" y="427"/>
                  </a:cubicBezTo>
                  <a:cubicBezTo>
                    <a:pt x="1583" y="229"/>
                    <a:pt x="1104" y="92"/>
                    <a:pt x="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324687" y="4727182"/>
              <a:ext cx="274318" cy="83059"/>
            </a:xfrm>
            <a:custGeom>
              <a:avLst/>
              <a:gdLst/>
              <a:ahLst/>
              <a:cxnLst/>
              <a:rect l="l" t="t" r="r" b="b"/>
              <a:pathLst>
                <a:path w="4528" h="1371" extrusionOk="0">
                  <a:moveTo>
                    <a:pt x="335" y="1"/>
                  </a:moveTo>
                  <a:cubicBezTo>
                    <a:pt x="214" y="115"/>
                    <a:pt x="107" y="229"/>
                    <a:pt x="1" y="351"/>
                  </a:cubicBezTo>
                  <a:lnTo>
                    <a:pt x="1142" y="587"/>
                  </a:lnTo>
                  <a:cubicBezTo>
                    <a:pt x="1705" y="708"/>
                    <a:pt x="2275" y="830"/>
                    <a:pt x="2838" y="959"/>
                  </a:cubicBezTo>
                  <a:cubicBezTo>
                    <a:pt x="3280" y="1066"/>
                    <a:pt x="3721" y="1203"/>
                    <a:pt x="4155" y="1363"/>
                  </a:cubicBezTo>
                  <a:lnTo>
                    <a:pt x="4177" y="1370"/>
                  </a:lnTo>
                  <a:lnTo>
                    <a:pt x="4216" y="1347"/>
                  </a:lnTo>
                  <a:cubicBezTo>
                    <a:pt x="4322" y="1286"/>
                    <a:pt x="4429" y="1218"/>
                    <a:pt x="4527" y="1142"/>
                  </a:cubicBezTo>
                  <a:cubicBezTo>
                    <a:pt x="4421" y="1112"/>
                    <a:pt x="4307" y="1073"/>
                    <a:pt x="4193" y="1043"/>
                  </a:cubicBezTo>
                  <a:cubicBezTo>
                    <a:pt x="3751" y="921"/>
                    <a:pt x="3318" y="800"/>
                    <a:pt x="2884" y="647"/>
                  </a:cubicBezTo>
                  <a:cubicBezTo>
                    <a:pt x="2367" y="480"/>
                    <a:pt x="1849" y="297"/>
                    <a:pt x="1317" y="153"/>
                  </a:cubicBezTo>
                  <a:cubicBezTo>
                    <a:pt x="990" y="100"/>
                    <a:pt x="663" y="54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536728" y="4594020"/>
              <a:ext cx="294128" cy="156727"/>
            </a:xfrm>
            <a:custGeom>
              <a:avLst/>
              <a:gdLst/>
              <a:ahLst/>
              <a:cxnLst/>
              <a:rect l="l" t="t" r="r" b="b"/>
              <a:pathLst>
                <a:path w="4855" h="2587" extrusionOk="0">
                  <a:moveTo>
                    <a:pt x="1210" y="0"/>
                  </a:moveTo>
                  <a:cubicBezTo>
                    <a:pt x="799" y="84"/>
                    <a:pt x="396" y="198"/>
                    <a:pt x="0" y="327"/>
                  </a:cubicBezTo>
                  <a:lnTo>
                    <a:pt x="54" y="342"/>
                  </a:lnTo>
                  <a:cubicBezTo>
                    <a:pt x="1339" y="586"/>
                    <a:pt x="2541" y="1035"/>
                    <a:pt x="3462" y="1666"/>
                  </a:cubicBezTo>
                  <a:cubicBezTo>
                    <a:pt x="3766" y="1879"/>
                    <a:pt x="4048" y="2107"/>
                    <a:pt x="4306" y="2359"/>
                  </a:cubicBezTo>
                  <a:cubicBezTo>
                    <a:pt x="4489" y="2450"/>
                    <a:pt x="4672" y="2526"/>
                    <a:pt x="4854" y="2587"/>
                  </a:cubicBezTo>
                  <a:cubicBezTo>
                    <a:pt x="4558" y="2282"/>
                    <a:pt x="4246" y="1993"/>
                    <a:pt x="3918" y="1727"/>
                  </a:cubicBezTo>
                  <a:cubicBezTo>
                    <a:pt x="3530" y="1385"/>
                    <a:pt x="3135" y="1065"/>
                    <a:pt x="2716" y="776"/>
                  </a:cubicBezTo>
                  <a:cubicBezTo>
                    <a:pt x="2245" y="464"/>
                    <a:pt x="1743" y="198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81347" y="5078868"/>
              <a:ext cx="114380" cy="156788"/>
            </a:xfrm>
            <a:custGeom>
              <a:avLst/>
              <a:gdLst/>
              <a:ahLst/>
              <a:cxnLst/>
              <a:rect l="l" t="t" r="r" b="b"/>
              <a:pathLst>
                <a:path w="1888" h="2588" extrusionOk="0">
                  <a:moveTo>
                    <a:pt x="1887" y="1"/>
                  </a:moveTo>
                  <a:lnTo>
                    <a:pt x="1887" y="1"/>
                  </a:lnTo>
                  <a:cubicBezTo>
                    <a:pt x="1575" y="100"/>
                    <a:pt x="1271" y="229"/>
                    <a:pt x="974" y="381"/>
                  </a:cubicBezTo>
                  <a:cubicBezTo>
                    <a:pt x="830" y="457"/>
                    <a:pt x="685" y="541"/>
                    <a:pt x="548" y="632"/>
                  </a:cubicBezTo>
                  <a:cubicBezTo>
                    <a:pt x="449" y="723"/>
                    <a:pt x="358" y="830"/>
                    <a:pt x="259" y="929"/>
                  </a:cubicBezTo>
                  <a:cubicBezTo>
                    <a:pt x="168" y="1028"/>
                    <a:pt x="92" y="1104"/>
                    <a:pt x="16" y="1195"/>
                  </a:cubicBezTo>
                  <a:cubicBezTo>
                    <a:pt x="1" y="1659"/>
                    <a:pt x="16" y="2123"/>
                    <a:pt x="54" y="2587"/>
                  </a:cubicBezTo>
                  <a:cubicBezTo>
                    <a:pt x="77" y="2557"/>
                    <a:pt x="99" y="2519"/>
                    <a:pt x="122" y="2488"/>
                  </a:cubicBezTo>
                  <a:cubicBezTo>
                    <a:pt x="594" y="1865"/>
                    <a:pt x="1187" y="1454"/>
                    <a:pt x="1804" y="1043"/>
                  </a:cubicBezTo>
                  <a:cubicBezTo>
                    <a:pt x="1773" y="663"/>
                    <a:pt x="1773" y="282"/>
                    <a:pt x="1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668436" y="4291073"/>
              <a:ext cx="702939" cy="1574963"/>
            </a:xfrm>
            <a:custGeom>
              <a:avLst/>
              <a:gdLst/>
              <a:ahLst/>
              <a:cxnLst/>
              <a:rect l="l" t="t" r="r" b="b"/>
              <a:pathLst>
                <a:path w="11603" h="25997" extrusionOk="0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777244" y="4286590"/>
              <a:ext cx="543001" cy="554875"/>
            </a:xfrm>
            <a:custGeom>
              <a:avLst/>
              <a:gdLst/>
              <a:ahLst/>
              <a:cxnLst/>
              <a:rect l="l" t="t" r="r" b="b"/>
              <a:pathLst>
                <a:path w="8963" h="9159" extrusionOk="0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878600" y="4299373"/>
              <a:ext cx="97356" cy="42953"/>
            </a:xfrm>
            <a:custGeom>
              <a:avLst/>
              <a:gdLst/>
              <a:ahLst/>
              <a:cxnLst/>
              <a:rect l="l" t="t" r="r" b="b"/>
              <a:pathLst>
                <a:path w="1607" h="709" extrusionOk="0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971292" y="4464826"/>
              <a:ext cx="143823" cy="12965"/>
            </a:xfrm>
            <a:custGeom>
              <a:avLst/>
              <a:gdLst/>
              <a:ahLst/>
              <a:cxnLst/>
              <a:rect l="l" t="t" r="r" b="b"/>
              <a:pathLst>
                <a:path w="2374" h="214" extrusionOk="0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946392" y="4394791"/>
              <a:ext cx="107897" cy="13873"/>
            </a:xfrm>
            <a:custGeom>
              <a:avLst/>
              <a:gdLst/>
              <a:ahLst/>
              <a:cxnLst/>
              <a:rect l="l" t="t" r="r" b="b"/>
              <a:pathLst>
                <a:path w="1781" h="229" extrusionOk="0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915495" y="4334875"/>
              <a:ext cx="77970" cy="20780"/>
            </a:xfrm>
            <a:custGeom>
              <a:avLst/>
              <a:gdLst/>
              <a:ahLst/>
              <a:cxnLst/>
              <a:rect l="l" t="t" r="r" b="b"/>
              <a:pathLst>
                <a:path w="1287" h="343" extrusionOk="0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926097" y="4351898"/>
              <a:ext cx="109291" cy="38349"/>
            </a:xfrm>
            <a:custGeom>
              <a:avLst/>
              <a:gdLst/>
              <a:ahLst/>
              <a:cxnLst/>
              <a:rect l="l" t="t" r="r" b="b"/>
              <a:pathLst>
                <a:path w="1804" h="633" extrusionOk="0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7287900" y="4769499"/>
              <a:ext cx="21749" cy="2174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7168551" y="4663963"/>
              <a:ext cx="114804" cy="20780"/>
            </a:xfrm>
            <a:custGeom>
              <a:avLst/>
              <a:gdLst/>
              <a:ahLst/>
              <a:cxnLst/>
              <a:rect l="l" t="t" r="r" b="b"/>
              <a:pathLst>
                <a:path w="1895" h="343" extrusionOk="0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7231255" y="4620646"/>
              <a:ext cx="14297" cy="1454"/>
            </a:xfrm>
            <a:custGeom>
              <a:avLst/>
              <a:gdLst/>
              <a:ahLst/>
              <a:cxnLst/>
              <a:rect l="l" t="t" r="r" b="b"/>
              <a:pathLst>
                <a:path w="236" h="24" extrusionOk="0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7089248" y="4631551"/>
              <a:ext cx="180294" cy="23264"/>
            </a:xfrm>
            <a:custGeom>
              <a:avLst/>
              <a:gdLst/>
              <a:ahLst/>
              <a:cxnLst/>
              <a:rect l="l" t="t" r="r" b="b"/>
              <a:pathLst>
                <a:path w="2976" h="384" extrusionOk="0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954208" y="4415087"/>
              <a:ext cx="143883" cy="43377"/>
            </a:xfrm>
            <a:custGeom>
              <a:avLst/>
              <a:gdLst/>
              <a:ahLst/>
              <a:cxnLst/>
              <a:rect l="l" t="t" r="r" b="b"/>
              <a:pathLst>
                <a:path w="2375" h="716" extrusionOk="0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7237253" y="4704554"/>
              <a:ext cx="59007" cy="23082"/>
            </a:xfrm>
            <a:custGeom>
              <a:avLst/>
              <a:gdLst/>
              <a:ahLst/>
              <a:cxnLst/>
              <a:rect l="l" t="t" r="r" b="b"/>
              <a:pathLst>
                <a:path w="974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7263970" y="4733573"/>
              <a:ext cx="39197" cy="23082"/>
            </a:xfrm>
            <a:custGeom>
              <a:avLst/>
              <a:gdLst/>
              <a:ahLst/>
              <a:cxnLst/>
              <a:rect l="l" t="t" r="r" b="b"/>
              <a:pathLst>
                <a:path w="647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7306378" y="4806394"/>
              <a:ext cx="13873" cy="35562"/>
            </a:xfrm>
            <a:custGeom>
              <a:avLst/>
              <a:gdLst/>
              <a:ahLst/>
              <a:cxnLst/>
              <a:rect l="l" t="t" r="r" b="b"/>
              <a:pathLst>
                <a:path w="229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996616" y="4533224"/>
              <a:ext cx="190895" cy="32169"/>
            </a:xfrm>
            <a:custGeom>
              <a:avLst/>
              <a:gdLst/>
              <a:ahLst/>
              <a:cxnLst/>
              <a:rect l="l" t="t" r="r" b="b"/>
              <a:pathLst>
                <a:path w="3151" h="531" extrusionOk="0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7027938" y="4587204"/>
              <a:ext cx="202406" cy="22416"/>
            </a:xfrm>
            <a:custGeom>
              <a:avLst/>
              <a:gdLst/>
              <a:ahLst/>
              <a:cxnLst/>
              <a:rect l="l" t="t" r="r" b="b"/>
              <a:pathLst>
                <a:path w="3341" h="370" extrusionOk="0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6977290" y="4485121"/>
              <a:ext cx="169631" cy="32351"/>
            </a:xfrm>
            <a:custGeom>
              <a:avLst/>
              <a:gdLst/>
              <a:ahLst/>
              <a:cxnLst/>
              <a:rect l="l" t="t" r="r" b="b"/>
              <a:pathLst>
                <a:path w="2800" h="534" extrusionOk="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7152436" y="4570847"/>
              <a:ext cx="52101" cy="5150"/>
            </a:xfrm>
            <a:custGeom>
              <a:avLst/>
              <a:gdLst/>
              <a:ahLst/>
              <a:cxnLst/>
              <a:rect l="l" t="t" r="r" b="b"/>
              <a:pathLst>
                <a:path w="860" h="85" extrusionOk="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6773064" y="4201591"/>
              <a:ext cx="691428" cy="817319"/>
            </a:xfrm>
            <a:custGeom>
              <a:avLst/>
              <a:gdLst/>
              <a:ahLst/>
              <a:cxnLst/>
              <a:rect l="l" t="t" r="r" b="b"/>
              <a:pathLst>
                <a:path w="11413" h="13491" extrusionOk="0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6957419" y="4202137"/>
              <a:ext cx="42468" cy="83483"/>
            </a:xfrm>
            <a:custGeom>
              <a:avLst/>
              <a:gdLst/>
              <a:ahLst/>
              <a:cxnLst/>
              <a:rect l="l" t="t" r="r" b="b"/>
              <a:pathLst>
                <a:path w="701" h="1378" extrusionOk="0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7033511" y="4208558"/>
              <a:ext cx="14358" cy="42044"/>
            </a:xfrm>
            <a:custGeom>
              <a:avLst/>
              <a:gdLst/>
              <a:ahLst/>
              <a:cxnLst/>
              <a:rect l="l" t="t" r="r" b="b"/>
              <a:pathLst>
                <a:path w="237" h="69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7170369" y="4308581"/>
              <a:ext cx="64581" cy="253114"/>
            </a:xfrm>
            <a:custGeom>
              <a:avLst/>
              <a:gdLst/>
              <a:ahLst/>
              <a:cxnLst/>
              <a:rect l="l" t="t" r="r" b="b"/>
              <a:pathLst>
                <a:path w="1066" h="4178" extrusionOk="0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7103121" y="4233034"/>
              <a:ext cx="25384" cy="71911"/>
            </a:xfrm>
            <a:custGeom>
              <a:avLst/>
              <a:gdLst/>
              <a:ahLst/>
              <a:cxnLst/>
              <a:rect l="l" t="t" r="r" b="b"/>
              <a:pathLst>
                <a:path w="419" h="1187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7262092" y="4433019"/>
              <a:ext cx="76152" cy="211675"/>
            </a:xfrm>
            <a:custGeom>
              <a:avLst/>
              <a:gdLst/>
              <a:ahLst/>
              <a:cxnLst/>
              <a:rect l="l" t="t" r="r" b="b"/>
              <a:pathLst>
                <a:path w="1257" h="3494" extrusionOk="0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858365" y="4222856"/>
              <a:ext cx="65974" cy="64157"/>
            </a:xfrm>
            <a:custGeom>
              <a:avLst/>
              <a:gdLst/>
              <a:ahLst/>
              <a:cxnLst/>
              <a:rect l="l" t="t" r="r" b="b"/>
              <a:pathLst>
                <a:path w="1089" h="1059" extrusionOk="0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7245492" y="4403576"/>
              <a:ext cx="62339" cy="224943"/>
            </a:xfrm>
            <a:custGeom>
              <a:avLst/>
              <a:gdLst/>
              <a:ahLst/>
              <a:cxnLst/>
              <a:rect l="l" t="t" r="r" b="b"/>
              <a:pathLst>
                <a:path w="1029" h="3713" extrusionOk="0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7061622" y="4216434"/>
              <a:ext cx="46588" cy="234212"/>
            </a:xfrm>
            <a:custGeom>
              <a:avLst/>
              <a:gdLst/>
              <a:ahLst/>
              <a:cxnLst/>
              <a:rect l="l" t="t" r="r" b="b"/>
              <a:pathLst>
                <a:path w="769" h="3866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7122932" y="4254662"/>
              <a:ext cx="19871" cy="239301"/>
            </a:xfrm>
            <a:custGeom>
              <a:avLst/>
              <a:gdLst/>
              <a:ahLst/>
              <a:cxnLst/>
              <a:rect l="l" t="t" r="r" b="b"/>
              <a:pathLst>
                <a:path w="328" h="3950" extrusionOk="0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7375019" y="4896239"/>
              <a:ext cx="73365" cy="94085"/>
            </a:xfrm>
            <a:custGeom>
              <a:avLst/>
              <a:gdLst/>
              <a:ahLst/>
              <a:cxnLst/>
              <a:rect l="l" t="t" r="r" b="b"/>
              <a:pathLst>
                <a:path w="1211" h="1553" extrusionOk="0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994798" y="4202561"/>
              <a:ext cx="66398" cy="206586"/>
            </a:xfrm>
            <a:custGeom>
              <a:avLst/>
              <a:gdLst/>
              <a:ahLst/>
              <a:cxnLst/>
              <a:rect l="l" t="t" r="r" b="b"/>
              <a:pathLst>
                <a:path w="1096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933912" y="4203954"/>
              <a:ext cx="77970" cy="153092"/>
            </a:xfrm>
            <a:custGeom>
              <a:avLst/>
              <a:gdLst/>
              <a:ahLst/>
              <a:cxnLst/>
              <a:rect l="l" t="t" r="r" b="b"/>
              <a:pathLst>
                <a:path w="1287" h="2527" extrusionOk="0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892897" y="4208134"/>
              <a:ext cx="64157" cy="99113"/>
            </a:xfrm>
            <a:custGeom>
              <a:avLst/>
              <a:gdLst/>
              <a:ahLst/>
              <a:cxnLst/>
              <a:rect l="l" t="t" r="r" b="b"/>
              <a:pathLst>
                <a:path w="1059" h="1636" extrusionOk="0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7325280" y="4638155"/>
              <a:ext cx="118015" cy="225003"/>
            </a:xfrm>
            <a:custGeom>
              <a:avLst/>
              <a:gdLst/>
              <a:ahLst/>
              <a:cxnLst/>
              <a:rect l="l" t="t" r="r" b="b"/>
              <a:pathLst>
                <a:path w="1948" h="3714" extrusionOk="0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7302683" y="4615133"/>
              <a:ext cx="75183" cy="180718"/>
            </a:xfrm>
            <a:custGeom>
              <a:avLst/>
              <a:gdLst/>
              <a:ahLst/>
              <a:cxnLst/>
              <a:rect l="l" t="t" r="r" b="b"/>
              <a:pathLst>
                <a:path w="1241" h="2983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7263485" y="4384189"/>
              <a:ext cx="21749" cy="116682"/>
            </a:xfrm>
            <a:custGeom>
              <a:avLst/>
              <a:gdLst/>
              <a:ahLst/>
              <a:cxnLst/>
              <a:rect l="l" t="t" r="r" b="b"/>
              <a:pathLst>
                <a:path w="359" h="1926" extrusionOk="0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7148741" y="4264356"/>
              <a:ext cx="50768" cy="257233"/>
            </a:xfrm>
            <a:custGeom>
              <a:avLst/>
              <a:gdLst/>
              <a:ahLst/>
              <a:cxnLst/>
              <a:rect l="l" t="t" r="r" b="b"/>
              <a:pathLst>
                <a:path w="838" h="4246" extrusionOk="0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7382895" y="4946948"/>
              <a:ext cx="51677" cy="72154"/>
            </a:xfrm>
            <a:custGeom>
              <a:avLst/>
              <a:gdLst/>
              <a:ahLst/>
              <a:cxnLst/>
              <a:rect l="l" t="t" r="r" b="b"/>
              <a:pathLst>
                <a:path w="853" h="1191" extrusionOk="0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7298503" y="4508627"/>
              <a:ext cx="98265" cy="222217"/>
            </a:xfrm>
            <a:custGeom>
              <a:avLst/>
              <a:gdLst/>
              <a:ahLst/>
              <a:cxnLst/>
              <a:rect l="l" t="t" r="r" b="b"/>
              <a:pathLst>
                <a:path w="1622" h="3668" extrusionOk="0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7359389" y="4832688"/>
              <a:ext cx="98689" cy="134130"/>
            </a:xfrm>
            <a:custGeom>
              <a:avLst/>
              <a:gdLst/>
              <a:ahLst/>
              <a:cxnLst/>
              <a:rect l="l" t="t" r="r" b="b"/>
              <a:pathLst>
                <a:path w="1629" h="2214" extrusionOk="0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7316072" y="4562547"/>
              <a:ext cx="123104" cy="273409"/>
            </a:xfrm>
            <a:custGeom>
              <a:avLst/>
              <a:gdLst/>
              <a:ahLst/>
              <a:cxnLst/>
              <a:rect l="l" t="t" r="r" b="b"/>
              <a:pathLst>
                <a:path w="2032" h="4513" extrusionOk="0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7272694" y="4470823"/>
              <a:ext cx="92267" cy="236999"/>
            </a:xfrm>
            <a:custGeom>
              <a:avLst/>
              <a:gdLst/>
              <a:ahLst/>
              <a:cxnLst/>
              <a:rect l="l" t="t" r="r" b="b"/>
              <a:pathLst>
                <a:path w="1523" h="3912" extrusionOk="0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7334913" y="4726667"/>
              <a:ext cx="127768" cy="179809"/>
            </a:xfrm>
            <a:custGeom>
              <a:avLst/>
              <a:gdLst/>
              <a:ahLst/>
              <a:cxnLst/>
              <a:rect l="l" t="t" r="r" b="b"/>
              <a:pathLst>
                <a:path w="2109" h="2968" extrusionOk="0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7347817" y="4767682"/>
              <a:ext cx="114380" cy="163694"/>
            </a:xfrm>
            <a:custGeom>
              <a:avLst/>
              <a:gdLst/>
              <a:ahLst/>
              <a:cxnLst/>
              <a:rect l="l" t="t" r="r" b="b"/>
              <a:pathLst>
                <a:path w="1888" h="2702" extrusionOk="0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7394406" y="4654754"/>
              <a:ext cx="67368" cy="121710"/>
            </a:xfrm>
            <a:custGeom>
              <a:avLst/>
              <a:gdLst/>
              <a:ahLst/>
              <a:cxnLst/>
              <a:rect l="l" t="t" r="r" b="b"/>
              <a:pathLst>
                <a:path w="1112" h="2009" extrusionOk="0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7343213" y="4913324"/>
              <a:ext cx="43438" cy="103778"/>
            </a:xfrm>
            <a:custGeom>
              <a:avLst/>
              <a:gdLst/>
              <a:ahLst/>
              <a:cxnLst/>
              <a:rect l="l" t="t" r="r" b="b"/>
              <a:pathLst>
                <a:path w="717" h="1713" extrusionOk="0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7258457" y="4635852"/>
              <a:ext cx="217552" cy="1141495"/>
            </a:xfrm>
            <a:custGeom>
              <a:avLst/>
              <a:gdLst/>
              <a:ahLst/>
              <a:cxnLst/>
              <a:rect l="l" t="t" r="r" b="b"/>
              <a:pathLst>
                <a:path w="3591" h="18842" extrusionOk="0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783781" y="4212799"/>
              <a:ext cx="686824" cy="1157429"/>
            </a:xfrm>
            <a:custGeom>
              <a:avLst/>
              <a:gdLst/>
              <a:ahLst/>
              <a:cxnLst/>
              <a:rect l="l" t="t" r="r" b="b"/>
              <a:pathLst>
                <a:path w="11337" h="19105" extrusionOk="0">
                  <a:moveTo>
                    <a:pt x="3066" y="2085"/>
                  </a:moveTo>
                  <a:cubicBezTo>
                    <a:pt x="3064" y="2260"/>
                    <a:pt x="3059" y="2435"/>
                    <a:pt x="3059" y="2610"/>
                  </a:cubicBezTo>
                  <a:cubicBezTo>
                    <a:pt x="3059" y="2432"/>
                    <a:pt x="3059" y="2258"/>
                    <a:pt x="3066" y="2085"/>
                  </a:cubicBezTo>
                  <a:close/>
                  <a:moveTo>
                    <a:pt x="3303" y="5387"/>
                  </a:moveTo>
                  <a:lnTo>
                    <a:pt x="3310" y="5395"/>
                  </a:lnTo>
                  <a:cubicBezTo>
                    <a:pt x="3333" y="5554"/>
                    <a:pt x="3364" y="5707"/>
                    <a:pt x="3386" y="5866"/>
                  </a:cubicBezTo>
                  <a:cubicBezTo>
                    <a:pt x="3356" y="5699"/>
                    <a:pt x="3333" y="5539"/>
                    <a:pt x="3303" y="5387"/>
                  </a:cubicBezTo>
                  <a:close/>
                  <a:moveTo>
                    <a:pt x="4725" y="7943"/>
                  </a:moveTo>
                  <a:cubicBezTo>
                    <a:pt x="4733" y="7943"/>
                    <a:pt x="4748" y="7943"/>
                    <a:pt x="4763" y="7951"/>
                  </a:cubicBezTo>
                  <a:cubicBezTo>
                    <a:pt x="4794" y="7951"/>
                    <a:pt x="4817" y="7966"/>
                    <a:pt x="4840" y="7981"/>
                  </a:cubicBezTo>
                  <a:lnTo>
                    <a:pt x="4885" y="8019"/>
                  </a:lnTo>
                  <a:lnTo>
                    <a:pt x="4885" y="8027"/>
                  </a:lnTo>
                  <a:cubicBezTo>
                    <a:pt x="4916" y="8065"/>
                    <a:pt x="4938" y="8103"/>
                    <a:pt x="4954" y="8149"/>
                  </a:cubicBezTo>
                  <a:cubicBezTo>
                    <a:pt x="4954" y="8171"/>
                    <a:pt x="4961" y="8194"/>
                    <a:pt x="4961" y="8217"/>
                  </a:cubicBezTo>
                  <a:cubicBezTo>
                    <a:pt x="4969" y="8255"/>
                    <a:pt x="4961" y="8301"/>
                    <a:pt x="4946" y="8339"/>
                  </a:cubicBezTo>
                  <a:lnTo>
                    <a:pt x="4885" y="8506"/>
                  </a:lnTo>
                  <a:cubicBezTo>
                    <a:pt x="4878" y="8537"/>
                    <a:pt x="4862" y="8559"/>
                    <a:pt x="4840" y="8582"/>
                  </a:cubicBezTo>
                  <a:cubicBezTo>
                    <a:pt x="4824" y="8605"/>
                    <a:pt x="4802" y="8620"/>
                    <a:pt x="4771" y="8628"/>
                  </a:cubicBezTo>
                  <a:cubicBezTo>
                    <a:pt x="4760" y="8632"/>
                    <a:pt x="4746" y="8634"/>
                    <a:pt x="4732" y="8634"/>
                  </a:cubicBezTo>
                  <a:cubicBezTo>
                    <a:pt x="4718" y="8634"/>
                    <a:pt x="4703" y="8632"/>
                    <a:pt x="4687" y="8628"/>
                  </a:cubicBezTo>
                  <a:cubicBezTo>
                    <a:pt x="4665" y="8628"/>
                    <a:pt x="4634" y="8613"/>
                    <a:pt x="4611" y="8598"/>
                  </a:cubicBezTo>
                  <a:lnTo>
                    <a:pt x="4566" y="8552"/>
                  </a:lnTo>
                  <a:cubicBezTo>
                    <a:pt x="4535" y="8521"/>
                    <a:pt x="4512" y="8483"/>
                    <a:pt x="4497" y="8438"/>
                  </a:cubicBezTo>
                  <a:lnTo>
                    <a:pt x="4482" y="8369"/>
                  </a:lnTo>
                  <a:lnTo>
                    <a:pt x="4482" y="8331"/>
                  </a:lnTo>
                  <a:cubicBezTo>
                    <a:pt x="4482" y="8301"/>
                    <a:pt x="4490" y="8270"/>
                    <a:pt x="4505" y="8240"/>
                  </a:cubicBezTo>
                  <a:cubicBezTo>
                    <a:pt x="4520" y="8179"/>
                    <a:pt x="4543" y="8126"/>
                    <a:pt x="4566" y="8065"/>
                  </a:cubicBezTo>
                  <a:cubicBezTo>
                    <a:pt x="4573" y="8042"/>
                    <a:pt x="4588" y="8012"/>
                    <a:pt x="4611" y="7997"/>
                  </a:cubicBezTo>
                  <a:cubicBezTo>
                    <a:pt x="4634" y="7974"/>
                    <a:pt x="4657" y="7958"/>
                    <a:pt x="4680" y="7951"/>
                  </a:cubicBezTo>
                  <a:cubicBezTo>
                    <a:pt x="4695" y="7951"/>
                    <a:pt x="4710" y="7943"/>
                    <a:pt x="4725" y="7943"/>
                  </a:cubicBezTo>
                  <a:close/>
                  <a:moveTo>
                    <a:pt x="4155" y="8719"/>
                  </a:moveTo>
                  <a:lnTo>
                    <a:pt x="4155" y="8719"/>
                  </a:lnTo>
                  <a:cubicBezTo>
                    <a:pt x="4164" y="8746"/>
                    <a:pt x="4173" y="8778"/>
                    <a:pt x="4183" y="8811"/>
                  </a:cubicBezTo>
                  <a:lnTo>
                    <a:pt x="4183" y="8811"/>
                  </a:lnTo>
                  <a:cubicBezTo>
                    <a:pt x="4173" y="8781"/>
                    <a:pt x="4163" y="8751"/>
                    <a:pt x="4155" y="8719"/>
                  </a:cubicBezTo>
                  <a:close/>
                  <a:moveTo>
                    <a:pt x="4197" y="8851"/>
                  </a:moveTo>
                  <a:cubicBezTo>
                    <a:pt x="4201" y="8861"/>
                    <a:pt x="4204" y="8870"/>
                    <a:pt x="4208" y="8879"/>
                  </a:cubicBezTo>
                  <a:lnTo>
                    <a:pt x="4208" y="8887"/>
                  </a:lnTo>
                  <a:cubicBezTo>
                    <a:pt x="4205" y="8875"/>
                    <a:pt x="4201" y="8863"/>
                    <a:pt x="4197" y="8851"/>
                  </a:cubicBezTo>
                  <a:close/>
                  <a:moveTo>
                    <a:pt x="2938" y="8814"/>
                  </a:moveTo>
                  <a:cubicBezTo>
                    <a:pt x="2958" y="8814"/>
                    <a:pt x="2979" y="8818"/>
                    <a:pt x="2998" y="8826"/>
                  </a:cubicBezTo>
                  <a:cubicBezTo>
                    <a:pt x="3158" y="8902"/>
                    <a:pt x="3310" y="8986"/>
                    <a:pt x="3463" y="9084"/>
                  </a:cubicBezTo>
                  <a:cubicBezTo>
                    <a:pt x="3508" y="9115"/>
                    <a:pt x="3561" y="9153"/>
                    <a:pt x="3607" y="9183"/>
                  </a:cubicBezTo>
                  <a:cubicBezTo>
                    <a:pt x="3660" y="9221"/>
                    <a:pt x="3698" y="9275"/>
                    <a:pt x="3721" y="9336"/>
                  </a:cubicBezTo>
                  <a:cubicBezTo>
                    <a:pt x="3721" y="9343"/>
                    <a:pt x="3721" y="9343"/>
                    <a:pt x="3729" y="9351"/>
                  </a:cubicBezTo>
                  <a:cubicBezTo>
                    <a:pt x="3729" y="9358"/>
                    <a:pt x="3729" y="9366"/>
                    <a:pt x="3736" y="9381"/>
                  </a:cubicBezTo>
                  <a:cubicBezTo>
                    <a:pt x="3736" y="9404"/>
                    <a:pt x="3744" y="9427"/>
                    <a:pt x="3744" y="9457"/>
                  </a:cubicBezTo>
                  <a:cubicBezTo>
                    <a:pt x="3744" y="9488"/>
                    <a:pt x="3744" y="9518"/>
                    <a:pt x="3736" y="9556"/>
                  </a:cubicBezTo>
                  <a:lnTo>
                    <a:pt x="3736" y="9564"/>
                  </a:lnTo>
                  <a:cubicBezTo>
                    <a:pt x="3729" y="9587"/>
                    <a:pt x="3714" y="9602"/>
                    <a:pt x="3698" y="9625"/>
                  </a:cubicBezTo>
                  <a:cubicBezTo>
                    <a:pt x="3683" y="9655"/>
                    <a:pt x="3660" y="9678"/>
                    <a:pt x="3622" y="9685"/>
                  </a:cubicBezTo>
                  <a:cubicBezTo>
                    <a:pt x="3605" y="9693"/>
                    <a:pt x="3586" y="9696"/>
                    <a:pt x="3567" y="9696"/>
                  </a:cubicBezTo>
                  <a:cubicBezTo>
                    <a:pt x="3530" y="9696"/>
                    <a:pt x="3493" y="9683"/>
                    <a:pt x="3463" y="9663"/>
                  </a:cubicBezTo>
                  <a:cubicBezTo>
                    <a:pt x="3364" y="9587"/>
                    <a:pt x="3257" y="9526"/>
                    <a:pt x="3151" y="9472"/>
                  </a:cubicBezTo>
                  <a:cubicBezTo>
                    <a:pt x="3082" y="9434"/>
                    <a:pt x="3014" y="9404"/>
                    <a:pt x="2945" y="9366"/>
                  </a:cubicBezTo>
                  <a:cubicBezTo>
                    <a:pt x="2884" y="9343"/>
                    <a:pt x="2839" y="9297"/>
                    <a:pt x="2808" y="9237"/>
                  </a:cubicBezTo>
                  <a:cubicBezTo>
                    <a:pt x="2793" y="9206"/>
                    <a:pt x="2785" y="9176"/>
                    <a:pt x="2778" y="9153"/>
                  </a:cubicBezTo>
                  <a:cubicBezTo>
                    <a:pt x="2770" y="9122"/>
                    <a:pt x="2763" y="9100"/>
                    <a:pt x="2763" y="9077"/>
                  </a:cubicBezTo>
                  <a:cubicBezTo>
                    <a:pt x="2755" y="9054"/>
                    <a:pt x="2755" y="9031"/>
                    <a:pt x="2763" y="9008"/>
                  </a:cubicBezTo>
                  <a:cubicBezTo>
                    <a:pt x="2763" y="8948"/>
                    <a:pt x="2793" y="8887"/>
                    <a:pt x="2839" y="8849"/>
                  </a:cubicBezTo>
                  <a:cubicBezTo>
                    <a:pt x="2846" y="8841"/>
                    <a:pt x="2861" y="8833"/>
                    <a:pt x="2877" y="8826"/>
                  </a:cubicBezTo>
                  <a:cubicBezTo>
                    <a:pt x="2896" y="8818"/>
                    <a:pt x="2917" y="8814"/>
                    <a:pt x="2938" y="8814"/>
                  </a:cubicBezTo>
                  <a:close/>
                  <a:moveTo>
                    <a:pt x="7100" y="12685"/>
                  </a:moveTo>
                  <a:cubicBezTo>
                    <a:pt x="7107" y="12685"/>
                    <a:pt x="7114" y="12687"/>
                    <a:pt x="7122" y="12691"/>
                  </a:cubicBezTo>
                  <a:cubicBezTo>
                    <a:pt x="7137" y="12691"/>
                    <a:pt x="7152" y="12691"/>
                    <a:pt x="7168" y="12698"/>
                  </a:cubicBezTo>
                  <a:cubicBezTo>
                    <a:pt x="7183" y="12698"/>
                    <a:pt x="7190" y="12706"/>
                    <a:pt x="7206" y="12713"/>
                  </a:cubicBezTo>
                  <a:lnTo>
                    <a:pt x="7213" y="12713"/>
                  </a:lnTo>
                  <a:lnTo>
                    <a:pt x="7228" y="12729"/>
                  </a:lnTo>
                  <a:cubicBezTo>
                    <a:pt x="7251" y="12736"/>
                    <a:pt x="7267" y="12751"/>
                    <a:pt x="7282" y="12767"/>
                  </a:cubicBezTo>
                  <a:lnTo>
                    <a:pt x="7320" y="12820"/>
                  </a:lnTo>
                  <a:cubicBezTo>
                    <a:pt x="7343" y="12858"/>
                    <a:pt x="7358" y="12904"/>
                    <a:pt x="7365" y="12949"/>
                  </a:cubicBezTo>
                  <a:lnTo>
                    <a:pt x="7365" y="13010"/>
                  </a:lnTo>
                  <a:cubicBezTo>
                    <a:pt x="7358" y="13048"/>
                    <a:pt x="7343" y="13086"/>
                    <a:pt x="7320" y="13117"/>
                  </a:cubicBezTo>
                  <a:cubicBezTo>
                    <a:pt x="7305" y="13132"/>
                    <a:pt x="7297" y="13155"/>
                    <a:pt x="7282" y="13170"/>
                  </a:cubicBezTo>
                  <a:lnTo>
                    <a:pt x="7236" y="13261"/>
                  </a:lnTo>
                  <a:cubicBezTo>
                    <a:pt x="7213" y="13307"/>
                    <a:pt x="7168" y="13353"/>
                    <a:pt x="7114" y="13368"/>
                  </a:cubicBezTo>
                  <a:lnTo>
                    <a:pt x="7069" y="13368"/>
                  </a:lnTo>
                  <a:cubicBezTo>
                    <a:pt x="7053" y="13368"/>
                    <a:pt x="7046" y="13360"/>
                    <a:pt x="7031" y="13360"/>
                  </a:cubicBezTo>
                  <a:cubicBezTo>
                    <a:pt x="7008" y="13353"/>
                    <a:pt x="6985" y="13345"/>
                    <a:pt x="6962" y="13330"/>
                  </a:cubicBezTo>
                  <a:cubicBezTo>
                    <a:pt x="6955" y="13330"/>
                    <a:pt x="6955" y="13330"/>
                    <a:pt x="6947" y="13322"/>
                  </a:cubicBezTo>
                  <a:lnTo>
                    <a:pt x="6901" y="13284"/>
                  </a:lnTo>
                  <a:cubicBezTo>
                    <a:pt x="6886" y="13269"/>
                    <a:pt x="6879" y="13254"/>
                    <a:pt x="6871" y="13238"/>
                  </a:cubicBezTo>
                  <a:cubicBezTo>
                    <a:pt x="6848" y="13216"/>
                    <a:pt x="6840" y="13193"/>
                    <a:pt x="6825" y="13162"/>
                  </a:cubicBezTo>
                  <a:lnTo>
                    <a:pt x="6810" y="13094"/>
                  </a:lnTo>
                  <a:cubicBezTo>
                    <a:pt x="6810" y="13056"/>
                    <a:pt x="6810" y="13018"/>
                    <a:pt x="6825" y="12980"/>
                  </a:cubicBezTo>
                  <a:cubicBezTo>
                    <a:pt x="6833" y="12965"/>
                    <a:pt x="6840" y="12957"/>
                    <a:pt x="6848" y="12942"/>
                  </a:cubicBezTo>
                  <a:cubicBezTo>
                    <a:pt x="6863" y="12911"/>
                    <a:pt x="6886" y="12873"/>
                    <a:pt x="6901" y="12843"/>
                  </a:cubicBezTo>
                  <a:cubicBezTo>
                    <a:pt x="6924" y="12812"/>
                    <a:pt x="6947" y="12774"/>
                    <a:pt x="6970" y="12744"/>
                  </a:cubicBezTo>
                  <a:cubicBezTo>
                    <a:pt x="6985" y="12721"/>
                    <a:pt x="7008" y="12706"/>
                    <a:pt x="7031" y="12698"/>
                  </a:cubicBezTo>
                  <a:lnTo>
                    <a:pt x="7038" y="12698"/>
                  </a:lnTo>
                  <a:cubicBezTo>
                    <a:pt x="7053" y="12691"/>
                    <a:pt x="7069" y="12691"/>
                    <a:pt x="7084" y="12691"/>
                  </a:cubicBezTo>
                  <a:cubicBezTo>
                    <a:pt x="7088" y="12687"/>
                    <a:pt x="7093" y="12685"/>
                    <a:pt x="7100" y="12685"/>
                  </a:cubicBezTo>
                  <a:close/>
                  <a:moveTo>
                    <a:pt x="2481" y="13657"/>
                  </a:moveTo>
                  <a:cubicBezTo>
                    <a:pt x="2511" y="13657"/>
                    <a:pt x="2534" y="13672"/>
                    <a:pt x="2557" y="13687"/>
                  </a:cubicBezTo>
                  <a:lnTo>
                    <a:pt x="2565" y="13695"/>
                  </a:lnTo>
                  <a:lnTo>
                    <a:pt x="2595" y="13718"/>
                  </a:lnTo>
                  <a:lnTo>
                    <a:pt x="2603" y="13725"/>
                  </a:lnTo>
                  <a:cubicBezTo>
                    <a:pt x="2618" y="13733"/>
                    <a:pt x="2626" y="13748"/>
                    <a:pt x="2641" y="13756"/>
                  </a:cubicBezTo>
                  <a:lnTo>
                    <a:pt x="2648" y="13771"/>
                  </a:lnTo>
                  <a:lnTo>
                    <a:pt x="2664" y="13794"/>
                  </a:lnTo>
                  <a:lnTo>
                    <a:pt x="2679" y="13817"/>
                  </a:lnTo>
                  <a:cubicBezTo>
                    <a:pt x="2686" y="13824"/>
                    <a:pt x="2686" y="13832"/>
                    <a:pt x="2694" y="13832"/>
                  </a:cubicBezTo>
                  <a:cubicBezTo>
                    <a:pt x="2709" y="13870"/>
                    <a:pt x="2725" y="13900"/>
                    <a:pt x="2732" y="13938"/>
                  </a:cubicBezTo>
                  <a:lnTo>
                    <a:pt x="2732" y="13946"/>
                  </a:lnTo>
                  <a:cubicBezTo>
                    <a:pt x="2740" y="13954"/>
                    <a:pt x="2740" y="13969"/>
                    <a:pt x="2740" y="13976"/>
                  </a:cubicBezTo>
                  <a:lnTo>
                    <a:pt x="2740" y="13992"/>
                  </a:lnTo>
                  <a:cubicBezTo>
                    <a:pt x="2740" y="14007"/>
                    <a:pt x="2740" y="14014"/>
                    <a:pt x="2747" y="14030"/>
                  </a:cubicBezTo>
                  <a:cubicBezTo>
                    <a:pt x="2763" y="14106"/>
                    <a:pt x="2725" y="14182"/>
                    <a:pt x="2664" y="14227"/>
                  </a:cubicBezTo>
                  <a:cubicBezTo>
                    <a:pt x="2639" y="14240"/>
                    <a:pt x="2614" y="14246"/>
                    <a:pt x="2590" y="14246"/>
                  </a:cubicBezTo>
                  <a:cubicBezTo>
                    <a:pt x="2483" y="14246"/>
                    <a:pt x="2378" y="14137"/>
                    <a:pt x="2329" y="14007"/>
                  </a:cubicBezTo>
                  <a:cubicBezTo>
                    <a:pt x="2321" y="13992"/>
                    <a:pt x="2314" y="13976"/>
                    <a:pt x="2314" y="13961"/>
                  </a:cubicBezTo>
                  <a:cubicBezTo>
                    <a:pt x="2314" y="13961"/>
                    <a:pt x="2314" y="13954"/>
                    <a:pt x="2314" y="13954"/>
                  </a:cubicBezTo>
                  <a:cubicBezTo>
                    <a:pt x="2306" y="13938"/>
                    <a:pt x="2306" y="13923"/>
                    <a:pt x="2306" y="13916"/>
                  </a:cubicBezTo>
                  <a:lnTo>
                    <a:pt x="2306" y="13900"/>
                  </a:lnTo>
                  <a:lnTo>
                    <a:pt x="2306" y="13862"/>
                  </a:lnTo>
                  <a:lnTo>
                    <a:pt x="2306" y="13847"/>
                  </a:lnTo>
                  <a:cubicBezTo>
                    <a:pt x="2298" y="13839"/>
                    <a:pt x="2298" y="13824"/>
                    <a:pt x="2306" y="13817"/>
                  </a:cubicBezTo>
                  <a:cubicBezTo>
                    <a:pt x="2306" y="13809"/>
                    <a:pt x="2306" y="13801"/>
                    <a:pt x="2306" y="13801"/>
                  </a:cubicBezTo>
                  <a:cubicBezTo>
                    <a:pt x="2306" y="13786"/>
                    <a:pt x="2306" y="13779"/>
                    <a:pt x="2314" y="13771"/>
                  </a:cubicBezTo>
                  <a:cubicBezTo>
                    <a:pt x="2314" y="13763"/>
                    <a:pt x="2314" y="13756"/>
                    <a:pt x="2314" y="13756"/>
                  </a:cubicBezTo>
                  <a:cubicBezTo>
                    <a:pt x="2321" y="13748"/>
                    <a:pt x="2321" y="13741"/>
                    <a:pt x="2329" y="13733"/>
                  </a:cubicBezTo>
                  <a:lnTo>
                    <a:pt x="2337" y="13710"/>
                  </a:lnTo>
                  <a:cubicBezTo>
                    <a:pt x="2344" y="13710"/>
                    <a:pt x="2344" y="13702"/>
                    <a:pt x="2352" y="13695"/>
                  </a:cubicBezTo>
                  <a:cubicBezTo>
                    <a:pt x="2367" y="13687"/>
                    <a:pt x="2375" y="13672"/>
                    <a:pt x="2390" y="13672"/>
                  </a:cubicBezTo>
                  <a:cubicBezTo>
                    <a:pt x="2405" y="13664"/>
                    <a:pt x="2413" y="13657"/>
                    <a:pt x="2428" y="13657"/>
                  </a:cubicBezTo>
                  <a:close/>
                  <a:moveTo>
                    <a:pt x="7061" y="16776"/>
                  </a:moveTo>
                  <a:lnTo>
                    <a:pt x="7092" y="16784"/>
                  </a:lnTo>
                  <a:lnTo>
                    <a:pt x="7107" y="16791"/>
                  </a:lnTo>
                  <a:lnTo>
                    <a:pt x="7122" y="16799"/>
                  </a:lnTo>
                  <a:cubicBezTo>
                    <a:pt x="7137" y="16799"/>
                    <a:pt x="7145" y="16807"/>
                    <a:pt x="7152" y="16807"/>
                  </a:cubicBezTo>
                  <a:lnTo>
                    <a:pt x="7160" y="16807"/>
                  </a:lnTo>
                  <a:cubicBezTo>
                    <a:pt x="7206" y="16837"/>
                    <a:pt x="7244" y="16867"/>
                    <a:pt x="7274" y="16913"/>
                  </a:cubicBezTo>
                  <a:cubicBezTo>
                    <a:pt x="7358" y="17020"/>
                    <a:pt x="7388" y="17172"/>
                    <a:pt x="7289" y="17255"/>
                  </a:cubicBezTo>
                  <a:cubicBezTo>
                    <a:pt x="7256" y="17285"/>
                    <a:pt x="7219" y="17298"/>
                    <a:pt x="7182" y="17298"/>
                  </a:cubicBezTo>
                  <a:cubicBezTo>
                    <a:pt x="7073" y="17298"/>
                    <a:pt x="6958" y="17191"/>
                    <a:pt x="6901" y="17073"/>
                  </a:cubicBezTo>
                  <a:cubicBezTo>
                    <a:pt x="6901" y="17065"/>
                    <a:pt x="6894" y="17058"/>
                    <a:pt x="6894" y="17050"/>
                  </a:cubicBezTo>
                  <a:cubicBezTo>
                    <a:pt x="6894" y="17042"/>
                    <a:pt x="6886" y="17035"/>
                    <a:pt x="6886" y="17027"/>
                  </a:cubicBezTo>
                  <a:cubicBezTo>
                    <a:pt x="6879" y="17020"/>
                    <a:pt x="6879" y="17012"/>
                    <a:pt x="6879" y="17004"/>
                  </a:cubicBezTo>
                  <a:cubicBezTo>
                    <a:pt x="6879" y="16997"/>
                    <a:pt x="6879" y="16989"/>
                    <a:pt x="6871" y="16982"/>
                  </a:cubicBezTo>
                  <a:cubicBezTo>
                    <a:pt x="6871" y="16974"/>
                    <a:pt x="6871" y="16966"/>
                    <a:pt x="6871" y="16959"/>
                  </a:cubicBezTo>
                  <a:cubicBezTo>
                    <a:pt x="6871" y="16951"/>
                    <a:pt x="6871" y="16943"/>
                    <a:pt x="6871" y="16936"/>
                  </a:cubicBezTo>
                  <a:cubicBezTo>
                    <a:pt x="6879" y="16936"/>
                    <a:pt x="6879" y="16928"/>
                    <a:pt x="6879" y="16913"/>
                  </a:cubicBezTo>
                  <a:cubicBezTo>
                    <a:pt x="6879" y="16913"/>
                    <a:pt x="6879" y="16905"/>
                    <a:pt x="6879" y="16898"/>
                  </a:cubicBezTo>
                  <a:lnTo>
                    <a:pt x="6886" y="16875"/>
                  </a:lnTo>
                  <a:cubicBezTo>
                    <a:pt x="6894" y="16867"/>
                    <a:pt x="6894" y="16860"/>
                    <a:pt x="6901" y="16860"/>
                  </a:cubicBezTo>
                  <a:cubicBezTo>
                    <a:pt x="6901" y="16852"/>
                    <a:pt x="6901" y="16845"/>
                    <a:pt x="6909" y="16837"/>
                  </a:cubicBezTo>
                  <a:cubicBezTo>
                    <a:pt x="6917" y="16829"/>
                    <a:pt x="6924" y="16814"/>
                    <a:pt x="6939" y="16807"/>
                  </a:cubicBezTo>
                  <a:cubicBezTo>
                    <a:pt x="6947" y="16799"/>
                    <a:pt x="6962" y="16791"/>
                    <a:pt x="6977" y="16784"/>
                  </a:cubicBezTo>
                  <a:cubicBezTo>
                    <a:pt x="6985" y="16784"/>
                    <a:pt x="7000" y="16776"/>
                    <a:pt x="7008" y="16776"/>
                  </a:cubicBezTo>
                  <a:close/>
                  <a:moveTo>
                    <a:pt x="3158" y="1"/>
                  </a:moveTo>
                  <a:lnTo>
                    <a:pt x="3158" y="1"/>
                  </a:lnTo>
                  <a:cubicBezTo>
                    <a:pt x="3151" y="99"/>
                    <a:pt x="3143" y="206"/>
                    <a:pt x="3135" y="305"/>
                  </a:cubicBezTo>
                  <a:cubicBezTo>
                    <a:pt x="3120" y="404"/>
                    <a:pt x="3113" y="503"/>
                    <a:pt x="3105" y="602"/>
                  </a:cubicBezTo>
                  <a:cubicBezTo>
                    <a:pt x="3105" y="503"/>
                    <a:pt x="3113" y="404"/>
                    <a:pt x="3113" y="305"/>
                  </a:cubicBezTo>
                  <a:cubicBezTo>
                    <a:pt x="3120" y="198"/>
                    <a:pt x="3120" y="99"/>
                    <a:pt x="3128" y="1"/>
                  </a:cubicBezTo>
                  <a:lnTo>
                    <a:pt x="3128" y="1"/>
                  </a:lnTo>
                  <a:cubicBezTo>
                    <a:pt x="3120" y="92"/>
                    <a:pt x="3105" y="176"/>
                    <a:pt x="3090" y="267"/>
                  </a:cubicBezTo>
                  <a:cubicBezTo>
                    <a:pt x="3090" y="282"/>
                    <a:pt x="3082" y="305"/>
                    <a:pt x="3082" y="328"/>
                  </a:cubicBezTo>
                  <a:cubicBezTo>
                    <a:pt x="3067" y="396"/>
                    <a:pt x="3059" y="465"/>
                    <a:pt x="3044" y="533"/>
                  </a:cubicBezTo>
                  <a:cubicBezTo>
                    <a:pt x="3044" y="556"/>
                    <a:pt x="3036" y="571"/>
                    <a:pt x="3029" y="594"/>
                  </a:cubicBezTo>
                  <a:cubicBezTo>
                    <a:pt x="3014" y="670"/>
                    <a:pt x="2991" y="746"/>
                    <a:pt x="2976" y="822"/>
                  </a:cubicBezTo>
                  <a:cubicBezTo>
                    <a:pt x="2976" y="830"/>
                    <a:pt x="2976" y="837"/>
                    <a:pt x="2976" y="845"/>
                  </a:cubicBezTo>
                  <a:cubicBezTo>
                    <a:pt x="2945" y="929"/>
                    <a:pt x="2922" y="1020"/>
                    <a:pt x="2892" y="1111"/>
                  </a:cubicBezTo>
                  <a:cubicBezTo>
                    <a:pt x="2831" y="1301"/>
                    <a:pt x="2763" y="1499"/>
                    <a:pt x="2686" y="1689"/>
                  </a:cubicBezTo>
                  <a:cubicBezTo>
                    <a:pt x="2641" y="1804"/>
                    <a:pt x="2595" y="1925"/>
                    <a:pt x="2534" y="2047"/>
                  </a:cubicBezTo>
                  <a:cubicBezTo>
                    <a:pt x="2458" y="2222"/>
                    <a:pt x="2375" y="2397"/>
                    <a:pt x="2291" y="2572"/>
                  </a:cubicBezTo>
                  <a:cubicBezTo>
                    <a:pt x="2222" y="2717"/>
                    <a:pt x="2154" y="2854"/>
                    <a:pt x="2078" y="2990"/>
                  </a:cubicBezTo>
                  <a:cubicBezTo>
                    <a:pt x="2040" y="3082"/>
                    <a:pt x="1994" y="3173"/>
                    <a:pt x="1949" y="3257"/>
                  </a:cubicBezTo>
                  <a:cubicBezTo>
                    <a:pt x="1903" y="3348"/>
                    <a:pt x="1865" y="3432"/>
                    <a:pt x="1819" y="3523"/>
                  </a:cubicBezTo>
                  <a:cubicBezTo>
                    <a:pt x="1766" y="3637"/>
                    <a:pt x="1713" y="3751"/>
                    <a:pt x="1659" y="3865"/>
                  </a:cubicBezTo>
                  <a:cubicBezTo>
                    <a:pt x="1576" y="4040"/>
                    <a:pt x="1492" y="4223"/>
                    <a:pt x="1408" y="4406"/>
                  </a:cubicBezTo>
                  <a:cubicBezTo>
                    <a:pt x="1370" y="4489"/>
                    <a:pt x="1340" y="4573"/>
                    <a:pt x="1302" y="4657"/>
                  </a:cubicBezTo>
                  <a:cubicBezTo>
                    <a:pt x="1189" y="4920"/>
                    <a:pt x="1076" y="5184"/>
                    <a:pt x="978" y="5454"/>
                  </a:cubicBezTo>
                  <a:lnTo>
                    <a:pt x="978" y="5454"/>
                  </a:lnTo>
                  <a:cubicBezTo>
                    <a:pt x="977" y="5452"/>
                    <a:pt x="976" y="5450"/>
                    <a:pt x="975" y="5448"/>
                  </a:cubicBezTo>
                  <a:lnTo>
                    <a:pt x="975" y="5463"/>
                  </a:lnTo>
                  <a:cubicBezTo>
                    <a:pt x="976" y="5460"/>
                    <a:pt x="977" y="5457"/>
                    <a:pt x="978" y="5454"/>
                  </a:cubicBezTo>
                  <a:lnTo>
                    <a:pt x="978" y="5454"/>
                  </a:lnTo>
                  <a:cubicBezTo>
                    <a:pt x="984" y="5469"/>
                    <a:pt x="992" y="5488"/>
                    <a:pt x="1005" y="5501"/>
                  </a:cubicBezTo>
                  <a:cubicBezTo>
                    <a:pt x="1226" y="5904"/>
                    <a:pt x="1530" y="6186"/>
                    <a:pt x="1819" y="6475"/>
                  </a:cubicBezTo>
                  <a:cubicBezTo>
                    <a:pt x="1926" y="6581"/>
                    <a:pt x="2025" y="6680"/>
                    <a:pt x="2123" y="6787"/>
                  </a:cubicBezTo>
                  <a:cubicBezTo>
                    <a:pt x="2139" y="6817"/>
                    <a:pt x="2162" y="6848"/>
                    <a:pt x="2177" y="6878"/>
                  </a:cubicBezTo>
                  <a:lnTo>
                    <a:pt x="2192" y="6901"/>
                  </a:lnTo>
                  <a:cubicBezTo>
                    <a:pt x="2207" y="6924"/>
                    <a:pt x="2222" y="6954"/>
                    <a:pt x="2230" y="6985"/>
                  </a:cubicBezTo>
                  <a:lnTo>
                    <a:pt x="2230" y="6992"/>
                  </a:lnTo>
                  <a:cubicBezTo>
                    <a:pt x="2245" y="7023"/>
                    <a:pt x="2253" y="7053"/>
                    <a:pt x="2253" y="7084"/>
                  </a:cubicBezTo>
                  <a:cubicBezTo>
                    <a:pt x="2253" y="7091"/>
                    <a:pt x="2253" y="7099"/>
                    <a:pt x="2260" y="7106"/>
                  </a:cubicBezTo>
                  <a:cubicBezTo>
                    <a:pt x="2268" y="7137"/>
                    <a:pt x="2268" y="7175"/>
                    <a:pt x="2268" y="7205"/>
                  </a:cubicBezTo>
                  <a:cubicBezTo>
                    <a:pt x="2268" y="7429"/>
                    <a:pt x="2158" y="7633"/>
                    <a:pt x="1964" y="7633"/>
                  </a:cubicBezTo>
                  <a:cubicBezTo>
                    <a:pt x="1954" y="7633"/>
                    <a:pt x="1944" y="7632"/>
                    <a:pt x="1933" y="7631"/>
                  </a:cubicBezTo>
                  <a:lnTo>
                    <a:pt x="1926" y="7631"/>
                  </a:lnTo>
                  <a:cubicBezTo>
                    <a:pt x="1477" y="7570"/>
                    <a:pt x="1020" y="7312"/>
                    <a:pt x="579" y="6962"/>
                  </a:cubicBezTo>
                  <a:cubicBezTo>
                    <a:pt x="549" y="6939"/>
                    <a:pt x="518" y="6916"/>
                    <a:pt x="495" y="6893"/>
                  </a:cubicBezTo>
                  <a:cubicBezTo>
                    <a:pt x="457" y="7015"/>
                    <a:pt x="427" y="7129"/>
                    <a:pt x="396" y="7251"/>
                  </a:cubicBezTo>
                  <a:lnTo>
                    <a:pt x="358" y="7411"/>
                  </a:lnTo>
                  <a:cubicBezTo>
                    <a:pt x="358" y="7434"/>
                    <a:pt x="351" y="7449"/>
                    <a:pt x="343" y="7464"/>
                  </a:cubicBezTo>
                  <a:cubicBezTo>
                    <a:pt x="298" y="7669"/>
                    <a:pt x="252" y="7875"/>
                    <a:pt x="214" y="8088"/>
                  </a:cubicBezTo>
                  <a:cubicBezTo>
                    <a:pt x="214" y="8095"/>
                    <a:pt x="214" y="8111"/>
                    <a:pt x="206" y="8126"/>
                  </a:cubicBezTo>
                  <a:cubicBezTo>
                    <a:pt x="183" y="8225"/>
                    <a:pt x="168" y="8324"/>
                    <a:pt x="153" y="8430"/>
                  </a:cubicBezTo>
                  <a:lnTo>
                    <a:pt x="138" y="8521"/>
                  </a:lnTo>
                  <a:cubicBezTo>
                    <a:pt x="130" y="8582"/>
                    <a:pt x="115" y="8636"/>
                    <a:pt x="107" y="8696"/>
                  </a:cubicBezTo>
                  <a:cubicBezTo>
                    <a:pt x="85" y="8856"/>
                    <a:pt x="69" y="9016"/>
                    <a:pt x="54" y="9176"/>
                  </a:cubicBezTo>
                  <a:cubicBezTo>
                    <a:pt x="54" y="9214"/>
                    <a:pt x="46" y="9252"/>
                    <a:pt x="46" y="9297"/>
                  </a:cubicBezTo>
                  <a:cubicBezTo>
                    <a:pt x="39" y="9366"/>
                    <a:pt x="31" y="9442"/>
                    <a:pt x="24" y="9518"/>
                  </a:cubicBezTo>
                  <a:cubicBezTo>
                    <a:pt x="16" y="9594"/>
                    <a:pt x="16" y="9663"/>
                    <a:pt x="8" y="9731"/>
                  </a:cubicBezTo>
                  <a:lnTo>
                    <a:pt x="8" y="9845"/>
                  </a:lnTo>
                  <a:cubicBezTo>
                    <a:pt x="8" y="9952"/>
                    <a:pt x="1" y="10058"/>
                    <a:pt x="1" y="10172"/>
                  </a:cubicBezTo>
                  <a:cubicBezTo>
                    <a:pt x="62" y="10226"/>
                    <a:pt x="130" y="10271"/>
                    <a:pt x="191" y="10317"/>
                  </a:cubicBezTo>
                  <a:cubicBezTo>
                    <a:pt x="252" y="10363"/>
                    <a:pt x="298" y="10385"/>
                    <a:pt x="351" y="10416"/>
                  </a:cubicBezTo>
                  <a:cubicBezTo>
                    <a:pt x="374" y="10439"/>
                    <a:pt x="404" y="10454"/>
                    <a:pt x="427" y="10469"/>
                  </a:cubicBezTo>
                  <a:cubicBezTo>
                    <a:pt x="571" y="10545"/>
                    <a:pt x="724" y="10621"/>
                    <a:pt x="876" y="10682"/>
                  </a:cubicBezTo>
                  <a:cubicBezTo>
                    <a:pt x="1043" y="10743"/>
                    <a:pt x="1211" y="10796"/>
                    <a:pt x="1386" y="10849"/>
                  </a:cubicBezTo>
                  <a:cubicBezTo>
                    <a:pt x="1994" y="11024"/>
                    <a:pt x="2618" y="11154"/>
                    <a:pt x="3211" y="11626"/>
                  </a:cubicBezTo>
                  <a:lnTo>
                    <a:pt x="3219" y="11633"/>
                  </a:lnTo>
                  <a:cubicBezTo>
                    <a:pt x="3265" y="11671"/>
                    <a:pt x="3303" y="11717"/>
                    <a:pt x="3341" y="11770"/>
                  </a:cubicBezTo>
                  <a:cubicBezTo>
                    <a:pt x="3463" y="11960"/>
                    <a:pt x="3493" y="12188"/>
                    <a:pt x="3432" y="12409"/>
                  </a:cubicBezTo>
                  <a:cubicBezTo>
                    <a:pt x="3417" y="12455"/>
                    <a:pt x="3386" y="12508"/>
                    <a:pt x="3356" y="12546"/>
                  </a:cubicBezTo>
                  <a:lnTo>
                    <a:pt x="3341" y="12561"/>
                  </a:lnTo>
                  <a:lnTo>
                    <a:pt x="3326" y="12577"/>
                  </a:lnTo>
                  <a:cubicBezTo>
                    <a:pt x="3318" y="12584"/>
                    <a:pt x="3303" y="12599"/>
                    <a:pt x="3288" y="12607"/>
                  </a:cubicBezTo>
                  <a:lnTo>
                    <a:pt x="3280" y="12615"/>
                  </a:lnTo>
                  <a:cubicBezTo>
                    <a:pt x="3265" y="12622"/>
                    <a:pt x="3249" y="12630"/>
                    <a:pt x="3227" y="12637"/>
                  </a:cubicBezTo>
                  <a:lnTo>
                    <a:pt x="3219" y="12637"/>
                  </a:lnTo>
                  <a:cubicBezTo>
                    <a:pt x="3196" y="12645"/>
                    <a:pt x="3181" y="12653"/>
                    <a:pt x="3158" y="12653"/>
                  </a:cubicBezTo>
                  <a:lnTo>
                    <a:pt x="3074" y="12653"/>
                  </a:lnTo>
                  <a:cubicBezTo>
                    <a:pt x="2998" y="12645"/>
                    <a:pt x="2930" y="12630"/>
                    <a:pt x="2854" y="12615"/>
                  </a:cubicBezTo>
                  <a:cubicBezTo>
                    <a:pt x="2504" y="12546"/>
                    <a:pt x="2169" y="12440"/>
                    <a:pt x="1842" y="12303"/>
                  </a:cubicBezTo>
                  <a:cubicBezTo>
                    <a:pt x="1774" y="12280"/>
                    <a:pt x="1713" y="12249"/>
                    <a:pt x="1652" y="12227"/>
                  </a:cubicBezTo>
                  <a:cubicBezTo>
                    <a:pt x="1112" y="12006"/>
                    <a:pt x="571" y="11762"/>
                    <a:pt x="69" y="11648"/>
                  </a:cubicBezTo>
                  <a:lnTo>
                    <a:pt x="69" y="11648"/>
                  </a:lnTo>
                  <a:cubicBezTo>
                    <a:pt x="115" y="12044"/>
                    <a:pt x="183" y="12440"/>
                    <a:pt x="267" y="12828"/>
                  </a:cubicBezTo>
                  <a:cubicBezTo>
                    <a:pt x="267" y="12835"/>
                    <a:pt x="275" y="12850"/>
                    <a:pt x="275" y="12858"/>
                  </a:cubicBezTo>
                  <a:cubicBezTo>
                    <a:pt x="290" y="12926"/>
                    <a:pt x="305" y="12995"/>
                    <a:pt x="328" y="13063"/>
                  </a:cubicBezTo>
                  <a:cubicBezTo>
                    <a:pt x="328" y="13086"/>
                    <a:pt x="336" y="13109"/>
                    <a:pt x="343" y="13124"/>
                  </a:cubicBezTo>
                  <a:cubicBezTo>
                    <a:pt x="358" y="13185"/>
                    <a:pt x="374" y="13246"/>
                    <a:pt x="389" y="13307"/>
                  </a:cubicBezTo>
                  <a:lnTo>
                    <a:pt x="412" y="13383"/>
                  </a:lnTo>
                  <a:cubicBezTo>
                    <a:pt x="427" y="13436"/>
                    <a:pt x="442" y="13497"/>
                    <a:pt x="457" y="13550"/>
                  </a:cubicBezTo>
                  <a:lnTo>
                    <a:pt x="473" y="13596"/>
                  </a:lnTo>
                  <a:cubicBezTo>
                    <a:pt x="625" y="14113"/>
                    <a:pt x="823" y="14623"/>
                    <a:pt x="1066" y="15118"/>
                  </a:cubicBezTo>
                  <a:lnTo>
                    <a:pt x="1127" y="15232"/>
                  </a:lnTo>
                  <a:cubicBezTo>
                    <a:pt x="1294" y="15566"/>
                    <a:pt x="1484" y="15886"/>
                    <a:pt x="1697" y="16190"/>
                  </a:cubicBezTo>
                  <a:lnTo>
                    <a:pt x="1720" y="16228"/>
                  </a:lnTo>
                  <a:cubicBezTo>
                    <a:pt x="1789" y="16335"/>
                    <a:pt x="1865" y="16434"/>
                    <a:pt x="1933" y="16533"/>
                  </a:cubicBezTo>
                  <a:lnTo>
                    <a:pt x="1964" y="16563"/>
                  </a:lnTo>
                  <a:cubicBezTo>
                    <a:pt x="2405" y="17157"/>
                    <a:pt x="2930" y="17681"/>
                    <a:pt x="3523" y="18130"/>
                  </a:cubicBezTo>
                  <a:cubicBezTo>
                    <a:pt x="3668" y="17993"/>
                    <a:pt x="3790" y="17841"/>
                    <a:pt x="3889" y="17666"/>
                  </a:cubicBezTo>
                  <a:cubicBezTo>
                    <a:pt x="4064" y="17392"/>
                    <a:pt x="4216" y="17080"/>
                    <a:pt x="4406" y="16829"/>
                  </a:cubicBezTo>
                  <a:cubicBezTo>
                    <a:pt x="4520" y="16685"/>
                    <a:pt x="4649" y="16555"/>
                    <a:pt x="4809" y="16464"/>
                  </a:cubicBezTo>
                  <a:lnTo>
                    <a:pt x="4824" y="16449"/>
                  </a:lnTo>
                  <a:cubicBezTo>
                    <a:pt x="4847" y="16441"/>
                    <a:pt x="4870" y="16426"/>
                    <a:pt x="4885" y="16419"/>
                  </a:cubicBezTo>
                  <a:cubicBezTo>
                    <a:pt x="4923" y="16403"/>
                    <a:pt x="4954" y="16388"/>
                    <a:pt x="4992" y="16373"/>
                  </a:cubicBezTo>
                  <a:lnTo>
                    <a:pt x="5098" y="16380"/>
                  </a:lnTo>
                  <a:lnTo>
                    <a:pt x="5113" y="16380"/>
                  </a:lnTo>
                  <a:cubicBezTo>
                    <a:pt x="5151" y="16380"/>
                    <a:pt x="5190" y="16388"/>
                    <a:pt x="5228" y="16396"/>
                  </a:cubicBezTo>
                  <a:lnTo>
                    <a:pt x="5235" y="16396"/>
                  </a:lnTo>
                  <a:cubicBezTo>
                    <a:pt x="5319" y="16411"/>
                    <a:pt x="5403" y="16434"/>
                    <a:pt x="5479" y="16464"/>
                  </a:cubicBezTo>
                  <a:cubicBezTo>
                    <a:pt x="5600" y="16510"/>
                    <a:pt x="5692" y="16609"/>
                    <a:pt x="5730" y="16730"/>
                  </a:cubicBezTo>
                  <a:cubicBezTo>
                    <a:pt x="5737" y="16951"/>
                    <a:pt x="5661" y="17080"/>
                    <a:pt x="5539" y="17157"/>
                  </a:cubicBezTo>
                  <a:cubicBezTo>
                    <a:pt x="5501" y="17179"/>
                    <a:pt x="5471" y="17195"/>
                    <a:pt x="5433" y="17210"/>
                  </a:cubicBezTo>
                  <a:lnTo>
                    <a:pt x="5425" y="17210"/>
                  </a:lnTo>
                  <a:cubicBezTo>
                    <a:pt x="5395" y="17217"/>
                    <a:pt x="5357" y="17233"/>
                    <a:pt x="5326" y="17240"/>
                  </a:cubicBezTo>
                  <a:cubicBezTo>
                    <a:pt x="5060" y="17309"/>
                    <a:pt x="4733" y="17301"/>
                    <a:pt x="4520" y="17461"/>
                  </a:cubicBezTo>
                  <a:cubicBezTo>
                    <a:pt x="4497" y="17484"/>
                    <a:pt x="4467" y="17506"/>
                    <a:pt x="4436" y="17529"/>
                  </a:cubicBezTo>
                  <a:cubicBezTo>
                    <a:pt x="4414" y="17545"/>
                    <a:pt x="4391" y="17567"/>
                    <a:pt x="4368" y="17590"/>
                  </a:cubicBezTo>
                  <a:lnTo>
                    <a:pt x="4345" y="17605"/>
                  </a:lnTo>
                  <a:cubicBezTo>
                    <a:pt x="4330" y="17628"/>
                    <a:pt x="4307" y="17651"/>
                    <a:pt x="4284" y="17674"/>
                  </a:cubicBezTo>
                  <a:lnTo>
                    <a:pt x="4261" y="17697"/>
                  </a:lnTo>
                  <a:cubicBezTo>
                    <a:pt x="4246" y="17719"/>
                    <a:pt x="4223" y="17735"/>
                    <a:pt x="4200" y="17765"/>
                  </a:cubicBezTo>
                  <a:lnTo>
                    <a:pt x="4193" y="17773"/>
                  </a:lnTo>
                  <a:cubicBezTo>
                    <a:pt x="4155" y="17826"/>
                    <a:pt x="4109" y="17879"/>
                    <a:pt x="4071" y="17933"/>
                  </a:cubicBezTo>
                  <a:cubicBezTo>
                    <a:pt x="4071" y="17940"/>
                    <a:pt x="4064" y="17940"/>
                    <a:pt x="4064" y="17948"/>
                  </a:cubicBezTo>
                  <a:cubicBezTo>
                    <a:pt x="4048" y="17971"/>
                    <a:pt x="4033" y="17993"/>
                    <a:pt x="4018" y="18016"/>
                  </a:cubicBezTo>
                  <a:lnTo>
                    <a:pt x="3995" y="18054"/>
                  </a:lnTo>
                  <a:cubicBezTo>
                    <a:pt x="3987" y="18077"/>
                    <a:pt x="3972" y="18100"/>
                    <a:pt x="3957" y="18123"/>
                  </a:cubicBezTo>
                  <a:lnTo>
                    <a:pt x="3934" y="18168"/>
                  </a:lnTo>
                  <a:cubicBezTo>
                    <a:pt x="3927" y="18191"/>
                    <a:pt x="3911" y="18214"/>
                    <a:pt x="3904" y="18237"/>
                  </a:cubicBezTo>
                  <a:lnTo>
                    <a:pt x="3904" y="18244"/>
                  </a:lnTo>
                  <a:cubicBezTo>
                    <a:pt x="3889" y="18282"/>
                    <a:pt x="3873" y="18313"/>
                    <a:pt x="3858" y="18351"/>
                  </a:cubicBezTo>
                  <a:cubicBezTo>
                    <a:pt x="4109" y="18511"/>
                    <a:pt x="4368" y="18648"/>
                    <a:pt x="4634" y="18769"/>
                  </a:cubicBezTo>
                  <a:cubicBezTo>
                    <a:pt x="4710" y="18800"/>
                    <a:pt x="4779" y="18830"/>
                    <a:pt x="4855" y="18861"/>
                  </a:cubicBezTo>
                  <a:lnTo>
                    <a:pt x="4908" y="18876"/>
                  </a:lnTo>
                  <a:cubicBezTo>
                    <a:pt x="4984" y="18906"/>
                    <a:pt x="5060" y="18929"/>
                    <a:pt x="5129" y="18952"/>
                  </a:cubicBezTo>
                  <a:lnTo>
                    <a:pt x="5174" y="18960"/>
                  </a:lnTo>
                  <a:cubicBezTo>
                    <a:pt x="5235" y="18982"/>
                    <a:pt x="5304" y="18998"/>
                    <a:pt x="5365" y="19013"/>
                  </a:cubicBezTo>
                  <a:lnTo>
                    <a:pt x="5410" y="19028"/>
                  </a:lnTo>
                  <a:cubicBezTo>
                    <a:pt x="5479" y="19043"/>
                    <a:pt x="5555" y="19058"/>
                    <a:pt x="5623" y="19066"/>
                  </a:cubicBezTo>
                  <a:lnTo>
                    <a:pt x="5676" y="19074"/>
                  </a:lnTo>
                  <a:cubicBezTo>
                    <a:pt x="5753" y="19089"/>
                    <a:pt x="5821" y="19097"/>
                    <a:pt x="5897" y="19097"/>
                  </a:cubicBezTo>
                  <a:cubicBezTo>
                    <a:pt x="5943" y="19097"/>
                    <a:pt x="5981" y="19104"/>
                    <a:pt x="6026" y="19104"/>
                  </a:cubicBezTo>
                  <a:lnTo>
                    <a:pt x="6133" y="19104"/>
                  </a:lnTo>
                  <a:cubicBezTo>
                    <a:pt x="7472" y="19097"/>
                    <a:pt x="8446" y="18115"/>
                    <a:pt x="8651" y="16875"/>
                  </a:cubicBezTo>
                  <a:lnTo>
                    <a:pt x="8704" y="16867"/>
                  </a:lnTo>
                  <a:lnTo>
                    <a:pt x="8750" y="16867"/>
                  </a:lnTo>
                  <a:cubicBezTo>
                    <a:pt x="8887" y="16860"/>
                    <a:pt x="9016" y="16837"/>
                    <a:pt x="9146" y="16799"/>
                  </a:cubicBezTo>
                  <a:cubicBezTo>
                    <a:pt x="9184" y="16791"/>
                    <a:pt x="9229" y="16776"/>
                    <a:pt x="9267" y="16768"/>
                  </a:cubicBezTo>
                  <a:lnTo>
                    <a:pt x="9275" y="16768"/>
                  </a:lnTo>
                  <a:cubicBezTo>
                    <a:pt x="9701" y="16624"/>
                    <a:pt x="10089" y="16373"/>
                    <a:pt x="10393" y="16046"/>
                  </a:cubicBezTo>
                  <a:lnTo>
                    <a:pt x="10401" y="16031"/>
                  </a:lnTo>
                  <a:cubicBezTo>
                    <a:pt x="10439" y="15992"/>
                    <a:pt x="10469" y="15962"/>
                    <a:pt x="10500" y="15924"/>
                  </a:cubicBezTo>
                  <a:lnTo>
                    <a:pt x="10523" y="15901"/>
                  </a:lnTo>
                  <a:cubicBezTo>
                    <a:pt x="10553" y="15856"/>
                    <a:pt x="10591" y="15818"/>
                    <a:pt x="10622" y="15772"/>
                  </a:cubicBezTo>
                  <a:cubicBezTo>
                    <a:pt x="10378" y="15673"/>
                    <a:pt x="10120" y="15589"/>
                    <a:pt x="9861" y="15483"/>
                  </a:cubicBezTo>
                  <a:cubicBezTo>
                    <a:pt x="9830" y="15475"/>
                    <a:pt x="9808" y="15468"/>
                    <a:pt x="9785" y="15460"/>
                  </a:cubicBezTo>
                  <a:cubicBezTo>
                    <a:pt x="9709" y="15429"/>
                    <a:pt x="9633" y="15391"/>
                    <a:pt x="9557" y="15353"/>
                  </a:cubicBezTo>
                  <a:cubicBezTo>
                    <a:pt x="9427" y="15293"/>
                    <a:pt x="9336" y="15178"/>
                    <a:pt x="9305" y="15041"/>
                  </a:cubicBezTo>
                  <a:lnTo>
                    <a:pt x="9305" y="15034"/>
                  </a:lnTo>
                  <a:cubicBezTo>
                    <a:pt x="9305" y="15026"/>
                    <a:pt x="9305" y="15003"/>
                    <a:pt x="9305" y="14988"/>
                  </a:cubicBezTo>
                  <a:cubicBezTo>
                    <a:pt x="9302" y="14981"/>
                    <a:pt x="9302" y="14979"/>
                    <a:pt x="9303" y="14979"/>
                  </a:cubicBezTo>
                  <a:lnTo>
                    <a:pt x="9303" y="14979"/>
                  </a:lnTo>
                  <a:cubicBezTo>
                    <a:pt x="9304" y="14979"/>
                    <a:pt x="9305" y="14981"/>
                    <a:pt x="9305" y="14981"/>
                  </a:cubicBezTo>
                  <a:lnTo>
                    <a:pt x="9305" y="14943"/>
                  </a:lnTo>
                  <a:cubicBezTo>
                    <a:pt x="9298" y="14935"/>
                    <a:pt x="9298" y="14935"/>
                    <a:pt x="9305" y="14927"/>
                  </a:cubicBezTo>
                  <a:cubicBezTo>
                    <a:pt x="9305" y="14920"/>
                    <a:pt x="9305" y="14905"/>
                    <a:pt x="9305" y="14897"/>
                  </a:cubicBezTo>
                  <a:cubicBezTo>
                    <a:pt x="9305" y="14889"/>
                    <a:pt x="9305" y="14889"/>
                    <a:pt x="9305" y="14882"/>
                  </a:cubicBezTo>
                  <a:cubicBezTo>
                    <a:pt x="9313" y="14874"/>
                    <a:pt x="9313" y="14859"/>
                    <a:pt x="9321" y="14844"/>
                  </a:cubicBezTo>
                  <a:lnTo>
                    <a:pt x="9321" y="14836"/>
                  </a:lnTo>
                  <a:cubicBezTo>
                    <a:pt x="9321" y="14828"/>
                    <a:pt x="9328" y="14813"/>
                    <a:pt x="9336" y="14806"/>
                  </a:cubicBezTo>
                  <a:lnTo>
                    <a:pt x="9336" y="14798"/>
                  </a:lnTo>
                  <a:cubicBezTo>
                    <a:pt x="9344" y="14783"/>
                    <a:pt x="9351" y="14775"/>
                    <a:pt x="9366" y="14760"/>
                  </a:cubicBezTo>
                  <a:cubicBezTo>
                    <a:pt x="9374" y="14752"/>
                    <a:pt x="9389" y="14737"/>
                    <a:pt x="9397" y="14730"/>
                  </a:cubicBezTo>
                  <a:cubicBezTo>
                    <a:pt x="9427" y="14722"/>
                    <a:pt x="9465" y="14714"/>
                    <a:pt x="9496" y="14707"/>
                  </a:cubicBezTo>
                  <a:lnTo>
                    <a:pt x="9511" y="14707"/>
                  </a:lnTo>
                  <a:cubicBezTo>
                    <a:pt x="9533" y="14706"/>
                    <a:pt x="9556" y="14705"/>
                    <a:pt x="9578" y="14705"/>
                  </a:cubicBezTo>
                  <a:cubicBezTo>
                    <a:pt x="9738" y="14705"/>
                    <a:pt x="9897" y="14729"/>
                    <a:pt x="10043" y="14783"/>
                  </a:cubicBezTo>
                  <a:cubicBezTo>
                    <a:pt x="10173" y="14813"/>
                    <a:pt x="10295" y="14859"/>
                    <a:pt x="10409" y="14905"/>
                  </a:cubicBezTo>
                  <a:cubicBezTo>
                    <a:pt x="10614" y="14979"/>
                    <a:pt x="10805" y="15044"/>
                    <a:pt x="10950" y="15044"/>
                  </a:cubicBezTo>
                  <a:cubicBezTo>
                    <a:pt x="10983" y="15044"/>
                    <a:pt x="11013" y="15041"/>
                    <a:pt x="11040" y="15034"/>
                  </a:cubicBezTo>
                  <a:cubicBezTo>
                    <a:pt x="11063" y="14973"/>
                    <a:pt x="11086" y="14912"/>
                    <a:pt x="11109" y="14851"/>
                  </a:cubicBezTo>
                  <a:cubicBezTo>
                    <a:pt x="11109" y="14844"/>
                    <a:pt x="11116" y="14828"/>
                    <a:pt x="11116" y="14821"/>
                  </a:cubicBezTo>
                  <a:cubicBezTo>
                    <a:pt x="11162" y="14707"/>
                    <a:pt x="11192" y="14577"/>
                    <a:pt x="11223" y="14456"/>
                  </a:cubicBezTo>
                  <a:cubicBezTo>
                    <a:pt x="11299" y="14113"/>
                    <a:pt x="11329" y="13763"/>
                    <a:pt x="11329" y="13413"/>
                  </a:cubicBezTo>
                  <a:lnTo>
                    <a:pt x="11337" y="13413"/>
                  </a:lnTo>
                  <a:cubicBezTo>
                    <a:pt x="11337" y="13345"/>
                    <a:pt x="11337" y="13276"/>
                    <a:pt x="11337" y="13216"/>
                  </a:cubicBezTo>
                  <a:lnTo>
                    <a:pt x="11337" y="13193"/>
                  </a:lnTo>
                  <a:cubicBezTo>
                    <a:pt x="11322" y="12926"/>
                    <a:pt x="11291" y="12660"/>
                    <a:pt x="11246" y="12402"/>
                  </a:cubicBezTo>
                  <a:cubicBezTo>
                    <a:pt x="11238" y="12348"/>
                    <a:pt x="11230" y="12295"/>
                    <a:pt x="11215" y="12242"/>
                  </a:cubicBezTo>
                  <a:cubicBezTo>
                    <a:pt x="11215" y="12234"/>
                    <a:pt x="11215" y="12219"/>
                    <a:pt x="11207" y="12211"/>
                  </a:cubicBezTo>
                  <a:cubicBezTo>
                    <a:pt x="11200" y="12166"/>
                    <a:pt x="11192" y="12112"/>
                    <a:pt x="11177" y="12074"/>
                  </a:cubicBezTo>
                  <a:cubicBezTo>
                    <a:pt x="11177" y="12059"/>
                    <a:pt x="11177" y="12044"/>
                    <a:pt x="11169" y="12036"/>
                  </a:cubicBezTo>
                  <a:cubicBezTo>
                    <a:pt x="11154" y="11983"/>
                    <a:pt x="11147" y="11922"/>
                    <a:pt x="11131" y="11869"/>
                  </a:cubicBezTo>
                  <a:cubicBezTo>
                    <a:pt x="10584" y="12044"/>
                    <a:pt x="10074" y="12325"/>
                    <a:pt x="9633" y="12691"/>
                  </a:cubicBezTo>
                  <a:lnTo>
                    <a:pt x="9617" y="12713"/>
                  </a:lnTo>
                  <a:cubicBezTo>
                    <a:pt x="9579" y="12744"/>
                    <a:pt x="9541" y="12774"/>
                    <a:pt x="9503" y="12812"/>
                  </a:cubicBezTo>
                  <a:lnTo>
                    <a:pt x="9465" y="12850"/>
                  </a:lnTo>
                  <a:lnTo>
                    <a:pt x="9366" y="12942"/>
                  </a:lnTo>
                  <a:lnTo>
                    <a:pt x="9321" y="12995"/>
                  </a:lnTo>
                  <a:cubicBezTo>
                    <a:pt x="9298" y="13018"/>
                    <a:pt x="9267" y="13048"/>
                    <a:pt x="9237" y="13079"/>
                  </a:cubicBezTo>
                  <a:lnTo>
                    <a:pt x="9191" y="13132"/>
                  </a:lnTo>
                  <a:cubicBezTo>
                    <a:pt x="9169" y="13162"/>
                    <a:pt x="9138" y="13193"/>
                    <a:pt x="9115" y="13231"/>
                  </a:cubicBezTo>
                  <a:lnTo>
                    <a:pt x="9070" y="13284"/>
                  </a:lnTo>
                  <a:cubicBezTo>
                    <a:pt x="9032" y="13337"/>
                    <a:pt x="8986" y="13383"/>
                    <a:pt x="8948" y="13436"/>
                  </a:cubicBezTo>
                  <a:cubicBezTo>
                    <a:pt x="8879" y="13406"/>
                    <a:pt x="8819" y="13368"/>
                    <a:pt x="8758" y="13322"/>
                  </a:cubicBezTo>
                  <a:cubicBezTo>
                    <a:pt x="8727" y="13299"/>
                    <a:pt x="8697" y="13269"/>
                    <a:pt x="8666" y="13246"/>
                  </a:cubicBezTo>
                  <a:cubicBezTo>
                    <a:pt x="8628" y="13208"/>
                    <a:pt x="8606" y="13155"/>
                    <a:pt x="8606" y="13101"/>
                  </a:cubicBezTo>
                  <a:cubicBezTo>
                    <a:pt x="8689" y="12698"/>
                    <a:pt x="8910" y="12325"/>
                    <a:pt x="9229" y="12052"/>
                  </a:cubicBezTo>
                  <a:cubicBezTo>
                    <a:pt x="9458" y="11861"/>
                    <a:pt x="9709" y="11686"/>
                    <a:pt x="9967" y="11534"/>
                  </a:cubicBezTo>
                  <a:cubicBezTo>
                    <a:pt x="10264" y="11367"/>
                    <a:pt x="10546" y="11177"/>
                    <a:pt x="10819" y="10979"/>
                  </a:cubicBezTo>
                  <a:cubicBezTo>
                    <a:pt x="10774" y="10849"/>
                    <a:pt x="10713" y="10728"/>
                    <a:pt x="10660" y="10598"/>
                  </a:cubicBezTo>
                  <a:cubicBezTo>
                    <a:pt x="10584" y="10439"/>
                    <a:pt x="10500" y="10279"/>
                    <a:pt x="10409" y="10127"/>
                  </a:cubicBezTo>
                  <a:cubicBezTo>
                    <a:pt x="10355" y="10028"/>
                    <a:pt x="10302" y="9937"/>
                    <a:pt x="10249" y="9845"/>
                  </a:cubicBezTo>
                  <a:lnTo>
                    <a:pt x="10234" y="9822"/>
                  </a:lnTo>
                  <a:lnTo>
                    <a:pt x="10188" y="9762"/>
                  </a:lnTo>
                  <a:cubicBezTo>
                    <a:pt x="10142" y="9685"/>
                    <a:pt x="10097" y="9617"/>
                    <a:pt x="10051" y="9549"/>
                  </a:cubicBezTo>
                  <a:lnTo>
                    <a:pt x="9998" y="9465"/>
                  </a:lnTo>
                  <a:cubicBezTo>
                    <a:pt x="9937" y="9381"/>
                    <a:pt x="9884" y="9305"/>
                    <a:pt x="9830" y="9229"/>
                  </a:cubicBezTo>
                  <a:cubicBezTo>
                    <a:pt x="9800" y="9191"/>
                    <a:pt x="9770" y="9145"/>
                    <a:pt x="9739" y="9107"/>
                  </a:cubicBezTo>
                  <a:lnTo>
                    <a:pt x="9693" y="9039"/>
                  </a:lnTo>
                  <a:cubicBezTo>
                    <a:pt x="9602" y="8925"/>
                    <a:pt x="9518" y="8811"/>
                    <a:pt x="9427" y="8704"/>
                  </a:cubicBezTo>
                  <a:lnTo>
                    <a:pt x="9404" y="8681"/>
                  </a:lnTo>
                  <a:cubicBezTo>
                    <a:pt x="9351" y="8613"/>
                    <a:pt x="9298" y="8537"/>
                    <a:pt x="9237" y="8468"/>
                  </a:cubicBezTo>
                  <a:lnTo>
                    <a:pt x="9169" y="8385"/>
                  </a:lnTo>
                  <a:lnTo>
                    <a:pt x="9009" y="8210"/>
                  </a:lnTo>
                  <a:lnTo>
                    <a:pt x="8956" y="8149"/>
                  </a:lnTo>
                  <a:cubicBezTo>
                    <a:pt x="8864" y="8042"/>
                    <a:pt x="8765" y="7936"/>
                    <a:pt x="8674" y="7829"/>
                  </a:cubicBezTo>
                  <a:lnTo>
                    <a:pt x="8598" y="7745"/>
                  </a:lnTo>
                  <a:cubicBezTo>
                    <a:pt x="8278" y="7966"/>
                    <a:pt x="8043" y="8324"/>
                    <a:pt x="7860" y="8734"/>
                  </a:cubicBezTo>
                  <a:cubicBezTo>
                    <a:pt x="7799" y="8887"/>
                    <a:pt x="7738" y="9039"/>
                    <a:pt x="7693" y="9191"/>
                  </a:cubicBezTo>
                  <a:lnTo>
                    <a:pt x="7693" y="9183"/>
                  </a:lnTo>
                  <a:cubicBezTo>
                    <a:pt x="7510" y="9777"/>
                    <a:pt x="7373" y="10378"/>
                    <a:pt x="7282" y="10986"/>
                  </a:cubicBezTo>
                  <a:cubicBezTo>
                    <a:pt x="7232" y="11215"/>
                    <a:pt x="7120" y="11304"/>
                    <a:pt x="6989" y="11304"/>
                  </a:cubicBezTo>
                  <a:cubicBezTo>
                    <a:pt x="6920" y="11304"/>
                    <a:pt x="6846" y="11280"/>
                    <a:pt x="6772" y="11238"/>
                  </a:cubicBezTo>
                  <a:cubicBezTo>
                    <a:pt x="6749" y="11222"/>
                    <a:pt x="6719" y="11207"/>
                    <a:pt x="6696" y="11184"/>
                  </a:cubicBezTo>
                  <a:lnTo>
                    <a:pt x="6673" y="11169"/>
                  </a:lnTo>
                  <a:cubicBezTo>
                    <a:pt x="6658" y="11154"/>
                    <a:pt x="6635" y="11131"/>
                    <a:pt x="6612" y="11116"/>
                  </a:cubicBezTo>
                  <a:cubicBezTo>
                    <a:pt x="6468" y="10979"/>
                    <a:pt x="6354" y="10811"/>
                    <a:pt x="6293" y="10629"/>
                  </a:cubicBezTo>
                  <a:cubicBezTo>
                    <a:pt x="6262" y="10560"/>
                    <a:pt x="6247" y="10484"/>
                    <a:pt x="6247" y="10408"/>
                  </a:cubicBezTo>
                  <a:cubicBezTo>
                    <a:pt x="6285" y="9975"/>
                    <a:pt x="6437" y="9564"/>
                    <a:pt x="6681" y="9206"/>
                  </a:cubicBezTo>
                  <a:lnTo>
                    <a:pt x="6734" y="9130"/>
                  </a:lnTo>
                  <a:lnTo>
                    <a:pt x="6742" y="9115"/>
                  </a:lnTo>
                  <a:cubicBezTo>
                    <a:pt x="6955" y="8841"/>
                    <a:pt x="7190" y="8590"/>
                    <a:pt x="7442" y="8362"/>
                  </a:cubicBezTo>
                  <a:cubicBezTo>
                    <a:pt x="7753" y="8080"/>
                    <a:pt x="8065" y="7791"/>
                    <a:pt x="8301" y="7441"/>
                  </a:cubicBezTo>
                  <a:cubicBezTo>
                    <a:pt x="8103" y="7228"/>
                    <a:pt x="7898" y="7023"/>
                    <a:pt x="7700" y="6817"/>
                  </a:cubicBezTo>
                  <a:lnTo>
                    <a:pt x="7693" y="6810"/>
                  </a:lnTo>
                  <a:lnTo>
                    <a:pt x="7518" y="6635"/>
                  </a:lnTo>
                  <a:cubicBezTo>
                    <a:pt x="7190" y="6308"/>
                    <a:pt x="6856" y="5980"/>
                    <a:pt x="6521" y="5646"/>
                  </a:cubicBezTo>
                  <a:cubicBezTo>
                    <a:pt x="6239" y="5912"/>
                    <a:pt x="5996" y="6254"/>
                    <a:pt x="5745" y="6521"/>
                  </a:cubicBezTo>
                  <a:cubicBezTo>
                    <a:pt x="5699" y="6574"/>
                    <a:pt x="5646" y="6619"/>
                    <a:pt x="5600" y="6665"/>
                  </a:cubicBezTo>
                  <a:lnTo>
                    <a:pt x="5593" y="6665"/>
                  </a:lnTo>
                  <a:cubicBezTo>
                    <a:pt x="5570" y="6688"/>
                    <a:pt x="5539" y="6711"/>
                    <a:pt x="5517" y="6734"/>
                  </a:cubicBezTo>
                  <a:cubicBezTo>
                    <a:pt x="5486" y="6756"/>
                    <a:pt x="5471" y="6772"/>
                    <a:pt x="5448" y="6787"/>
                  </a:cubicBezTo>
                  <a:lnTo>
                    <a:pt x="5425" y="6794"/>
                  </a:lnTo>
                  <a:cubicBezTo>
                    <a:pt x="5410" y="6810"/>
                    <a:pt x="5387" y="6825"/>
                    <a:pt x="5365" y="6840"/>
                  </a:cubicBezTo>
                  <a:lnTo>
                    <a:pt x="5342" y="6848"/>
                  </a:lnTo>
                  <a:cubicBezTo>
                    <a:pt x="5319" y="6855"/>
                    <a:pt x="5296" y="6871"/>
                    <a:pt x="5266" y="6878"/>
                  </a:cubicBezTo>
                  <a:lnTo>
                    <a:pt x="5250" y="6886"/>
                  </a:lnTo>
                  <a:cubicBezTo>
                    <a:pt x="5228" y="6893"/>
                    <a:pt x="5197" y="6901"/>
                    <a:pt x="5167" y="6909"/>
                  </a:cubicBezTo>
                  <a:cubicBezTo>
                    <a:pt x="5136" y="6916"/>
                    <a:pt x="5098" y="6924"/>
                    <a:pt x="5068" y="6924"/>
                  </a:cubicBezTo>
                  <a:cubicBezTo>
                    <a:pt x="4840" y="6893"/>
                    <a:pt x="4703" y="6825"/>
                    <a:pt x="4642" y="6741"/>
                  </a:cubicBezTo>
                  <a:lnTo>
                    <a:pt x="4634" y="6734"/>
                  </a:lnTo>
                  <a:cubicBezTo>
                    <a:pt x="4627" y="6726"/>
                    <a:pt x="4619" y="6711"/>
                    <a:pt x="4619" y="6703"/>
                  </a:cubicBezTo>
                  <a:lnTo>
                    <a:pt x="4604" y="6688"/>
                  </a:lnTo>
                  <a:cubicBezTo>
                    <a:pt x="4604" y="6680"/>
                    <a:pt x="4604" y="6673"/>
                    <a:pt x="4604" y="6665"/>
                  </a:cubicBezTo>
                  <a:cubicBezTo>
                    <a:pt x="4596" y="6650"/>
                    <a:pt x="4596" y="6642"/>
                    <a:pt x="4596" y="6635"/>
                  </a:cubicBezTo>
                  <a:lnTo>
                    <a:pt x="4596" y="6612"/>
                  </a:lnTo>
                  <a:cubicBezTo>
                    <a:pt x="4596" y="6604"/>
                    <a:pt x="4596" y="6597"/>
                    <a:pt x="4596" y="6589"/>
                  </a:cubicBezTo>
                  <a:cubicBezTo>
                    <a:pt x="4596" y="6574"/>
                    <a:pt x="4596" y="6551"/>
                    <a:pt x="4596" y="6536"/>
                  </a:cubicBezTo>
                  <a:lnTo>
                    <a:pt x="4596" y="6528"/>
                  </a:lnTo>
                  <a:cubicBezTo>
                    <a:pt x="4596" y="6513"/>
                    <a:pt x="4596" y="6490"/>
                    <a:pt x="4604" y="6475"/>
                  </a:cubicBezTo>
                  <a:lnTo>
                    <a:pt x="4604" y="6467"/>
                  </a:lnTo>
                  <a:cubicBezTo>
                    <a:pt x="4611" y="6452"/>
                    <a:pt x="4619" y="6429"/>
                    <a:pt x="4627" y="6414"/>
                  </a:cubicBezTo>
                  <a:cubicBezTo>
                    <a:pt x="4710" y="6231"/>
                    <a:pt x="4817" y="6064"/>
                    <a:pt x="4946" y="5912"/>
                  </a:cubicBezTo>
                  <a:lnTo>
                    <a:pt x="4961" y="5889"/>
                  </a:lnTo>
                  <a:lnTo>
                    <a:pt x="4977" y="5874"/>
                  </a:lnTo>
                  <a:cubicBezTo>
                    <a:pt x="5243" y="5539"/>
                    <a:pt x="5570" y="5166"/>
                    <a:pt x="5722" y="4816"/>
                  </a:cubicBezTo>
                  <a:cubicBezTo>
                    <a:pt x="5387" y="4459"/>
                    <a:pt x="5060" y="4086"/>
                    <a:pt x="4741" y="3690"/>
                  </a:cubicBezTo>
                  <a:cubicBezTo>
                    <a:pt x="4672" y="3607"/>
                    <a:pt x="4604" y="3523"/>
                    <a:pt x="4535" y="3439"/>
                  </a:cubicBezTo>
                  <a:cubicBezTo>
                    <a:pt x="4444" y="3318"/>
                    <a:pt x="4353" y="3196"/>
                    <a:pt x="4261" y="3074"/>
                  </a:cubicBezTo>
                  <a:lnTo>
                    <a:pt x="4193" y="2983"/>
                  </a:lnTo>
                  <a:cubicBezTo>
                    <a:pt x="4140" y="2899"/>
                    <a:pt x="4079" y="2815"/>
                    <a:pt x="4025" y="2732"/>
                  </a:cubicBezTo>
                  <a:cubicBezTo>
                    <a:pt x="3934" y="2602"/>
                    <a:pt x="3851" y="2466"/>
                    <a:pt x="3767" y="2321"/>
                  </a:cubicBezTo>
                  <a:cubicBezTo>
                    <a:pt x="3714" y="2230"/>
                    <a:pt x="3660" y="2123"/>
                    <a:pt x="3607" y="2024"/>
                  </a:cubicBezTo>
                  <a:cubicBezTo>
                    <a:pt x="3531" y="1864"/>
                    <a:pt x="3463" y="1712"/>
                    <a:pt x="3402" y="1545"/>
                  </a:cubicBezTo>
                  <a:lnTo>
                    <a:pt x="3386" y="1492"/>
                  </a:lnTo>
                  <a:lnTo>
                    <a:pt x="3348" y="1393"/>
                  </a:lnTo>
                  <a:cubicBezTo>
                    <a:pt x="3341" y="1370"/>
                    <a:pt x="3333" y="1347"/>
                    <a:pt x="3326" y="1324"/>
                  </a:cubicBezTo>
                  <a:cubicBezTo>
                    <a:pt x="3318" y="1301"/>
                    <a:pt x="3310" y="1263"/>
                    <a:pt x="3303" y="1225"/>
                  </a:cubicBezTo>
                  <a:cubicBezTo>
                    <a:pt x="3288" y="1195"/>
                    <a:pt x="3288" y="1180"/>
                    <a:pt x="3280" y="1157"/>
                  </a:cubicBezTo>
                  <a:cubicBezTo>
                    <a:pt x="3272" y="1111"/>
                    <a:pt x="3257" y="1066"/>
                    <a:pt x="3249" y="1020"/>
                  </a:cubicBezTo>
                  <a:cubicBezTo>
                    <a:pt x="3249" y="997"/>
                    <a:pt x="3234" y="982"/>
                    <a:pt x="3234" y="959"/>
                  </a:cubicBezTo>
                  <a:cubicBezTo>
                    <a:pt x="3227" y="921"/>
                    <a:pt x="3219" y="875"/>
                    <a:pt x="3211" y="837"/>
                  </a:cubicBezTo>
                  <a:cubicBezTo>
                    <a:pt x="3211" y="815"/>
                    <a:pt x="3204" y="799"/>
                    <a:pt x="3204" y="777"/>
                  </a:cubicBezTo>
                  <a:cubicBezTo>
                    <a:pt x="3196" y="738"/>
                    <a:pt x="3189" y="700"/>
                    <a:pt x="3181" y="662"/>
                  </a:cubicBezTo>
                  <a:cubicBezTo>
                    <a:pt x="3181" y="640"/>
                    <a:pt x="3181" y="624"/>
                    <a:pt x="3173" y="602"/>
                  </a:cubicBezTo>
                  <a:cubicBezTo>
                    <a:pt x="3173" y="548"/>
                    <a:pt x="3166" y="487"/>
                    <a:pt x="3158" y="434"/>
                  </a:cubicBezTo>
                  <a:cubicBezTo>
                    <a:pt x="3151" y="290"/>
                    <a:pt x="3151" y="145"/>
                    <a:pt x="3158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5011029" y="4078183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rgbClr val="304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5011029" y="4078183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5046046" y="4078183"/>
              <a:ext cx="21749" cy="91782"/>
            </a:xfrm>
            <a:custGeom>
              <a:avLst/>
              <a:gdLst/>
              <a:ahLst/>
              <a:cxnLst/>
              <a:rect l="l" t="t" r="r" b="b"/>
              <a:pathLst>
                <a:path w="359" h="1515" extrusionOk="0">
                  <a:moveTo>
                    <a:pt x="115" y="1"/>
                  </a:moveTo>
                  <a:cubicBezTo>
                    <a:pt x="54" y="503"/>
                    <a:pt x="16" y="1013"/>
                    <a:pt x="1" y="1515"/>
                  </a:cubicBezTo>
                  <a:cubicBezTo>
                    <a:pt x="115" y="1378"/>
                    <a:pt x="237" y="1249"/>
                    <a:pt x="358" y="1119"/>
                  </a:cubicBezTo>
                  <a:cubicBezTo>
                    <a:pt x="221" y="762"/>
                    <a:pt x="138" y="389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5048833" y="4217888"/>
              <a:ext cx="66883" cy="82089"/>
            </a:xfrm>
            <a:custGeom>
              <a:avLst/>
              <a:gdLst/>
              <a:ahLst/>
              <a:cxnLst/>
              <a:rect l="l" t="t" r="r" b="b"/>
              <a:pathLst>
                <a:path w="1104" h="1355" extrusionOk="0">
                  <a:moveTo>
                    <a:pt x="936" y="0"/>
                  </a:moveTo>
                  <a:cubicBezTo>
                    <a:pt x="602" y="335"/>
                    <a:pt x="290" y="685"/>
                    <a:pt x="0" y="1058"/>
                  </a:cubicBezTo>
                  <a:cubicBezTo>
                    <a:pt x="8" y="1157"/>
                    <a:pt x="23" y="1256"/>
                    <a:pt x="31" y="1354"/>
                  </a:cubicBezTo>
                  <a:cubicBezTo>
                    <a:pt x="373" y="966"/>
                    <a:pt x="738" y="609"/>
                    <a:pt x="1104" y="251"/>
                  </a:cubicBezTo>
                  <a:cubicBezTo>
                    <a:pt x="1050" y="168"/>
                    <a:pt x="990" y="92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5054830" y="4255692"/>
              <a:ext cx="98689" cy="124497"/>
            </a:xfrm>
            <a:custGeom>
              <a:avLst/>
              <a:gdLst/>
              <a:ahLst/>
              <a:cxnLst/>
              <a:rect l="l" t="t" r="r" b="b"/>
              <a:pathLst>
                <a:path w="1629" h="2055" extrusionOk="0">
                  <a:moveTo>
                    <a:pt x="1286" y="0"/>
                  </a:moveTo>
                  <a:cubicBezTo>
                    <a:pt x="830" y="441"/>
                    <a:pt x="404" y="898"/>
                    <a:pt x="0" y="1385"/>
                  </a:cubicBezTo>
                  <a:cubicBezTo>
                    <a:pt x="31" y="1613"/>
                    <a:pt x="61" y="1834"/>
                    <a:pt x="92" y="2054"/>
                  </a:cubicBezTo>
                  <a:cubicBezTo>
                    <a:pt x="563" y="1453"/>
                    <a:pt x="1104" y="951"/>
                    <a:pt x="1628" y="441"/>
                  </a:cubicBezTo>
                  <a:cubicBezTo>
                    <a:pt x="1514" y="297"/>
                    <a:pt x="1400" y="152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5067735" y="4304038"/>
              <a:ext cx="115288" cy="146186"/>
            </a:xfrm>
            <a:custGeom>
              <a:avLst/>
              <a:gdLst/>
              <a:ahLst/>
              <a:cxnLst/>
              <a:rect l="l" t="t" r="r" b="b"/>
              <a:pathLst>
                <a:path w="1903" h="2413" extrusionOk="0">
                  <a:moveTo>
                    <a:pt x="1712" y="1"/>
                  </a:moveTo>
                  <a:cubicBezTo>
                    <a:pt x="1119" y="579"/>
                    <a:pt x="503" y="1165"/>
                    <a:pt x="0" y="1888"/>
                  </a:cubicBezTo>
                  <a:cubicBezTo>
                    <a:pt x="31" y="2063"/>
                    <a:pt x="69" y="2238"/>
                    <a:pt x="115" y="2413"/>
                  </a:cubicBezTo>
                  <a:cubicBezTo>
                    <a:pt x="601" y="1561"/>
                    <a:pt x="1256" y="876"/>
                    <a:pt x="1880" y="237"/>
                  </a:cubicBezTo>
                  <a:cubicBezTo>
                    <a:pt x="1887" y="229"/>
                    <a:pt x="1895" y="222"/>
                    <a:pt x="1902" y="222"/>
                  </a:cubicBezTo>
                  <a:cubicBezTo>
                    <a:pt x="1842" y="145"/>
                    <a:pt x="1781" y="77"/>
                    <a:pt x="1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5084758" y="4335844"/>
              <a:ext cx="123588" cy="204708"/>
            </a:xfrm>
            <a:custGeom>
              <a:avLst/>
              <a:gdLst/>
              <a:ahLst/>
              <a:cxnLst/>
              <a:rect l="l" t="t" r="r" b="b"/>
              <a:pathLst>
                <a:path w="2040" h="3379" extrusionOk="0">
                  <a:moveTo>
                    <a:pt x="1903" y="1"/>
                  </a:moveTo>
                  <a:cubicBezTo>
                    <a:pt x="1895" y="46"/>
                    <a:pt x="1872" y="92"/>
                    <a:pt x="1834" y="130"/>
                  </a:cubicBezTo>
                  <a:cubicBezTo>
                    <a:pt x="1173" y="838"/>
                    <a:pt x="465" y="1599"/>
                    <a:pt x="1" y="2580"/>
                  </a:cubicBezTo>
                  <a:cubicBezTo>
                    <a:pt x="69" y="2846"/>
                    <a:pt x="145" y="3113"/>
                    <a:pt x="229" y="3379"/>
                  </a:cubicBezTo>
                  <a:cubicBezTo>
                    <a:pt x="473" y="2945"/>
                    <a:pt x="724" y="2527"/>
                    <a:pt x="990" y="2116"/>
                  </a:cubicBezTo>
                  <a:cubicBezTo>
                    <a:pt x="564" y="1758"/>
                    <a:pt x="1697" y="891"/>
                    <a:pt x="2040" y="145"/>
                  </a:cubicBezTo>
                  <a:lnTo>
                    <a:pt x="1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5136375" y="4411452"/>
              <a:ext cx="162361" cy="252629"/>
            </a:xfrm>
            <a:custGeom>
              <a:avLst/>
              <a:gdLst/>
              <a:ahLst/>
              <a:cxnLst/>
              <a:rect l="l" t="t" r="r" b="b"/>
              <a:pathLst>
                <a:path w="2680" h="4170" extrusionOk="0">
                  <a:moveTo>
                    <a:pt x="2245" y="1"/>
                  </a:moveTo>
                  <a:cubicBezTo>
                    <a:pt x="1515" y="807"/>
                    <a:pt x="975" y="1826"/>
                    <a:pt x="457" y="2899"/>
                  </a:cubicBezTo>
                  <a:cubicBezTo>
                    <a:pt x="305" y="3219"/>
                    <a:pt x="146" y="3553"/>
                    <a:pt x="1" y="3888"/>
                  </a:cubicBezTo>
                  <a:cubicBezTo>
                    <a:pt x="39" y="3980"/>
                    <a:pt x="77" y="4078"/>
                    <a:pt x="115" y="4170"/>
                  </a:cubicBezTo>
                  <a:cubicBezTo>
                    <a:pt x="731" y="2663"/>
                    <a:pt x="1614" y="1385"/>
                    <a:pt x="2679" y="427"/>
                  </a:cubicBezTo>
                  <a:cubicBezTo>
                    <a:pt x="2534" y="282"/>
                    <a:pt x="2390" y="145"/>
                    <a:pt x="2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5196777" y="4652997"/>
              <a:ext cx="48466" cy="139703"/>
            </a:xfrm>
            <a:custGeom>
              <a:avLst/>
              <a:gdLst/>
              <a:ahLst/>
              <a:cxnLst/>
              <a:rect l="l" t="t" r="r" b="b"/>
              <a:pathLst>
                <a:path w="800" h="2306" extrusionOk="0">
                  <a:moveTo>
                    <a:pt x="799" y="0"/>
                  </a:moveTo>
                  <a:cubicBezTo>
                    <a:pt x="701" y="206"/>
                    <a:pt x="617" y="419"/>
                    <a:pt x="526" y="632"/>
                  </a:cubicBezTo>
                  <a:cubicBezTo>
                    <a:pt x="328" y="1096"/>
                    <a:pt x="153" y="1575"/>
                    <a:pt x="1" y="2062"/>
                  </a:cubicBezTo>
                  <a:lnTo>
                    <a:pt x="130" y="2305"/>
                  </a:lnTo>
                  <a:cubicBezTo>
                    <a:pt x="153" y="2237"/>
                    <a:pt x="176" y="2176"/>
                    <a:pt x="198" y="2108"/>
                  </a:cubicBezTo>
                  <a:cubicBezTo>
                    <a:pt x="373" y="1636"/>
                    <a:pt x="556" y="1179"/>
                    <a:pt x="746" y="723"/>
                  </a:cubicBezTo>
                  <a:cubicBezTo>
                    <a:pt x="716" y="654"/>
                    <a:pt x="708" y="578"/>
                    <a:pt x="701" y="510"/>
                  </a:cubicBezTo>
                  <a:cubicBezTo>
                    <a:pt x="716" y="335"/>
                    <a:pt x="746" y="168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5263600" y="4485182"/>
              <a:ext cx="95963" cy="128193"/>
            </a:xfrm>
            <a:custGeom>
              <a:avLst/>
              <a:gdLst/>
              <a:ahLst/>
              <a:cxnLst/>
              <a:rect l="l" t="t" r="r" b="b"/>
              <a:pathLst>
                <a:path w="1584" h="2116" extrusionOk="0">
                  <a:moveTo>
                    <a:pt x="1363" y="1"/>
                  </a:moveTo>
                  <a:cubicBezTo>
                    <a:pt x="822" y="640"/>
                    <a:pt x="366" y="1355"/>
                    <a:pt x="1" y="2116"/>
                  </a:cubicBezTo>
                  <a:cubicBezTo>
                    <a:pt x="237" y="1789"/>
                    <a:pt x="503" y="1492"/>
                    <a:pt x="800" y="1226"/>
                  </a:cubicBezTo>
                  <a:cubicBezTo>
                    <a:pt x="1028" y="868"/>
                    <a:pt x="1287" y="533"/>
                    <a:pt x="1583" y="229"/>
                  </a:cubicBezTo>
                  <a:cubicBezTo>
                    <a:pt x="1507" y="153"/>
                    <a:pt x="1439" y="77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5159942" y="4456647"/>
              <a:ext cx="167329" cy="284859"/>
            </a:xfrm>
            <a:custGeom>
              <a:avLst/>
              <a:gdLst/>
              <a:ahLst/>
              <a:cxnLst/>
              <a:rect l="l" t="t" r="r" b="b"/>
              <a:pathLst>
                <a:path w="2762" h="4702" extrusionOk="0">
                  <a:moveTo>
                    <a:pt x="2610" y="0"/>
                  </a:moveTo>
                  <a:cubicBezTo>
                    <a:pt x="1484" y="1027"/>
                    <a:pt x="586" y="2412"/>
                    <a:pt x="0" y="4048"/>
                  </a:cubicBezTo>
                  <a:cubicBezTo>
                    <a:pt x="99" y="4268"/>
                    <a:pt x="198" y="4489"/>
                    <a:pt x="304" y="4702"/>
                  </a:cubicBezTo>
                  <a:cubicBezTo>
                    <a:pt x="418" y="4367"/>
                    <a:pt x="548" y="4048"/>
                    <a:pt x="685" y="3736"/>
                  </a:cubicBezTo>
                  <a:cubicBezTo>
                    <a:pt x="1248" y="2404"/>
                    <a:pt x="1887" y="1141"/>
                    <a:pt x="2762" y="152"/>
                  </a:cubicBezTo>
                  <a:lnTo>
                    <a:pt x="2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5223494" y="4725819"/>
              <a:ext cx="48042" cy="135523"/>
            </a:xfrm>
            <a:custGeom>
              <a:avLst/>
              <a:gdLst/>
              <a:ahLst/>
              <a:cxnLst/>
              <a:rect l="l" t="t" r="r" b="b"/>
              <a:pathLst>
                <a:path w="793" h="2237" extrusionOk="0">
                  <a:moveTo>
                    <a:pt x="617" y="0"/>
                  </a:moveTo>
                  <a:cubicBezTo>
                    <a:pt x="435" y="449"/>
                    <a:pt x="260" y="906"/>
                    <a:pt x="100" y="1385"/>
                  </a:cubicBezTo>
                  <a:cubicBezTo>
                    <a:pt x="69" y="1484"/>
                    <a:pt x="31" y="1583"/>
                    <a:pt x="1" y="1674"/>
                  </a:cubicBezTo>
                  <a:cubicBezTo>
                    <a:pt x="107" y="1864"/>
                    <a:pt x="214" y="2047"/>
                    <a:pt x="328" y="2237"/>
                  </a:cubicBezTo>
                  <a:cubicBezTo>
                    <a:pt x="419" y="1522"/>
                    <a:pt x="572" y="822"/>
                    <a:pt x="792" y="137"/>
                  </a:cubicBezTo>
                  <a:cubicBezTo>
                    <a:pt x="724" y="99"/>
                    <a:pt x="663" y="53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5326789" y="4522562"/>
              <a:ext cx="59492" cy="87602"/>
            </a:xfrm>
            <a:custGeom>
              <a:avLst/>
              <a:gdLst/>
              <a:ahLst/>
              <a:cxnLst/>
              <a:rect l="l" t="t" r="r" b="b"/>
              <a:pathLst>
                <a:path w="982" h="1446" extrusionOk="0">
                  <a:moveTo>
                    <a:pt x="905" y="0"/>
                  </a:moveTo>
                  <a:cubicBezTo>
                    <a:pt x="479" y="304"/>
                    <a:pt x="198" y="837"/>
                    <a:pt x="0" y="1446"/>
                  </a:cubicBezTo>
                  <a:cubicBezTo>
                    <a:pt x="282" y="959"/>
                    <a:pt x="609" y="502"/>
                    <a:pt x="982" y="7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5267296" y="4848379"/>
              <a:ext cx="21264" cy="69246"/>
            </a:xfrm>
            <a:custGeom>
              <a:avLst/>
              <a:gdLst/>
              <a:ahLst/>
              <a:cxnLst/>
              <a:rect l="l" t="t" r="r" b="b"/>
              <a:pathLst>
                <a:path w="351" h="1143" extrusionOk="0">
                  <a:moveTo>
                    <a:pt x="100" y="1"/>
                  </a:moveTo>
                  <a:cubicBezTo>
                    <a:pt x="54" y="282"/>
                    <a:pt x="23" y="572"/>
                    <a:pt x="1" y="853"/>
                  </a:cubicBezTo>
                  <a:cubicBezTo>
                    <a:pt x="62" y="952"/>
                    <a:pt x="122" y="1043"/>
                    <a:pt x="183" y="1142"/>
                  </a:cubicBezTo>
                  <a:cubicBezTo>
                    <a:pt x="229" y="838"/>
                    <a:pt x="282" y="541"/>
                    <a:pt x="351" y="244"/>
                  </a:cubicBezTo>
                  <a:lnTo>
                    <a:pt x="313" y="244"/>
                  </a:lnTo>
                  <a:cubicBezTo>
                    <a:pt x="282" y="237"/>
                    <a:pt x="252" y="222"/>
                    <a:pt x="229" y="206"/>
                  </a:cubicBezTo>
                  <a:lnTo>
                    <a:pt x="183" y="161"/>
                  </a:lnTo>
                  <a:cubicBezTo>
                    <a:pt x="145" y="130"/>
                    <a:pt x="122" y="85"/>
                    <a:pt x="10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5348902" y="4801851"/>
              <a:ext cx="123104" cy="162301"/>
            </a:xfrm>
            <a:custGeom>
              <a:avLst/>
              <a:gdLst/>
              <a:ahLst/>
              <a:cxnLst/>
              <a:rect l="l" t="t" r="r" b="b"/>
              <a:pathLst>
                <a:path w="2032" h="2679" extrusionOk="0">
                  <a:moveTo>
                    <a:pt x="2032" y="1"/>
                  </a:moveTo>
                  <a:lnTo>
                    <a:pt x="2032" y="1"/>
                  </a:lnTo>
                  <a:cubicBezTo>
                    <a:pt x="1583" y="282"/>
                    <a:pt x="1202" y="647"/>
                    <a:pt x="898" y="1081"/>
                  </a:cubicBezTo>
                  <a:cubicBezTo>
                    <a:pt x="792" y="1028"/>
                    <a:pt x="693" y="959"/>
                    <a:pt x="609" y="875"/>
                  </a:cubicBezTo>
                  <a:lnTo>
                    <a:pt x="540" y="1058"/>
                  </a:lnTo>
                  <a:cubicBezTo>
                    <a:pt x="327" y="1591"/>
                    <a:pt x="152" y="2131"/>
                    <a:pt x="0" y="2679"/>
                  </a:cubicBezTo>
                  <a:cubicBezTo>
                    <a:pt x="365" y="1994"/>
                    <a:pt x="807" y="1355"/>
                    <a:pt x="1316" y="761"/>
                  </a:cubicBezTo>
                  <a:cubicBezTo>
                    <a:pt x="1537" y="495"/>
                    <a:pt x="1773" y="244"/>
                    <a:pt x="2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5419845" y="4673232"/>
              <a:ext cx="96871" cy="110260"/>
            </a:xfrm>
            <a:custGeom>
              <a:avLst/>
              <a:gdLst/>
              <a:ahLst/>
              <a:cxnLst/>
              <a:rect l="l" t="t" r="r" b="b"/>
              <a:pathLst>
                <a:path w="1599" h="1820" extrusionOk="0">
                  <a:moveTo>
                    <a:pt x="1241" y="1"/>
                  </a:moveTo>
                  <a:cubicBezTo>
                    <a:pt x="762" y="556"/>
                    <a:pt x="351" y="1165"/>
                    <a:pt x="1" y="1819"/>
                  </a:cubicBezTo>
                  <a:cubicBezTo>
                    <a:pt x="465" y="1401"/>
                    <a:pt x="1089" y="1119"/>
                    <a:pt x="1599" y="739"/>
                  </a:cubicBezTo>
                  <a:cubicBezTo>
                    <a:pt x="1492" y="488"/>
                    <a:pt x="1370" y="237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5354899" y="4782464"/>
              <a:ext cx="186715" cy="284495"/>
            </a:xfrm>
            <a:custGeom>
              <a:avLst/>
              <a:gdLst/>
              <a:ahLst/>
              <a:cxnLst/>
              <a:rect l="l" t="t" r="r" b="b"/>
              <a:pathLst>
                <a:path w="3082" h="4696" extrusionOk="0">
                  <a:moveTo>
                    <a:pt x="3013" y="1"/>
                  </a:moveTo>
                  <a:cubicBezTo>
                    <a:pt x="2465" y="412"/>
                    <a:pt x="1971" y="891"/>
                    <a:pt x="1552" y="1424"/>
                  </a:cubicBezTo>
                  <a:cubicBezTo>
                    <a:pt x="944" y="2192"/>
                    <a:pt x="343" y="3044"/>
                    <a:pt x="0" y="4048"/>
                  </a:cubicBezTo>
                  <a:cubicBezTo>
                    <a:pt x="53" y="4117"/>
                    <a:pt x="99" y="4178"/>
                    <a:pt x="145" y="4239"/>
                  </a:cubicBezTo>
                  <a:cubicBezTo>
                    <a:pt x="259" y="4391"/>
                    <a:pt x="365" y="4543"/>
                    <a:pt x="480" y="4695"/>
                  </a:cubicBezTo>
                  <a:cubicBezTo>
                    <a:pt x="647" y="4132"/>
                    <a:pt x="875" y="3584"/>
                    <a:pt x="1157" y="3059"/>
                  </a:cubicBezTo>
                  <a:cubicBezTo>
                    <a:pt x="1103" y="2930"/>
                    <a:pt x="1141" y="2785"/>
                    <a:pt x="1240" y="2702"/>
                  </a:cubicBezTo>
                  <a:cubicBezTo>
                    <a:pt x="1286" y="2687"/>
                    <a:pt x="1324" y="2679"/>
                    <a:pt x="1370" y="2679"/>
                  </a:cubicBezTo>
                  <a:cubicBezTo>
                    <a:pt x="1811" y="1933"/>
                    <a:pt x="2321" y="1226"/>
                    <a:pt x="2891" y="579"/>
                  </a:cubicBezTo>
                  <a:cubicBezTo>
                    <a:pt x="2960" y="511"/>
                    <a:pt x="3021" y="442"/>
                    <a:pt x="3081" y="374"/>
                  </a:cubicBezTo>
                  <a:cubicBezTo>
                    <a:pt x="3066" y="244"/>
                    <a:pt x="3036" y="123"/>
                    <a:pt x="3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5414816" y="4988508"/>
              <a:ext cx="55796" cy="83483"/>
            </a:xfrm>
            <a:custGeom>
              <a:avLst/>
              <a:gdLst/>
              <a:ahLst/>
              <a:cxnLst/>
              <a:rect l="l" t="t" r="r" b="b"/>
              <a:pathLst>
                <a:path w="921" h="1378" extrusionOk="0">
                  <a:moveTo>
                    <a:pt x="548" y="1"/>
                  </a:moveTo>
                  <a:cubicBezTo>
                    <a:pt x="327" y="442"/>
                    <a:pt x="145" y="906"/>
                    <a:pt x="0" y="1378"/>
                  </a:cubicBezTo>
                  <a:cubicBezTo>
                    <a:pt x="175" y="1340"/>
                    <a:pt x="335" y="1271"/>
                    <a:pt x="495" y="1188"/>
                  </a:cubicBezTo>
                  <a:cubicBezTo>
                    <a:pt x="632" y="830"/>
                    <a:pt x="761" y="480"/>
                    <a:pt x="921" y="145"/>
                  </a:cubicBezTo>
                  <a:cubicBezTo>
                    <a:pt x="799" y="92"/>
                    <a:pt x="670" y="54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5490364" y="5007410"/>
              <a:ext cx="13934" cy="18478"/>
            </a:xfrm>
            <a:custGeom>
              <a:avLst/>
              <a:gdLst/>
              <a:ahLst/>
              <a:cxnLst/>
              <a:rect l="l" t="t" r="r" b="b"/>
              <a:pathLst>
                <a:path w="230" h="305" extrusionOk="0">
                  <a:moveTo>
                    <a:pt x="130" y="1"/>
                  </a:moveTo>
                  <a:cubicBezTo>
                    <a:pt x="85" y="100"/>
                    <a:pt x="47" y="206"/>
                    <a:pt x="1" y="305"/>
                  </a:cubicBezTo>
                  <a:cubicBezTo>
                    <a:pt x="77" y="221"/>
                    <a:pt x="153" y="130"/>
                    <a:pt x="229" y="39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5302313" y="4600896"/>
              <a:ext cx="179385" cy="373855"/>
            </a:xfrm>
            <a:custGeom>
              <a:avLst/>
              <a:gdLst/>
              <a:ahLst/>
              <a:cxnLst/>
              <a:rect l="l" t="t" r="r" b="b"/>
              <a:pathLst>
                <a:path w="2961" h="6171" extrusionOk="0">
                  <a:moveTo>
                    <a:pt x="2405" y="0"/>
                  </a:moveTo>
                  <a:cubicBezTo>
                    <a:pt x="1043" y="1446"/>
                    <a:pt x="275" y="3523"/>
                    <a:pt x="1" y="5821"/>
                  </a:cubicBezTo>
                  <a:cubicBezTo>
                    <a:pt x="77" y="5942"/>
                    <a:pt x="153" y="6056"/>
                    <a:pt x="237" y="6171"/>
                  </a:cubicBezTo>
                  <a:cubicBezTo>
                    <a:pt x="389" y="5547"/>
                    <a:pt x="579" y="4938"/>
                    <a:pt x="815" y="4345"/>
                  </a:cubicBezTo>
                  <a:cubicBezTo>
                    <a:pt x="1302" y="3036"/>
                    <a:pt x="2025" y="1834"/>
                    <a:pt x="2960" y="807"/>
                  </a:cubicBezTo>
                  <a:cubicBezTo>
                    <a:pt x="2785" y="533"/>
                    <a:pt x="2603" y="259"/>
                    <a:pt x="2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5469644" y="4840563"/>
              <a:ext cx="77970" cy="115773"/>
            </a:xfrm>
            <a:custGeom>
              <a:avLst/>
              <a:gdLst/>
              <a:ahLst/>
              <a:cxnLst/>
              <a:rect l="l" t="t" r="r" b="b"/>
              <a:pathLst>
                <a:path w="1287" h="1911" extrusionOk="0">
                  <a:moveTo>
                    <a:pt x="1264" y="1"/>
                  </a:moveTo>
                  <a:cubicBezTo>
                    <a:pt x="799" y="556"/>
                    <a:pt x="373" y="1157"/>
                    <a:pt x="1" y="1788"/>
                  </a:cubicBezTo>
                  <a:cubicBezTo>
                    <a:pt x="122" y="1826"/>
                    <a:pt x="244" y="1872"/>
                    <a:pt x="366" y="1910"/>
                  </a:cubicBezTo>
                  <a:cubicBezTo>
                    <a:pt x="556" y="1591"/>
                    <a:pt x="784" y="1294"/>
                    <a:pt x="1051" y="1035"/>
                  </a:cubicBezTo>
                  <a:cubicBezTo>
                    <a:pt x="1119" y="967"/>
                    <a:pt x="1195" y="906"/>
                    <a:pt x="1264" y="837"/>
                  </a:cubicBezTo>
                  <a:cubicBezTo>
                    <a:pt x="1286" y="556"/>
                    <a:pt x="1286" y="274"/>
                    <a:pt x="1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520837" y="4940102"/>
              <a:ext cx="17084" cy="24839"/>
            </a:xfrm>
            <a:custGeom>
              <a:avLst/>
              <a:gdLst/>
              <a:ahLst/>
              <a:cxnLst/>
              <a:rect l="l" t="t" r="r" b="b"/>
              <a:pathLst>
                <a:path w="282" h="410" extrusionOk="0">
                  <a:moveTo>
                    <a:pt x="282" y="1"/>
                  </a:moveTo>
                  <a:lnTo>
                    <a:pt x="282" y="1"/>
                  </a:lnTo>
                  <a:cubicBezTo>
                    <a:pt x="183" y="130"/>
                    <a:pt x="84" y="267"/>
                    <a:pt x="0" y="404"/>
                  </a:cubicBezTo>
                  <a:cubicBezTo>
                    <a:pt x="19" y="407"/>
                    <a:pt x="39" y="409"/>
                    <a:pt x="60" y="409"/>
                  </a:cubicBezTo>
                  <a:cubicBezTo>
                    <a:pt x="89" y="409"/>
                    <a:pt x="118" y="405"/>
                    <a:pt x="145" y="397"/>
                  </a:cubicBezTo>
                  <a:cubicBezTo>
                    <a:pt x="198" y="267"/>
                    <a:pt x="244" y="138"/>
                    <a:pt x="282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275172" y="4546492"/>
              <a:ext cx="156727" cy="291341"/>
            </a:xfrm>
            <a:custGeom>
              <a:avLst/>
              <a:gdLst/>
              <a:ahLst/>
              <a:cxnLst/>
              <a:rect l="l" t="t" r="r" b="b"/>
              <a:pathLst>
                <a:path w="2587" h="4809" extrusionOk="0">
                  <a:moveTo>
                    <a:pt x="2115" y="1"/>
                  </a:moveTo>
                  <a:cubicBezTo>
                    <a:pt x="1050" y="1264"/>
                    <a:pt x="312" y="2930"/>
                    <a:pt x="0" y="4809"/>
                  </a:cubicBezTo>
                  <a:cubicBezTo>
                    <a:pt x="30" y="4740"/>
                    <a:pt x="76" y="4664"/>
                    <a:pt x="122" y="4604"/>
                  </a:cubicBezTo>
                  <a:cubicBezTo>
                    <a:pt x="145" y="4581"/>
                    <a:pt x="167" y="4565"/>
                    <a:pt x="190" y="4558"/>
                  </a:cubicBezTo>
                  <a:cubicBezTo>
                    <a:pt x="221" y="4543"/>
                    <a:pt x="243" y="4543"/>
                    <a:pt x="274" y="4543"/>
                  </a:cubicBezTo>
                  <a:cubicBezTo>
                    <a:pt x="304" y="4543"/>
                    <a:pt x="335" y="4558"/>
                    <a:pt x="358" y="4573"/>
                  </a:cubicBezTo>
                  <a:cubicBezTo>
                    <a:pt x="365" y="4573"/>
                    <a:pt x="373" y="4581"/>
                    <a:pt x="380" y="4588"/>
                  </a:cubicBezTo>
                  <a:cubicBezTo>
                    <a:pt x="829" y="2998"/>
                    <a:pt x="1560" y="1606"/>
                    <a:pt x="2587" y="556"/>
                  </a:cubicBezTo>
                  <a:cubicBezTo>
                    <a:pt x="2435" y="373"/>
                    <a:pt x="2275" y="183"/>
                    <a:pt x="2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110567" y="4447862"/>
              <a:ext cx="98749" cy="161392"/>
            </a:xfrm>
            <a:custGeom>
              <a:avLst/>
              <a:gdLst/>
              <a:ahLst/>
              <a:cxnLst/>
              <a:rect l="l" t="t" r="r" b="b"/>
              <a:pathLst>
                <a:path w="1630" h="2664" extrusionOk="0">
                  <a:moveTo>
                    <a:pt x="1629" y="1"/>
                  </a:moveTo>
                  <a:cubicBezTo>
                    <a:pt x="1439" y="198"/>
                    <a:pt x="1249" y="351"/>
                    <a:pt x="1043" y="389"/>
                  </a:cubicBezTo>
                  <a:cubicBezTo>
                    <a:pt x="678" y="944"/>
                    <a:pt x="336" y="1537"/>
                    <a:pt x="1" y="2146"/>
                  </a:cubicBezTo>
                  <a:cubicBezTo>
                    <a:pt x="62" y="2321"/>
                    <a:pt x="123" y="2488"/>
                    <a:pt x="184" y="2663"/>
                  </a:cubicBezTo>
                  <a:cubicBezTo>
                    <a:pt x="282" y="2458"/>
                    <a:pt x="374" y="2268"/>
                    <a:pt x="473" y="2070"/>
                  </a:cubicBezTo>
                  <a:lnTo>
                    <a:pt x="435" y="2040"/>
                  </a:lnTo>
                  <a:cubicBezTo>
                    <a:pt x="404" y="2001"/>
                    <a:pt x="381" y="1963"/>
                    <a:pt x="366" y="1918"/>
                  </a:cubicBezTo>
                  <a:cubicBezTo>
                    <a:pt x="366" y="1895"/>
                    <a:pt x="359" y="1872"/>
                    <a:pt x="359" y="1849"/>
                  </a:cubicBezTo>
                  <a:cubicBezTo>
                    <a:pt x="351" y="1804"/>
                    <a:pt x="359" y="1758"/>
                    <a:pt x="374" y="1720"/>
                  </a:cubicBezTo>
                  <a:lnTo>
                    <a:pt x="435" y="1553"/>
                  </a:lnTo>
                  <a:cubicBezTo>
                    <a:pt x="442" y="1522"/>
                    <a:pt x="465" y="1499"/>
                    <a:pt x="488" y="1477"/>
                  </a:cubicBezTo>
                  <a:cubicBezTo>
                    <a:pt x="503" y="1461"/>
                    <a:pt x="526" y="1446"/>
                    <a:pt x="549" y="1438"/>
                  </a:cubicBezTo>
                  <a:cubicBezTo>
                    <a:pt x="564" y="1431"/>
                    <a:pt x="579" y="1427"/>
                    <a:pt x="593" y="1427"/>
                  </a:cubicBezTo>
                  <a:cubicBezTo>
                    <a:pt x="608" y="1427"/>
                    <a:pt x="621" y="1431"/>
                    <a:pt x="632" y="1438"/>
                  </a:cubicBezTo>
                  <a:cubicBezTo>
                    <a:pt x="663" y="1438"/>
                    <a:pt x="686" y="1454"/>
                    <a:pt x="708" y="1469"/>
                  </a:cubicBezTo>
                  <a:lnTo>
                    <a:pt x="754" y="1507"/>
                  </a:lnTo>
                  <a:cubicBezTo>
                    <a:pt x="1013" y="990"/>
                    <a:pt x="1310" y="487"/>
                    <a:pt x="1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045622" y="4174571"/>
              <a:ext cx="44286" cy="65005"/>
            </a:xfrm>
            <a:custGeom>
              <a:avLst/>
              <a:gdLst/>
              <a:ahLst/>
              <a:cxnLst/>
              <a:rect l="l" t="t" r="r" b="b"/>
              <a:pathLst>
                <a:path w="731" h="1073" extrusionOk="0">
                  <a:moveTo>
                    <a:pt x="563" y="0"/>
                  </a:moveTo>
                  <a:cubicBezTo>
                    <a:pt x="373" y="213"/>
                    <a:pt x="190" y="434"/>
                    <a:pt x="0" y="654"/>
                  </a:cubicBezTo>
                  <a:cubicBezTo>
                    <a:pt x="8" y="791"/>
                    <a:pt x="8" y="936"/>
                    <a:pt x="15" y="1073"/>
                  </a:cubicBezTo>
                  <a:cubicBezTo>
                    <a:pt x="244" y="799"/>
                    <a:pt x="480" y="548"/>
                    <a:pt x="731" y="304"/>
                  </a:cubicBezTo>
                  <a:cubicBezTo>
                    <a:pt x="670" y="205"/>
                    <a:pt x="616" y="107"/>
                    <a:pt x="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860297" y="4052375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rgbClr val="3B5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860297" y="4052375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987038" y="4208195"/>
              <a:ext cx="61855" cy="73789"/>
            </a:xfrm>
            <a:custGeom>
              <a:avLst/>
              <a:gdLst/>
              <a:ahLst/>
              <a:cxnLst/>
              <a:rect l="l" t="t" r="r" b="b"/>
              <a:pathLst>
                <a:path w="1021" h="1218" extrusionOk="0">
                  <a:moveTo>
                    <a:pt x="214" y="0"/>
                  </a:moveTo>
                  <a:cubicBezTo>
                    <a:pt x="146" y="137"/>
                    <a:pt x="69" y="282"/>
                    <a:pt x="1" y="419"/>
                  </a:cubicBezTo>
                  <a:cubicBezTo>
                    <a:pt x="336" y="693"/>
                    <a:pt x="678" y="959"/>
                    <a:pt x="1020" y="1218"/>
                  </a:cubicBezTo>
                  <a:cubicBezTo>
                    <a:pt x="1013" y="1066"/>
                    <a:pt x="1005" y="913"/>
                    <a:pt x="998" y="761"/>
                  </a:cubicBezTo>
                  <a:cubicBezTo>
                    <a:pt x="724" y="525"/>
                    <a:pt x="465" y="267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961229" y="4265325"/>
              <a:ext cx="96447" cy="96387"/>
            </a:xfrm>
            <a:custGeom>
              <a:avLst/>
              <a:gdLst/>
              <a:ahLst/>
              <a:cxnLst/>
              <a:rect l="l" t="t" r="r" b="b"/>
              <a:pathLst>
                <a:path w="1592" h="1591" extrusionOk="0">
                  <a:moveTo>
                    <a:pt x="161" y="1"/>
                  </a:moveTo>
                  <a:cubicBezTo>
                    <a:pt x="107" y="115"/>
                    <a:pt x="54" y="229"/>
                    <a:pt x="1" y="351"/>
                  </a:cubicBezTo>
                  <a:cubicBezTo>
                    <a:pt x="526" y="777"/>
                    <a:pt x="1058" y="1188"/>
                    <a:pt x="1591" y="1591"/>
                  </a:cubicBezTo>
                  <a:cubicBezTo>
                    <a:pt x="1568" y="1401"/>
                    <a:pt x="1538" y="1203"/>
                    <a:pt x="1515" y="1005"/>
                  </a:cubicBezTo>
                  <a:cubicBezTo>
                    <a:pt x="1058" y="686"/>
                    <a:pt x="610" y="35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933118" y="4319244"/>
              <a:ext cx="143883" cy="141097"/>
            </a:xfrm>
            <a:custGeom>
              <a:avLst/>
              <a:gdLst/>
              <a:ahLst/>
              <a:cxnLst/>
              <a:rect l="l" t="t" r="r" b="b"/>
              <a:pathLst>
                <a:path w="2375" h="2329" extrusionOk="0">
                  <a:moveTo>
                    <a:pt x="214" y="1"/>
                  </a:moveTo>
                  <a:cubicBezTo>
                    <a:pt x="145" y="161"/>
                    <a:pt x="69" y="328"/>
                    <a:pt x="1" y="503"/>
                  </a:cubicBezTo>
                  <a:cubicBezTo>
                    <a:pt x="762" y="1150"/>
                    <a:pt x="1553" y="1758"/>
                    <a:pt x="2375" y="2329"/>
                  </a:cubicBezTo>
                  <a:cubicBezTo>
                    <a:pt x="2306" y="2040"/>
                    <a:pt x="2245" y="1758"/>
                    <a:pt x="2192" y="1469"/>
                  </a:cubicBezTo>
                  <a:cubicBezTo>
                    <a:pt x="1522" y="998"/>
                    <a:pt x="868" y="503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881502" y="4470884"/>
              <a:ext cx="260929" cy="190895"/>
            </a:xfrm>
            <a:custGeom>
              <a:avLst/>
              <a:gdLst/>
              <a:ahLst/>
              <a:cxnLst/>
              <a:rect l="l" t="t" r="r" b="b"/>
              <a:pathLst>
                <a:path w="4307" h="3151" extrusionOk="0">
                  <a:moveTo>
                    <a:pt x="153" y="1"/>
                  </a:moveTo>
                  <a:cubicBezTo>
                    <a:pt x="100" y="191"/>
                    <a:pt x="46" y="381"/>
                    <a:pt x="1" y="572"/>
                  </a:cubicBezTo>
                  <a:cubicBezTo>
                    <a:pt x="754" y="1211"/>
                    <a:pt x="1560" y="1774"/>
                    <a:pt x="2420" y="2245"/>
                  </a:cubicBezTo>
                  <a:cubicBezTo>
                    <a:pt x="2412" y="2207"/>
                    <a:pt x="2405" y="2162"/>
                    <a:pt x="2412" y="2116"/>
                  </a:cubicBezTo>
                  <a:cubicBezTo>
                    <a:pt x="2412" y="2055"/>
                    <a:pt x="2443" y="1994"/>
                    <a:pt x="2489" y="1956"/>
                  </a:cubicBezTo>
                  <a:cubicBezTo>
                    <a:pt x="2517" y="1932"/>
                    <a:pt x="2552" y="1921"/>
                    <a:pt x="2586" y="1921"/>
                  </a:cubicBezTo>
                  <a:cubicBezTo>
                    <a:pt x="2607" y="1921"/>
                    <a:pt x="2628" y="1925"/>
                    <a:pt x="2648" y="1933"/>
                  </a:cubicBezTo>
                  <a:cubicBezTo>
                    <a:pt x="2861" y="2032"/>
                    <a:pt x="3067" y="2154"/>
                    <a:pt x="3257" y="2291"/>
                  </a:cubicBezTo>
                  <a:cubicBezTo>
                    <a:pt x="3310" y="2329"/>
                    <a:pt x="3356" y="2390"/>
                    <a:pt x="3379" y="2458"/>
                  </a:cubicBezTo>
                  <a:cubicBezTo>
                    <a:pt x="3402" y="2519"/>
                    <a:pt x="3402" y="2595"/>
                    <a:pt x="3379" y="2664"/>
                  </a:cubicBezTo>
                  <a:cubicBezTo>
                    <a:pt x="3371" y="2687"/>
                    <a:pt x="3364" y="2709"/>
                    <a:pt x="3348" y="2732"/>
                  </a:cubicBezTo>
                  <a:cubicBezTo>
                    <a:pt x="3668" y="2884"/>
                    <a:pt x="3987" y="3021"/>
                    <a:pt x="4307" y="3151"/>
                  </a:cubicBezTo>
                  <a:cubicBezTo>
                    <a:pt x="4193" y="2869"/>
                    <a:pt x="4079" y="2572"/>
                    <a:pt x="3965" y="2283"/>
                  </a:cubicBezTo>
                  <a:cubicBezTo>
                    <a:pt x="3135" y="1827"/>
                    <a:pt x="2336" y="1310"/>
                    <a:pt x="1583" y="739"/>
                  </a:cubicBezTo>
                  <a:cubicBezTo>
                    <a:pt x="1104" y="678"/>
                    <a:pt x="617" y="38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860782" y="4609620"/>
              <a:ext cx="344351" cy="184898"/>
            </a:xfrm>
            <a:custGeom>
              <a:avLst/>
              <a:gdLst/>
              <a:ahLst/>
              <a:cxnLst/>
              <a:rect l="l" t="t" r="r" b="b"/>
              <a:pathLst>
                <a:path w="5684" h="3052" extrusionOk="0">
                  <a:moveTo>
                    <a:pt x="54" y="1"/>
                  </a:moveTo>
                  <a:cubicBezTo>
                    <a:pt x="23" y="328"/>
                    <a:pt x="0" y="655"/>
                    <a:pt x="0" y="990"/>
                  </a:cubicBezTo>
                  <a:cubicBezTo>
                    <a:pt x="1005" y="1850"/>
                    <a:pt x="2153" y="1614"/>
                    <a:pt x="3211" y="2443"/>
                  </a:cubicBezTo>
                  <a:lnTo>
                    <a:pt x="3219" y="2451"/>
                  </a:lnTo>
                  <a:cubicBezTo>
                    <a:pt x="3264" y="2496"/>
                    <a:pt x="3302" y="2542"/>
                    <a:pt x="3333" y="2595"/>
                  </a:cubicBezTo>
                  <a:cubicBezTo>
                    <a:pt x="4109" y="2793"/>
                    <a:pt x="4892" y="2945"/>
                    <a:pt x="5684" y="3052"/>
                  </a:cubicBezTo>
                  <a:cubicBezTo>
                    <a:pt x="5623" y="2922"/>
                    <a:pt x="5554" y="2801"/>
                    <a:pt x="5493" y="2679"/>
                  </a:cubicBezTo>
                  <a:cubicBezTo>
                    <a:pt x="4847" y="2527"/>
                    <a:pt x="4223" y="2314"/>
                    <a:pt x="3614" y="2048"/>
                  </a:cubicBezTo>
                  <a:cubicBezTo>
                    <a:pt x="2389" y="1500"/>
                    <a:pt x="1225" y="709"/>
                    <a:pt x="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864902" y="4759442"/>
              <a:ext cx="372037" cy="91601"/>
            </a:xfrm>
            <a:custGeom>
              <a:avLst/>
              <a:gdLst/>
              <a:ahLst/>
              <a:cxnLst/>
              <a:rect l="l" t="t" r="r" b="b"/>
              <a:pathLst>
                <a:path w="6141" h="1512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69"/>
                    <a:pt x="16" y="138"/>
                    <a:pt x="31" y="206"/>
                  </a:cubicBezTo>
                  <a:cubicBezTo>
                    <a:pt x="1892" y="1003"/>
                    <a:pt x="3823" y="1511"/>
                    <a:pt x="5659" y="1511"/>
                  </a:cubicBezTo>
                  <a:cubicBezTo>
                    <a:pt x="5820" y="1511"/>
                    <a:pt x="5981" y="1507"/>
                    <a:pt x="6141" y="1499"/>
                  </a:cubicBezTo>
                  <a:cubicBezTo>
                    <a:pt x="6072" y="1393"/>
                    <a:pt x="6011" y="1286"/>
                    <a:pt x="5950" y="1180"/>
                  </a:cubicBezTo>
                  <a:cubicBezTo>
                    <a:pt x="5083" y="1096"/>
                    <a:pt x="4216" y="959"/>
                    <a:pt x="3364" y="754"/>
                  </a:cubicBezTo>
                  <a:cubicBezTo>
                    <a:pt x="3329" y="906"/>
                    <a:pt x="3200" y="1008"/>
                    <a:pt x="3051" y="1008"/>
                  </a:cubicBezTo>
                  <a:cubicBezTo>
                    <a:pt x="3036" y="1008"/>
                    <a:pt x="3021" y="1007"/>
                    <a:pt x="3006" y="1005"/>
                  </a:cubicBezTo>
                  <a:cubicBezTo>
                    <a:pt x="2025" y="898"/>
                    <a:pt x="952" y="22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873686" y="4815664"/>
              <a:ext cx="391363" cy="94812"/>
            </a:xfrm>
            <a:custGeom>
              <a:avLst/>
              <a:gdLst/>
              <a:ahLst/>
              <a:cxnLst/>
              <a:rect l="l" t="t" r="r" b="b"/>
              <a:pathLst>
                <a:path w="6460" h="156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343"/>
                    <a:pt x="153" y="685"/>
                    <a:pt x="259" y="1020"/>
                  </a:cubicBezTo>
                  <a:cubicBezTo>
                    <a:pt x="860" y="1195"/>
                    <a:pt x="1484" y="1332"/>
                    <a:pt x="2108" y="1423"/>
                  </a:cubicBezTo>
                  <a:cubicBezTo>
                    <a:pt x="2055" y="1294"/>
                    <a:pt x="2055" y="1142"/>
                    <a:pt x="2161" y="1089"/>
                  </a:cubicBezTo>
                  <a:cubicBezTo>
                    <a:pt x="2184" y="1077"/>
                    <a:pt x="2208" y="1071"/>
                    <a:pt x="2231" y="1071"/>
                  </a:cubicBezTo>
                  <a:cubicBezTo>
                    <a:pt x="2383" y="1071"/>
                    <a:pt x="2526" y="1305"/>
                    <a:pt x="2526" y="1477"/>
                  </a:cubicBezTo>
                  <a:cubicBezTo>
                    <a:pt x="3033" y="1536"/>
                    <a:pt x="3544" y="1565"/>
                    <a:pt x="4054" y="1565"/>
                  </a:cubicBezTo>
                  <a:cubicBezTo>
                    <a:pt x="4861" y="1565"/>
                    <a:pt x="5667" y="1492"/>
                    <a:pt x="6460" y="1347"/>
                  </a:cubicBezTo>
                  <a:lnTo>
                    <a:pt x="6330" y="1134"/>
                  </a:lnTo>
                  <a:cubicBezTo>
                    <a:pt x="6030" y="1163"/>
                    <a:pt x="5726" y="1176"/>
                    <a:pt x="5419" y="1176"/>
                  </a:cubicBezTo>
                  <a:cubicBezTo>
                    <a:pt x="3658" y="1176"/>
                    <a:pt x="1802" y="72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904584" y="4922593"/>
              <a:ext cx="401056" cy="68155"/>
            </a:xfrm>
            <a:custGeom>
              <a:avLst/>
              <a:gdLst/>
              <a:ahLst/>
              <a:cxnLst/>
              <a:rect l="l" t="t" r="r" b="b"/>
              <a:pathLst>
                <a:path w="6620" h="1125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267"/>
                    <a:pt x="221" y="526"/>
                    <a:pt x="343" y="777"/>
                  </a:cubicBezTo>
                  <a:cubicBezTo>
                    <a:pt x="1316" y="1011"/>
                    <a:pt x="2275" y="1125"/>
                    <a:pt x="3208" y="1125"/>
                  </a:cubicBezTo>
                  <a:cubicBezTo>
                    <a:pt x="4396" y="1125"/>
                    <a:pt x="5541" y="940"/>
                    <a:pt x="6619" y="587"/>
                  </a:cubicBezTo>
                  <a:cubicBezTo>
                    <a:pt x="6505" y="434"/>
                    <a:pt x="6399" y="275"/>
                    <a:pt x="6292" y="115"/>
                  </a:cubicBezTo>
                  <a:cubicBezTo>
                    <a:pt x="5333" y="326"/>
                    <a:pt x="4359" y="431"/>
                    <a:pt x="3384" y="431"/>
                  </a:cubicBezTo>
                  <a:cubicBezTo>
                    <a:pt x="2247" y="431"/>
                    <a:pt x="1110" y="2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951112" y="4994990"/>
              <a:ext cx="360042" cy="99113"/>
            </a:xfrm>
            <a:custGeom>
              <a:avLst/>
              <a:gdLst/>
              <a:ahLst/>
              <a:cxnLst/>
              <a:rect l="l" t="t" r="r" b="b"/>
              <a:pathLst>
                <a:path w="5943" h="1636" extrusionOk="0">
                  <a:moveTo>
                    <a:pt x="5942" y="0"/>
                  </a:moveTo>
                  <a:lnTo>
                    <a:pt x="5942" y="0"/>
                  </a:lnTo>
                  <a:cubicBezTo>
                    <a:pt x="4823" y="375"/>
                    <a:pt x="3627" y="574"/>
                    <a:pt x="2382" y="574"/>
                  </a:cubicBezTo>
                  <a:cubicBezTo>
                    <a:pt x="1605" y="574"/>
                    <a:pt x="808" y="496"/>
                    <a:pt x="1" y="335"/>
                  </a:cubicBezTo>
                  <a:lnTo>
                    <a:pt x="1" y="335"/>
                  </a:lnTo>
                  <a:cubicBezTo>
                    <a:pt x="282" y="799"/>
                    <a:pt x="609" y="1233"/>
                    <a:pt x="974" y="1636"/>
                  </a:cubicBezTo>
                  <a:cubicBezTo>
                    <a:pt x="1636" y="1590"/>
                    <a:pt x="2283" y="1476"/>
                    <a:pt x="2914" y="1294"/>
                  </a:cubicBezTo>
                  <a:cubicBezTo>
                    <a:pt x="3059" y="1088"/>
                    <a:pt x="3264" y="928"/>
                    <a:pt x="3500" y="845"/>
                  </a:cubicBezTo>
                  <a:cubicBezTo>
                    <a:pt x="3668" y="845"/>
                    <a:pt x="3835" y="875"/>
                    <a:pt x="3987" y="936"/>
                  </a:cubicBezTo>
                  <a:cubicBezTo>
                    <a:pt x="4664" y="670"/>
                    <a:pt x="5319" y="358"/>
                    <a:pt x="5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5049741" y="5124517"/>
              <a:ext cx="47073" cy="28171"/>
            </a:xfrm>
            <a:custGeom>
              <a:avLst/>
              <a:gdLst/>
              <a:ahLst/>
              <a:cxnLst/>
              <a:rect l="l" t="t" r="r" b="b"/>
              <a:pathLst>
                <a:path w="777" h="465" extrusionOk="0">
                  <a:moveTo>
                    <a:pt x="777" y="0"/>
                  </a:moveTo>
                  <a:lnTo>
                    <a:pt x="777" y="0"/>
                  </a:lnTo>
                  <a:cubicBezTo>
                    <a:pt x="518" y="53"/>
                    <a:pt x="259" y="99"/>
                    <a:pt x="1" y="137"/>
                  </a:cubicBezTo>
                  <a:cubicBezTo>
                    <a:pt x="138" y="251"/>
                    <a:pt x="267" y="358"/>
                    <a:pt x="404" y="464"/>
                  </a:cubicBezTo>
                  <a:cubicBezTo>
                    <a:pt x="548" y="327"/>
                    <a:pt x="678" y="175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5096754" y="5016618"/>
              <a:ext cx="267411" cy="143399"/>
            </a:xfrm>
            <a:custGeom>
              <a:avLst/>
              <a:gdLst/>
              <a:ahLst/>
              <a:cxnLst/>
              <a:rect l="l" t="t" r="r" b="b"/>
              <a:pathLst>
                <a:path w="4414" h="2367" extrusionOk="0">
                  <a:moveTo>
                    <a:pt x="4124" y="1"/>
                  </a:moveTo>
                  <a:cubicBezTo>
                    <a:pt x="3333" y="495"/>
                    <a:pt x="2504" y="921"/>
                    <a:pt x="1636" y="1271"/>
                  </a:cubicBezTo>
                  <a:cubicBezTo>
                    <a:pt x="1568" y="1309"/>
                    <a:pt x="1492" y="1340"/>
                    <a:pt x="1416" y="1363"/>
                  </a:cubicBezTo>
                  <a:cubicBezTo>
                    <a:pt x="1127" y="1469"/>
                    <a:pt x="838" y="1560"/>
                    <a:pt x="541" y="1644"/>
                  </a:cubicBezTo>
                  <a:cubicBezTo>
                    <a:pt x="305" y="1842"/>
                    <a:pt x="122" y="2085"/>
                    <a:pt x="1" y="2367"/>
                  </a:cubicBezTo>
                  <a:cubicBezTo>
                    <a:pt x="647" y="2200"/>
                    <a:pt x="1279" y="2002"/>
                    <a:pt x="1895" y="1766"/>
                  </a:cubicBezTo>
                  <a:cubicBezTo>
                    <a:pt x="2283" y="1606"/>
                    <a:pt x="2664" y="1424"/>
                    <a:pt x="3029" y="1218"/>
                  </a:cubicBezTo>
                  <a:cubicBezTo>
                    <a:pt x="2960" y="1112"/>
                    <a:pt x="2945" y="982"/>
                    <a:pt x="3036" y="906"/>
                  </a:cubicBezTo>
                  <a:cubicBezTo>
                    <a:pt x="3068" y="881"/>
                    <a:pt x="3102" y="871"/>
                    <a:pt x="3138" y="871"/>
                  </a:cubicBezTo>
                  <a:cubicBezTo>
                    <a:pt x="3223" y="871"/>
                    <a:pt x="3314" y="932"/>
                    <a:pt x="3379" y="1013"/>
                  </a:cubicBezTo>
                  <a:cubicBezTo>
                    <a:pt x="3721" y="807"/>
                    <a:pt x="4063" y="594"/>
                    <a:pt x="4406" y="374"/>
                  </a:cubicBezTo>
                  <a:lnTo>
                    <a:pt x="4413" y="381"/>
                  </a:lnTo>
                  <a:cubicBezTo>
                    <a:pt x="4314" y="252"/>
                    <a:pt x="4223" y="123"/>
                    <a:pt x="4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5141040" y="5069205"/>
              <a:ext cx="249842" cy="142914"/>
            </a:xfrm>
            <a:custGeom>
              <a:avLst/>
              <a:gdLst/>
              <a:ahLst/>
              <a:cxnLst/>
              <a:rect l="l" t="t" r="r" b="b"/>
              <a:pathLst>
                <a:path w="4124" h="2359" extrusionOk="0">
                  <a:moveTo>
                    <a:pt x="4040" y="0"/>
                  </a:moveTo>
                  <a:cubicBezTo>
                    <a:pt x="3241" y="525"/>
                    <a:pt x="2450" y="1065"/>
                    <a:pt x="1560" y="1461"/>
                  </a:cubicBezTo>
                  <a:cubicBezTo>
                    <a:pt x="1050" y="1674"/>
                    <a:pt x="533" y="1856"/>
                    <a:pt x="0" y="2016"/>
                  </a:cubicBezTo>
                  <a:cubicBezTo>
                    <a:pt x="403" y="2199"/>
                    <a:pt x="829" y="2313"/>
                    <a:pt x="1271" y="2351"/>
                  </a:cubicBezTo>
                  <a:cubicBezTo>
                    <a:pt x="1347" y="2359"/>
                    <a:pt x="1430" y="2359"/>
                    <a:pt x="1506" y="2359"/>
                  </a:cubicBezTo>
                  <a:cubicBezTo>
                    <a:pt x="2275" y="1902"/>
                    <a:pt x="3104" y="1491"/>
                    <a:pt x="3774" y="898"/>
                  </a:cubicBezTo>
                  <a:cubicBezTo>
                    <a:pt x="3895" y="654"/>
                    <a:pt x="3979" y="388"/>
                    <a:pt x="4025" y="122"/>
                  </a:cubicBezTo>
                  <a:cubicBezTo>
                    <a:pt x="4055" y="122"/>
                    <a:pt x="4093" y="114"/>
                    <a:pt x="4124" y="114"/>
                  </a:cubicBezTo>
                  <a:lnTo>
                    <a:pt x="4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4869082" y="4543281"/>
              <a:ext cx="304730" cy="188593"/>
            </a:xfrm>
            <a:custGeom>
              <a:avLst/>
              <a:gdLst/>
              <a:ahLst/>
              <a:cxnLst/>
              <a:rect l="l" t="t" r="r" b="b"/>
              <a:pathLst>
                <a:path w="5030" h="3113" extrusionOk="0">
                  <a:moveTo>
                    <a:pt x="76" y="0"/>
                  </a:moveTo>
                  <a:cubicBezTo>
                    <a:pt x="46" y="145"/>
                    <a:pt x="23" y="290"/>
                    <a:pt x="0" y="442"/>
                  </a:cubicBezTo>
                  <a:cubicBezTo>
                    <a:pt x="1157" y="1172"/>
                    <a:pt x="2306" y="1979"/>
                    <a:pt x="3515" y="2549"/>
                  </a:cubicBezTo>
                  <a:cubicBezTo>
                    <a:pt x="4002" y="2777"/>
                    <a:pt x="4512" y="2968"/>
                    <a:pt x="5029" y="3112"/>
                  </a:cubicBezTo>
                  <a:cubicBezTo>
                    <a:pt x="4961" y="2968"/>
                    <a:pt x="4885" y="2815"/>
                    <a:pt x="4816" y="2663"/>
                  </a:cubicBezTo>
                  <a:cubicBezTo>
                    <a:pt x="3097" y="2047"/>
                    <a:pt x="1499" y="1142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919305" y="4383341"/>
              <a:ext cx="186291" cy="179809"/>
            </a:xfrm>
            <a:custGeom>
              <a:avLst/>
              <a:gdLst/>
              <a:ahLst/>
              <a:cxnLst/>
              <a:rect l="l" t="t" r="r" b="b"/>
              <a:pathLst>
                <a:path w="3075" h="2968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579"/>
                    <a:pt x="769" y="906"/>
                    <a:pt x="1149" y="1347"/>
                  </a:cubicBezTo>
                  <a:cubicBezTo>
                    <a:pt x="1248" y="1461"/>
                    <a:pt x="1302" y="1606"/>
                    <a:pt x="1302" y="1758"/>
                  </a:cubicBezTo>
                  <a:cubicBezTo>
                    <a:pt x="1872" y="2192"/>
                    <a:pt x="2466" y="2595"/>
                    <a:pt x="3074" y="2968"/>
                  </a:cubicBezTo>
                  <a:cubicBezTo>
                    <a:pt x="2975" y="2663"/>
                    <a:pt x="2884" y="2359"/>
                    <a:pt x="2800" y="2047"/>
                  </a:cubicBezTo>
                  <a:cubicBezTo>
                    <a:pt x="1827" y="1416"/>
                    <a:pt x="898" y="73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5014240" y="4154276"/>
              <a:ext cx="31866" cy="53979"/>
            </a:xfrm>
            <a:custGeom>
              <a:avLst/>
              <a:gdLst/>
              <a:ahLst/>
              <a:cxnLst/>
              <a:rect l="l" t="t" r="r" b="b"/>
              <a:pathLst>
                <a:path w="526" h="891" extrusionOk="0">
                  <a:moveTo>
                    <a:pt x="153" y="0"/>
                  </a:moveTo>
                  <a:cubicBezTo>
                    <a:pt x="107" y="122"/>
                    <a:pt x="54" y="244"/>
                    <a:pt x="1" y="358"/>
                  </a:cubicBezTo>
                  <a:cubicBezTo>
                    <a:pt x="176" y="548"/>
                    <a:pt x="343" y="723"/>
                    <a:pt x="526" y="890"/>
                  </a:cubicBezTo>
                  <a:lnTo>
                    <a:pt x="526" y="381"/>
                  </a:lnTo>
                  <a:cubicBezTo>
                    <a:pt x="396" y="259"/>
                    <a:pt x="275" y="137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5036413" y="4052375"/>
              <a:ext cx="16600" cy="80272"/>
            </a:xfrm>
            <a:custGeom>
              <a:avLst/>
              <a:gdLst/>
              <a:ahLst/>
              <a:cxnLst/>
              <a:rect l="l" t="t" r="r" b="b"/>
              <a:pathLst>
                <a:path w="274" h="1325" extrusionOk="0">
                  <a:moveTo>
                    <a:pt x="236" y="1"/>
                  </a:moveTo>
                  <a:lnTo>
                    <a:pt x="236" y="1"/>
                  </a:lnTo>
                  <a:cubicBezTo>
                    <a:pt x="190" y="374"/>
                    <a:pt x="114" y="747"/>
                    <a:pt x="0" y="1104"/>
                  </a:cubicBezTo>
                  <a:cubicBezTo>
                    <a:pt x="61" y="1180"/>
                    <a:pt x="122" y="1249"/>
                    <a:pt x="190" y="1325"/>
                  </a:cubicBezTo>
                  <a:cubicBezTo>
                    <a:pt x="205" y="1020"/>
                    <a:pt x="236" y="724"/>
                    <a:pt x="274" y="427"/>
                  </a:cubicBezTo>
                  <a:cubicBezTo>
                    <a:pt x="259" y="290"/>
                    <a:pt x="259" y="145"/>
                    <a:pt x="266" y="1"/>
                  </a:cubicBezTo>
                  <a:lnTo>
                    <a:pt x="266" y="1"/>
                  </a:lnTo>
                  <a:cubicBezTo>
                    <a:pt x="251" y="199"/>
                    <a:pt x="228" y="404"/>
                    <a:pt x="213" y="602"/>
                  </a:cubicBezTo>
                  <a:cubicBezTo>
                    <a:pt x="213" y="404"/>
                    <a:pt x="221" y="199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 rot="-1562754" flipH="1">
              <a:off x="8617098" y="4084127"/>
              <a:ext cx="596524" cy="1557105"/>
            </a:xfrm>
            <a:custGeom>
              <a:avLst/>
              <a:gdLst/>
              <a:ahLst/>
              <a:cxnLst/>
              <a:rect l="l" t="t" r="r" b="b"/>
              <a:pathLst>
                <a:path w="9846" h="25701" extrusionOk="0">
                  <a:moveTo>
                    <a:pt x="7716" y="1"/>
                  </a:moveTo>
                  <a:lnTo>
                    <a:pt x="7716" y="1"/>
                  </a:lnTo>
                  <a:cubicBezTo>
                    <a:pt x="7601" y="92"/>
                    <a:pt x="7480" y="176"/>
                    <a:pt x="7343" y="237"/>
                  </a:cubicBezTo>
                  <a:cubicBezTo>
                    <a:pt x="7297" y="252"/>
                    <a:pt x="7251" y="275"/>
                    <a:pt x="7206" y="290"/>
                  </a:cubicBezTo>
                  <a:lnTo>
                    <a:pt x="7168" y="305"/>
                  </a:lnTo>
                  <a:cubicBezTo>
                    <a:pt x="7130" y="320"/>
                    <a:pt x="7099" y="328"/>
                    <a:pt x="7069" y="343"/>
                  </a:cubicBezTo>
                  <a:lnTo>
                    <a:pt x="7023" y="358"/>
                  </a:lnTo>
                  <a:lnTo>
                    <a:pt x="6909" y="381"/>
                  </a:lnTo>
                  <a:lnTo>
                    <a:pt x="6879" y="396"/>
                  </a:lnTo>
                  <a:cubicBezTo>
                    <a:pt x="6825" y="404"/>
                    <a:pt x="6780" y="419"/>
                    <a:pt x="6734" y="427"/>
                  </a:cubicBezTo>
                  <a:lnTo>
                    <a:pt x="6673" y="442"/>
                  </a:lnTo>
                  <a:lnTo>
                    <a:pt x="6582" y="457"/>
                  </a:lnTo>
                  <a:lnTo>
                    <a:pt x="6513" y="465"/>
                  </a:lnTo>
                  <a:lnTo>
                    <a:pt x="6437" y="480"/>
                  </a:lnTo>
                  <a:lnTo>
                    <a:pt x="6354" y="495"/>
                  </a:lnTo>
                  <a:cubicBezTo>
                    <a:pt x="6224" y="510"/>
                    <a:pt x="6095" y="526"/>
                    <a:pt x="5966" y="541"/>
                  </a:cubicBezTo>
                  <a:lnTo>
                    <a:pt x="5814" y="564"/>
                  </a:lnTo>
                  <a:lnTo>
                    <a:pt x="5768" y="564"/>
                  </a:lnTo>
                  <a:lnTo>
                    <a:pt x="5600" y="586"/>
                  </a:lnTo>
                  <a:lnTo>
                    <a:pt x="5585" y="586"/>
                  </a:lnTo>
                  <a:cubicBezTo>
                    <a:pt x="5273" y="625"/>
                    <a:pt x="4961" y="693"/>
                    <a:pt x="4665" y="792"/>
                  </a:cubicBezTo>
                  <a:cubicBezTo>
                    <a:pt x="4497" y="853"/>
                    <a:pt x="4330" y="936"/>
                    <a:pt x="4170" y="1028"/>
                  </a:cubicBezTo>
                  <a:cubicBezTo>
                    <a:pt x="4163" y="1035"/>
                    <a:pt x="4155" y="1035"/>
                    <a:pt x="4147" y="1043"/>
                  </a:cubicBezTo>
                  <a:lnTo>
                    <a:pt x="4010" y="1127"/>
                  </a:lnTo>
                  <a:lnTo>
                    <a:pt x="3980" y="1149"/>
                  </a:lnTo>
                  <a:lnTo>
                    <a:pt x="3851" y="1248"/>
                  </a:lnTo>
                  <a:lnTo>
                    <a:pt x="3828" y="1264"/>
                  </a:lnTo>
                  <a:cubicBezTo>
                    <a:pt x="3387" y="1598"/>
                    <a:pt x="2999" y="2032"/>
                    <a:pt x="2633" y="2458"/>
                  </a:cubicBezTo>
                  <a:lnTo>
                    <a:pt x="2519" y="2587"/>
                  </a:lnTo>
                  <a:cubicBezTo>
                    <a:pt x="2428" y="2686"/>
                    <a:pt x="2344" y="2793"/>
                    <a:pt x="2268" y="2892"/>
                  </a:cubicBezTo>
                  <a:cubicBezTo>
                    <a:pt x="2238" y="2937"/>
                    <a:pt x="2200" y="2975"/>
                    <a:pt x="2169" y="3021"/>
                  </a:cubicBezTo>
                  <a:lnTo>
                    <a:pt x="2169" y="3029"/>
                  </a:lnTo>
                  <a:cubicBezTo>
                    <a:pt x="2048" y="3188"/>
                    <a:pt x="1949" y="3363"/>
                    <a:pt x="1865" y="3546"/>
                  </a:cubicBezTo>
                  <a:cubicBezTo>
                    <a:pt x="1819" y="3660"/>
                    <a:pt x="1781" y="3774"/>
                    <a:pt x="1758" y="3896"/>
                  </a:cubicBezTo>
                  <a:cubicBezTo>
                    <a:pt x="1758" y="3904"/>
                    <a:pt x="1758" y="3919"/>
                    <a:pt x="1751" y="3926"/>
                  </a:cubicBezTo>
                  <a:cubicBezTo>
                    <a:pt x="1720" y="4079"/>
                    <a:pt x="1705" y="4231"/>
                    <a:pt x="1705" y="4390"/>
                  </a:cubicBezTo>
                  <a:cubicBezTo>
                    <a:pt x="1705" y="4429"/>
                    <a:pt x="1705" y="4474"/>
                    <a:pt x="1698" y="4512"/>
                  </a:cubicBezTo>
                  <a:lnTo>
                    <a:pt x="1698" y="4535"/>
                  </a:lnTo>
                  <a:cubicBezTo>
                    <a:pt x="1690" y="4626"/>
                    <a:pt x="1682" y="4718"/>
                    <a:pt x="1667" y="4809"/>
                  </a:cubicBezTo>
                  <a:cubicBezTo>
                    <a:pt x="1660" y="4855"/>
                    <a:pt x="1652" y="4900"/>
                    <a:pt x="1644" y="4946"/>
                  </a:cubicBezTo>
                  <a:cubicBezTo>
                    <a:pt x="1614" y="5075"/>
                    <a:pt x="1553" y="5205"/>
                    <a:pt x="1477" y="5311"/>
                  </a:cubicBezTo>
                  <a:lnTo>
                    <a:pt x="1469" y="5326"/>
                  </a:lnTo>
                  <a:cubicBezTo>
                    <a:pt x="1454" y="5341"/>
                    <a:pt x="1439" y="5357"/>
                    <a:pt x="1424" y="5372"/>
                  </a:cubicBezTo>
                  <a:cubicBezTo>
                    <a:pt x="1340" y="5463"/>
                    <a:pt x="1233" y="5539"/>
                    <a:pt x="1127" y="5608"/>
                  </a:cubicBezTo>
                  <a:cubicBezTo>
                    <a:pt x="1074" y="5646"/>
                    <a:pt x="1013" y="5676"/>
                    <a:pt x="960" y="5714"/>
                  </a:cubicBezTo>
                  <a:cubicBezTo>
                    <a:pt x="906" y="5745"/>
                    <a:pt x="823" y="5798"/>
                    <a:pt x="762" y="5844"/>
                  </a:cubicBezTo>
                  <a:cubicBezTo>
                    <a:pt x="648" y="5920"/>
                    <a:pt x="549" y="6026"/>
                    <a:pt x="488" y="6148"/>
                  </a:cubicBezTo>
                  <a:cubicBezTo>
                    <a:pt x="435" y="6239"/>
                    <a:pt x="412" y="6346"/>
                    <a:pt x="412" y="6452"/>
                  </a:cubicBezTo>
                  <a:cubicBezTo>
                    <a:pt x="412" y="6483"/>
                    <a:pt x="412" y="6513"/>
                    <a:pt x="419" y="6544"/>
                  </a:cubicBezTo>
                  <a:cubicBezTo>
                    <a:pt x="419" y="6551"/>
                    <a:pt x="419" y="6551"/>
                    <a:pt x="419" y="6559"/>
                  </a:cubicBezTo>
                  <a:cubicBezTo>
                    <a:pt x="427" y="6620"/>
                    <a:pt x="442" y="6680"/>
                    <a:pt x="465" y="6741"/>
                  </a:cubicBezTo>
                  <a:lnTo>
                    <a:pt x="465" y="6749"/>
                  </a:lnTo>
                  <a:cubicBezTo>
                    <a:pt x="480" y="6810"/>
                    <a:pt x="503" y="6871"/>
                    <a:pt x="534" y="6932"/>
                  </a:cubicBezTo>
                  <a:cubicBezTo>
                    <a:pt x="534" y="6939"/>
                    <a:pt x="541" y="6939"/>
                    <a:pt x="541" y="6947"/>
                  </a:cubicBezTo>
                  <a:cubicBezTo>
                    <a:pt x="556" y="6977"/>
                    <a:pt x="572" y="7008"/>
                    <a:pt x="587" y="7046"/>
                  </a:cubicBezTo>
                  <a:lnTo>
                    <a:pt x="632" y="7129"/>
                  </a:lnTo>
                  <a:lnTo>
                    <a:pt x="640" y="7145"/>
                  </a:lnTo>
                  <a:cubicBezTo>
                    <a:pt x="830" y="7495"/>
                    <a:pt x="1058" y="7852"/>
                    <a:pt x="1043" y="8225"/>
                  </a:cubicBezTo>
                  <a:cubicBezTo>
                    <a:pt x="1036" y="8255"/>
                    <a:pt x="1036" y="8293"/>
                    <a:pt x="1028" y="8324"/>
                  </a:cubicBezTo>
                  <a:cubicBezTo>
                    <a:pt x="1028" y="8347"/>
                    <a:pt x="1020" y="8362"/>
                    <a:pt x="1020" y="8385"/>
                  </a:cubicBezTo>
                  <a:cubicBezTo>
                    <a:pt x="1013" y="8407"/>
                    <a:pt x="1020" y="8400"/>
                    <a:pt x="1013" y="8407"/>
                  </a:cubicBezTo>
                  <a:cubicBezTo>
                    <a:pt x="998" y="8476"/>
                    <a:pt x="975" y="8537"/>
                    <a:pt x="944" y="8598"/>
                  </a:cubicBezTo>
                  <a:cubicBezTo>
                    <a:pt x="883" y="8712"/>
                    <a:pt x="815" y="8818"/>
                    <a:pt x="739" y="8925"/>
                  </a:cubicBezTo>
                  <a:cubicBezTo>
                    <a:pt x="678" y="9001"/>
                    <a:pt x="617" y="9077"/>
                    <a:pt x="549" y="9153"/>
                  </a:cubicBezTo>
                  <a:cubicBezTo>
                    <a:pt x="480" y="9229"/>
                    <a:pt x="419" y="9298"/>
                    <a:pt x="359" y="9374"/>
                  </a:cubicBezTo>
                  <a:cubicBezTo>
                    <a:pt x="267" y="9488"/>
                    <a:pt x="191" y="9602"/>
                    <a:pt x="130" y="9724"/>
                  </a:cubicBezTo>
                  <a:lnTo>
                    <a:pt x="115" y="9762"/>
                  </a:lnTo>
                  <a:cubicBezTo>
                    <a:pt x="107" y="9777"/>
                    <a:pt x="100" y="9800"/>
                    <a:pt x="92" y="9815"/>
                  </a:cubicBezTo>
                  <a:cubicBezTo>
                    <a:pt x="47" y="9921"/>
                    <a:pt x="24" y="10028"/>
                    <a:pt x="16" y="10134"/>
                  </a:cubicBezTo>
                  <a:cubicBezTo>
                    <a:pt x="1" y="10233"/>
                    <a:pt x="1" y="10340"/>
                    <a:pt x="16" y="10439"/>
                  </a:cubicBezTo>
                  <a:cubicBezTo>
                    <a:pt x="9" y="10446"/>
                    <a:pt x="9" y="10454"/>
                    <a:pt x="16" y="10454"/>
                  </a:cubicBezTo>
                  <a:cubicBezTo>
                    <a:pt x="24" y="10561"/>
                    <a:pt x="47" y="10659"/>
                    <a:pt x="69" y="10758"/>
                  </a:cubicBezTo>
                  <a:lnTo>
                    <a:pt x="69" y="10774"/>
                  </a:lnTo>
                  <a:cubicBezTo>
                    <a:pt x="85" y="10819"/>
                    <a:pt x="100" y="10872"/>
                    <a:pt x="115" y="10918"/>
                  </a:cubicBezTo>
                  <a:lnTo>
                    <a:pt x="115" y="10926"/>
                  </a:lnTo>
                  <a:cubicBezTo>
                    <a:pt x="138" y="10979"/>
                    <a:pt x="153" y="11032"/>
                    <a:pt x="176" y="11078"/>
                  </a:cubicBezTo>
                  <a:cubicBezTo>
                    <a:pt x="199" y="11124"/>
                    <a:pt x="214" y="11177"/>
                    <a:pt x="237" y="11215"/>
                  </a:cubicBezTo>
                  <a:lnTo>
                    <a:pt x="252" y="11245"/>
                  </a:lnTo>
                  <a:cubicBezTo>
                    <a:pt x="275" y="11291"/>
                    <a:pt x="298" y="11337"/>
                    <a:pt x="321" y="11382"/>
                  </a:cubicBezTo>
                  <a:cubicBezTo>
                    <a:pt x="359" y="11451"/>
                    <a:pt x="397" y="11527"/>
                    <a:pt x="442" y="11595"/>
                  </a:cubicBezTo>
                  <a:cubicBezTo>
                    <a:pt x="480" y="11671"/>
                    <a:pt x="534" y="11747"/>
                    <a:pt x="579" y="11831"/>
                  </a:cubicBezTo>
                  <a:cubicBezTo>
                    <a:pt x="709" y="12036"/>
                    <a:pt x="830" y="12250"/>
                    <a:pt x="937" y="12463"/>
                  </a:cubicBezTo>
                  <a:cubicBezTo>
                    <a:pt x="990" y="12584"/>
                    <a:pt x="1036" y="12706"/>
                    <a:pt x="1074" y="12828"/>
                  </a:cubicBezTo>
                  <a:cubicBezTo>
                    <a:pt x="1089" y="12873"/>
                    <a:pt x="1104" y="12927"/>
                    <a:pt x="1112" y="12965"/>
                  </a:cubicBezTo>
                  <a:cubicBezTo>
                    <a:pt x="1142" y="13079"/>
                    <a:pt x="1150" y="13201"/>
                    <a:pt x="1157" y="13315"/>
                  </a:cubicBezTo>
                  <a:cubicBezTo>
                    <a:pt x="1157" y="13398"/>
                    <a:pt x="1150" y="13482"/>
                    <a:pt x="1142" y="13566"/>
                  </a:cubicBezTo>
                  <a:cubicBezTo>
                    <a:pt x="1135" y="13665"/>
                    <a:pt x="1119" y="13748"/>
                    <a:pt x="1104" y="13840"/>
                  </a:cubicBezTo>
                  <a:cubicBezTo>
                    <a:pt x="1089" y="13931"/>
                    <a:pt x="1074" y="14022"/>
                    <a:pt x="1058" y="14113"/>
                  </a:cubicBezTo>
                  <a:cubicBezTo>
                    <a:pt x="1043" y="14243"/>
                    <a:pt x="1036" y="14380"/>
                    <a:pt x="1043" y="14509"/>
                  </a:cubicBezTo>
                  <a:cubicBezTo>
                    <a:pt x="1043" y="14547"/>
                    <a:pt x="1051" y="14585"/>
                    <a:pt x="1058" y="14616"/>
                  </a:cubicBezTo>
                  <a:cubicBezTo>
                    <a:pt x="1058" y="14623"/>
                    <a:pt x="1058" y="14631"/>
                    <a:pt x="1058" y="14638"/>
                  </a:cubicBezTo>
                  <a:cubicBezTo>
                    <a:pt x="1066" y="14676"/>
                    <a:pt x="1074" y="14714"/>
                    <a:pt x="1089" y="14753"/>
                  </a:cubicBezTo>
                  <a:cubicBezTo>
                    <a:pt x="1097" y="14783"/>
                    <a:pt x="1112" y="14821"/>
                    <a:pt x="1135" y="14859"/>
                  </a:cubicBezTo>
                  <a:lnTo>
                    <a:pt x="1150" y="14889"/>
                  </a:lnTo>
                  <a:cubicBezTo>
                    <a:pt x="1157" y="14912"/>
                    <a:pt x="1173" y="14935"/>
                    <a:pt x="1188" y="14958"/>
                  </a:cubicBezTo>
                  <a:cubicBezTo>
                    <a:pt x="1203" y="14981"/>
                    <a:pt x="1195" y="14981"/>
                    <a:pt x="1203" y="14988"/>
                  </a:cubicBezTo>
                  <a:cubicBezTo>
                    <a:pt x="1218" y="15011"/>
                    <a:pt x="1241" y="15034"/>
                    <a:pt x="1256" y="15057"/>
                  </a:cubicBezTo>
                  <a:lnTo>
                    <a:pt x="1272" y="15080"/>
                  </a:lnTo>
                  <a:cubicBezTo>
                    <a:pt x="1294" y="15103"/>
                    <a:pt x="1317" y="15133"/>
                    <a:pt x="1348" y="15163"/>
                  </a:cubicBezTo>
                  <a:cubicBezTo>
                    <a:pt x="1850" y="15665"/>
                    <a:pt x="2839" y="15795"/>
                    <a:pt x="3326" y="16312"/>
                  </a:cubicBezTo>
                  <a:cubicBezTo>
                    <a:pt x="3349" y="16335"/>
                    <a:pt x="3371" y="16365"/>
                    <a:pt x="3394" y="16396"/>
                  </a:cubicBezTo>
                  <a:cubicBezTo>
                    <a:pt x="3394" y="16396"/>
                    <a:pt x="3394" y="16403"/>
                    <a:pt x="3402" y="16403"/>
                  </a:cubicBezTo>
                  <a:cubicBezTo>
                    <a:pt x="3417" y="16426"/>
                    <a:pt x="3440" y="16457"/>
                    <a:pt x="3455" y="16480"/>
                  </a:cubicBezTo>
                  <a:lnTo>
                    <a:pt x="3463" y="16502"/>
                  </a:lnTo>
                  <a:cubicBezTo>
                    <a:pt x="3478" y="16525"/>
                    <a:pt x="3493" y="16548"/>
                    <a:pt x="3508" y="16571"/>
                  </a:cubicBezTo>
                  <a:lnTo>
                    <a:pt x="3516" y="16601"/>
                  </a:lnTo>
                  <a:cubicBezTo>
                    <a:pt x="3531" y="16632"/>
                    <a:pt x="3546" y="16670"/>
                    <a:pt x="3554" y="16700"/>
                  </a:cubicBezTo>
                  <a:cubicBezTo>
                    <a:pt x="3569" y="16738"/>
                    <a:pt x="3577" y="16769"/>
                    <a:pt x="3584" y="16799"/>
                  </a:cubicBezTo>
                  <a:cubicBezTo>
                    <a:pt x="3584" y="16807"/>
                    <a:pt x="3584" y="16822"/>
                    <a:pt x="3584" y="16830"/>
                  </a:cubicBezTo>
                  <a:cubicBezTo>
                    <a:pt x="3592" y="16845"/>
                    <a:pt x="3592" y="16875"/>
                    <a:pt x="3600" y="16890"/>
                  </a:cubicBezTo>
                  <a:cubicBezTo>
                    <a:pt x="3600" y="16913"/>
                    <a:pt x="3600" y="16951"/>
                    <a:pt x="3607" y="16982"/>
                  </a:cubicBezTo>
                  <a:cubicBezTo>
                    <a:pt x="3622" y="17248"/>
                    <a:pt x="3562" y="17537"/>
                    <a:pt x="3539" y="17811"/>
                  </a:cubicBezTo>
                  <a:lnTo>
                    <a:pt x="3539" y="17841"/>
                  </a:lnTo>
                  <a:lnTo>
                    <a:pt x="3539" y="17910"/>
                  </a:lnTo>
                  <a:cubicBezTo>
                    <a:pt x="3539" y="17917"/>
                    <a:pt x="3539" y="17933"/>
                    <a:pt x="3539" y="17940"/>
                  </a:cubicBezTo>
                  <a:lnTo>
                    <a:pt x="3539" y="18070"/>
                  </a:lnTo>
                  <a:cubicBezTo>
                    <a:pt x="3539" y="18077"/>
                    <a:pt x="3539" y="18092"/>
                    <a:pt x="3539" y="18100"/>
                  </a:cubicBezTo>
                  <a:cubicBezTo>
                    <a:pt x="3539" y="18115"/>
                    <a:pt x="3539" y="18138"/>
                    <a:pt x="3546" y="18161"/>
                  </a:cubicBezTo>
                  <a:cubicBezTo>
                    <a:pt x="3546" y="18184"/>
                    <a:pt x="3546" y="18184"/>
                    <a:pt x="3546" y="18191"/>
                  </a:cubicBezTo>
                  <a:cubicBezTo>
                    <a:pt x="3546" y="18207"/>
                    <a:pt x="3546" y="18237"/>
                    <a:pt x="3554" y="18260"/>
                  </a:cubicBezTo>
                  <a:cubicBezTo>
                    <a:pt x="3554" y="18275"/>
                    <a:pt x="3554" y="18275"/>
                    <a:pt x="3562" y="18290"/>
                  </a:cubicBezTo>
                  <a:cubicBezTo>
                    <a:pt x="3569" y="18336"/>
                    <a:pt x="3584" y="18382"/>
                    <a:pt x="3607" y="18427"/>
                  </a:cubicBezTo>
                  <a:cubicBezTo>
                    <a:pt x="3622" y="18465"/>
                    <a:pt x="3645" y="18503"/>
                    <a:pt x="3668" y="18541"/>
                  </a:cubicBezTo>
                  <a:cubicBezTo>
                    <a:pt x="3858" y="18830"/>
                    <a:pt x="4231" y="18937"/>
                    <a:pt x="4573" y="19059"/>
                  </a:cubicBezTo>
                  <a:lnTo>
                    <a:pt x="4634" y="19081"/>
                  </a:lnTo>
                  <a:lnTo>
                    <a:pt x="4665" y="19097"/>
                  </a:lnTo>
                  <a:cubicBezTo>
                    <a:pt x="4855" y="19158"/>
                    <a:pt x="5022" y="19249"/>
                    <a:pt x="5167" y="19378"/>
                  </a:cubicBezTo>
                  <a:cubicBezTo>
                    <a:pt x="5212" y="19424"/>
                    <a:pt x="5251" y="19477"/>
                    <a:pt x="5289" y="19530"/>
                  </a:cubicBezTo>
                  <a:cubicBezTo>
                    <a:pt x="5327" y="19599"/>
                    <a:pt x="5365" y="19675"/>
                    <a:pt x="5380" y="19751"/>
                  </a:cubicBezTo>
                  <a:cubicBezTo>
                    <a:pt x="5387" y="19789"/>
                    <a:pt x="5395" y="19819"/>
                    <a:pt x="5403" y="19857"/>
                  </a:cubicBezTo>
                  <a:lnTo>
                    <a:pt x="5403" y="19873"/>
                  </a:lnTo>
                  <a:cubicBezTo>
                    <a:pt x="5410" y="19911"/>
                    <a:pt x="5410" y="19941"/>
                    <a:pt x="5410" y="19972"/>
                  </a:cubicBezTo>
                  <a:cubicBezTo>
                    <a:pt x="5425" y="20147"/>
                    <a:pt x="5410" y="20322"/>
                    <a:pt x="5418" y="20489"/>
                  </a:cubicBezTo>
                  <a:lnTo>
                    <a:pt x="5418" y="20504"/>
                  </a:lnTo>
                  <a:lnTo>
                    <a:pt x="5425" y="20588"/>
                  </a:lnTo>
                  <a:lnTo>
                    <a:pt x="5425" y="20618"/>
                  </a:lnTo>
                  <a:lnTo>
                    <a:pt x="5433" y="20687"/>
                  </a:lnTo>
                  <a:lnTo>
                    <a:pt x="5433" y="20717"/>
                  </a:lnTo>
                  <a:cubicBezTo>
                    <a:pt x="5441" y="20748"/>
                    <a:pt x="5448" y="20778"/>
                    <a:pt x="5456" y="20808"/>
                  </a:cubicBezTo>
                  <a:cubicBezTo>
                    <a:pt x="5509" y="21014"/>
                    <a:pt x="5623" y="21196"/>
                    <a:pt x="5775" y="21341"/>
                  </a:cubicBezTo>
                  <a:cubicBezTo>
                    <a:pt x="5882" y="21440"/>
                    <a:pt x="6004" y="21531"/>
                    <a:pt x="6133" y="21607"/>
                  </a:cubicBezTo>
                  <a:cubicBezTo>
                    <a:pt x="6415" y="21767"/>
                    <a:pt x="6711" y="21904"/>
                    <a:pt x="7008" y="22018"/>
                  </a:cubicBezTo>
                  <a:cubicBezTo>
                    <a:pt x="7175" y="22087"/>
                    <a:pt x="7495" y="22475"/>
                    <a:pt x="7875" y="22992"/>
                  </a:cubicBezTo>
                  <a:cubicBezTo>
                    <a:pt x="8225" y="23471"/>
                    <a:pt x="8636" y="24057"/>
                    <a:pt x="9016" y="24590"/>
                  </a:cubicBezTo>
                  <a:lnTo>
                    <a:pt x="9024" y="24605"/>
                  </a:lnTo>
                  <a:lnTo>
                    <a:pt x="9100" y="24696"/>
                  </a:lnTo>
                  <a:lnTo>
                    <a:pt x="9161" y="24780"/>
                  </a:lnTo>
                  <a:lnTo>
                    <a:pt x="9207" y="24856"/>
                  </a:lnTo>
                  <a:lnTo>
                    <a:pt x="9275" y="24940"/>
                  </a:lnTo>
                  <a:lnTo>
                    <a:pt x="9321" y="25008"/>
                  </a:lnTo>
                  <a:lnTo>
                    <a:pt x="9404" y="25122"/>
                  </a:lnTo>
                  <a:lnTo>
                    <a:pt x="9427" y="25153"/>
                  </a:lnTo>
                  <a:lnTo>
                    <a:pt x="9534" y="25290"/>
                  </a:lnTo>
                  <a:lnTo>
                    <a:pt x="9564" y="25335"/>
                  </a:lnTo>
                  <a:lnTo>
                    <a:pt x="9633" y="25427"/>
                  </a:lnTo>
                  <a:lnTo>
                    <a:pt x="9663" y="25472"/>
                  </a:lnTo>
                  <a:lnTo>
                    <a:pt x="9732" y="25556"/>
                  </a:lnTo>
                  <a:lnTo>
                    <a:pt x="9762" y="25594"/>
                  </a:lnTo>
                  <a:cubicBezTo>
                    <a:pt x="9763" y="25596"/>
                    <a:pt x="9765" y="25597"/>
                    <a:pt x="9766" y="25599"/>
                  </a:cubicBezTo>
                  <a:lnTo>
                    <a:pt x="9766" y="25599"/>
                  </a:lnTo>
                  <a:cubicBezTo>
                    <a:pt x="9460" y="25199"/>
                    <a:pt x="9206" y="24755"/>
                    <a:pt x="9024" y="24285"/>
                  </a:cubicBezTo>
                  <a:cubicBezTo>
                    <a:pt x="9001" y="24217"/>
                    <a:pt x="8971" y="24148"/>
                    <a:pt x="8948" y="24088"/>
                  </a:cubicBezTo>
                  <a:lnTo>
                    <a:pt x="8925" y="24019"/>
                  </a:lnTo>
                  <a:lnTo>
                    <a:pt x="8887" y="23882"/>
                  </a:lnTo>
                  <a:cubicBezTo>
                    <a:pt x="8880" y="23859"/>
                    <a:pt x="8872" y="23829"/>
                    <a:pt x="8864" y="23798"/>
                  </a:cubicBezTo>
                  <a:cubicBezTo>
                    <a:pt x="8857" y="23776"/>
                    <a:pt x="8841" y="23722"/>
                    <a:pt x="8826" y="23684"/>
                  </a:cubicBezTo>
                  <a:lnTo>
                    <a:pt x="8803" y="23585"/>
                  </a:lnTo>
                  <a:cubicBezTo>
                    <a:pt x="8796" y="23555"/>
                    <a:pt x="8788" y="23517"/>
                    <a:pt x="8781" y="23479"/>
                  </a:cubicBezTo>
                  <a:cubicBezTo>
                    <a:pt x="8773" y="23441"/>
                    <a:pt x="8765" y="23410"/>
                    <a:pt x="8758" y="23380"/>
                  </a:cubicBezTo>
                  <a:cubicBezTo>
                    <a:pt x="8750" y="23357"/>
                    <a:pt x="8743" y="23319"/>
                    <a:pt x="8743" y="23289"/>
                  </a:cubicBezTo>
                  <a:cubicBezTo>
                    <a:pt x="8712" y="23137"/>
                    <a:pt x="8689" y="22992"/>
                    <a:pt x="8674" y="22840"/>
                  </a:cubicBezTo>
                  <a:lnTo>
                    <a:pt x="8674" y="22787"/>
                  </a:lnTo>
                  <a:cubicBezTo>
                    <a:pt x="8667" y="22741"/>
                    <a:pt x="8667" y="22688"/>
                    <a:pt x="8667" y="22642"/>
                  </a:cubicBezTo>
                  <a:lnTo>
                    <a:pt x="8667" y="22589"/>
                  </a:lnTo>
                  <a:cubicBezTo>
                    <a:pt x="8667" y="22535"/>
                    <a:pt x="8659" y="22482"/>
                    <a:pt x="8659" y="22429"/>
                  </a:cubicBezTo>
                  <a:lnTo>
                    <a:pt x="8659" y="22399"/>
                  </a:lnTo>
                  <a:lnTo>
                    <a:pt x="8659" y="22224"/>
                  </a:lnTo>
                  <a:lnTo>
                    <a:pt x="8659" y="22208"/>
                  </a:lnTo>
                  <a:cubicBezTo>
                    <a:pt x="8659" y="21889"/>
                    <a:pt x="8689" y="21569"/>
                    <a:pt x="8750" y="21257"/>
                  </a:cubicBezTo>
                  <a:cubicBezTo>
                    <a:pt x="8788" y="21075"/>
                    <a:pt x="8834" y="20892"/>
                    <a:pt x="8887" y="20717"/>
                  </a:cubicBezTo>
                  <a:cubicBezTo>
                    <a:pt x="8994" y="20398"/>
                    <a:pt x="9123" y="20078"/>
                    <a:pt x="9222" y="19751"/>
                  </a:cubicBezTo>
                  <a:cubicBezTo>
                    <a:pt x="9389" y="19249"/>
                    <a:pt x="9481" y="18739"/>
                    <a:pt x="9290" y="18260"/>
                  </a:cubicBezTo>
                  <a:cubicBezTo>
                    <a:pt x="9275" y="18222"/>
                    <a:pt x="9260" y="18191"/>
                    <a:pt x="9245" y="18161"/>
                  </a:cubicBezTo>
                  <a:cubicBezTo>
                    <a:pt x="9237" y="18138"/>
                    <a:pt x="9230" y="18123"/>
                    <a:pt x="9222" y="18108"/>
                  </a:cubicBezTo>
                  <a:lnTo>
                    <a:pt x="9199" y="18062"/>
                  </a:lnTo>
                  <a:lnTo>
                    <a:pt x="9153" y="17986"/>
                  </a:lnTo>
                  <a:lnTo>
                    <a:pt x="9138" y="17971"/>
                  </a:lnTo>
                  <a:cubicBezTo>
                    <a:pt x="9047" y="17826"/>
                    <a:pt x="8948" y="17682"/>
                    <a:pt x="8841" y="17545"/>
                  </a:cubicBezTo>
                  <a:lnTo>
                    <a:pt x="8788" y="17469"/>
                  </a:lnTo>
                  <a:lnTo>
                    <a:pt x="8773" y="17446"/>
                  </a:lnTo>
                  <a:cubicBezTo>
                    <a:pt x="8606" y="17225"/>
                    <a:pt x="8469" y="16989"/>
                    <a:pt x="8438" y="16731"/>
                  </a:cubicBezTo>
                  <a:cubicBezTo>
                    <a:pt x="8431" y="16685"/>
                    <a:pt x="8423" y="16639"/>
                    <a:pt x="8423" y="16586"/>
                  </a:cubicBezTo>
                  <a:cubicBezTo>
                    <a:pt x="8431" y="16198"/>
                    <a:pt x="8697" y="15856"/>
                    <a:pt x="8849" y="15491"/>
                  </a:cubicBezTo>
                  <a:lnTo>
                    <a:pt x="8857" y="15460"/>
                  </a:lnTo>
                  <a:cubicBezTo>
                    <a:pt x="8902" y="15354"/>
                    <a:pt x="8933" y="15239"/>
                    <a:pt x="8940" y="15118"/>
                  </a:cubicBezTo>
                  <a:cubicBezTo>
                    <a:pt x="8948" y="14958"/>
                    <a:pt x="8925" y="14806"/>
                    <a:pt x="8864" y="14661"/>
                  </a:cubicBezTo>
                  <a:cubicBezTo>
                    <a:pt x="8857" y="14631"/>
                    <a:pt x="8841" y="14600"/>
                    <a:pt x="8826" y="14562"/>
                  </a:cubicBezTo>
                  <a:cubicBezTo>
                    <a:pt x="8819" y="14562"/>
                    <a:pt x="8819" y="14555"/>
                    <a:pt x="8819" y="14547"/>
                  </a:cubicBezTo>
                  <a:cubicBezTo>
                    <a:pt x="8803" y="14524"/>
                    <a:pt x="8788" y="14494"/>
                    <a:pt x="8773" y="14471"/>
                  </a:cubicBezTo>
                  <a:lnTo>
                    <a:pt x="8773" y="14463"/>
                  </a:lnTo>
                  <a:cubicBezTo>
                    <a:pt x="8735" y="14395"/>
                    <a:pt x="8689" y="14334"/>
                    <a:pt x="8651" y="14281"/>
                  </a:cubicBezTo>
                  <a:cubicBezTo>
                    <a:pt x="8484" y="14045"/>
                    <a:pt x="8271" y="13832"/>
                    <a:pt x="8073" y="13596"/>
                  </a:cubicBezTo>
                  <a:lnTo>
                    <a:pt x="7997" y="13512"/>
                  </a:lnTo>
                  <a:lnTo>
                    <a:pt x="7989" y="13497"/>
                  </a:lnTo>
                  <a:cubicBezTo>
                    <a:pt x="7967" y="13474"/>
                    <a:pt x="7944" y="13444"/>
                    <a:pt x="7921" y="13414"/>
                  </a:cubicBezTo>
                  <a:cubicBezTo>
                    <a:pt x="7875" y="13353"/>
                    <a:pt x="7837" y="13292"/>
                    <a:pt x="7792" y="13223"/>
                  </a:cubicBezTo>
                  <a:cubicBezTo>
                    <a:pt x="7731" y="13117"/>
                    <a:pt x="7677" y="13003"/>
                    <a:pt x="7639" y="12881"/>
                  </a:cubicBezTo>
                  <a:cubicBezTo>
                    <a:pt x="7579" y="12668"/>
                    <a:pt x="7563" y="12447"/>
                    <a:pt x="7601" y="12227"/>
                  </a:cubicBezTo>
                  <a:cubicBezTo>
                    <a:pt x="7601" y="12189"/>
                    <a:pt x="7609" y="12151"/>
                    <a:pt x="7617" y="12113"/>
                  </a:cubicBezTo>
                  <a:lnTo>
                    <a:pt x="7624" y="12082"/>
                  </a:lnTo>
                  <a:cubicBezTo>
                    <a:pt x="7632" y="12052"/>
                    <a:pt x="7639" y="12021"/>
                    <a:pt x="7647" y="11991"/>
                  </a:cubicBezTo>
                  <a:cubicBezTo>
                    <a:pt x="7639" y="11983"/>
                    <a:pt x="7639" y="11976"/>
                    <a:pt x="7647" y="11968"/>
                  </a:cubicBezTo>
                  <a:cubicBezTo>
                    <a:pt x="7655" y="11930"/>
                    <a:pt x="7662" y="11892"/>
                    <a:pt x="7677" y="11854"/>
                  </a:cubicBezTo>
                  <a:cubicBezTo>
                    <a:pt x="7677" y="11846"/>
                    <a:pt x="7677" y="11846"/>
                    <a:pt x="7677" y="11846"/>
                  </a:cubicBezTo>
                  <a:cubicBezTo>
                    <a:pt x="7685" y="11808"/>
                    <a:pt x="7693" y="11770"/>
                    <a:pt x="7708" y="11732"/>
                  </a:cubicBezTo>
                  <a:lnTo>
                    <a:pt x="7716" y="11702"/>
                  </a:lnTo>
                  <a:cubicBezTo>
                    <a:pt x="7723" y="11671"/>
                    <a:pt x="7738" y="11641"/>
                    <a:pt x="7746" y="11610"/>
                  </a:cubicBezTo>
                  <a:lnTo>
                    <a:pt x="7754" y="11588"/>
                  </a:lnTo>
                  <a:cubicBezTo>
                    <a:pt x="7769" y="11550"/>
                    <a:pt x="7784" y="11512"/>
                    <a:pt x="7792" y="11473"/>
                  </a:cubicBezTo>
                  <a:cubicBezTo>
                    <a:pt x="7792" y="11458"/>
                    <a:pt x="7807" y="11443"/>
                    <a:pt x="7807" y="11435"/>
                  </a:cubicBezTo>
                  <a:lnTo>
                    <a:pt x="7837" y="11359"/>
                  </a:lnTo>
                  <a:lnTo>
                    <a:pt x="7883" y="11215"/>
                  </a:lnTo>
                  <a:cubicBezTo>
                    <a:pt x="8035" y="10789"/>
                    <a:pt x="8180" y="10355"/>
                    <a:pt x="8111" y="9921"/>
                  </a:cubicBezTo>
                  <a:cubicBezTo>
                    <a:pt x="8111" y="9906"/>
                    <a:pt x="8111" y="9891"/>
                    <a:pt x="8104" y="9876"/>
                  </a:cubicBezTo>
                  <a:cubicBezTo>
                    <a:pt x="8104" y="9845"/>
                    <a:pt x="8096" y="9815"/>
                    <a:pt x="8088" y="9777"/>
                  </a:cubicBezTo>
                  <a:cubicBezTo>
                    <a:pt x="8088" y="9777"/>
                    <a:pt x="8088" y="9769"/>
                    <a:pt x="8088" y="9762"/>
                  </a:cubicBezTo>
                  <a:cubicBezTo>
                    <a:pt x="8081" y="9739"/>
                    <a:pt x="8073" y="9716"/>
                    <a:pt x="8065" y="9686"/>
                  </a:cubicBezTo>
                  <a:cubicBezTo>
                    <a:pt x="8065" y="9686"/>
                    <a:pt x="8065" y="9678"/>
                    <a:pt x="8065" y="9678"/>
                  </a:cubicBezTo>
                  <a:cubicBezTo>
                    <a:pt x="8058" y="9648"/>
                    <a:pt x="8050" y="9625"/>
                    <a:pt x="8035" y="9594"/>
                  </a:cubicBezTo>
                  <a:cubicBezTo>
                    <a:pt x="8027" y="9572"/>
                    <a:pt x="8012" y="9541"/>
                    <a:pt x="8005" y="9511"/>
                  </a:cubicBezTo>
                  <a:cubicBezTo>
                    <a:pt x="7929" y="9343"/>
                    <a:pt x="7837" y="9183"/>
                    <a:pt x="7738" y="9039"/>
                  </a:cubicBezTo>
                  <a:lnTo>
                    <a:pt x="7647" y="8910"/>
                  </a:lnTo>
                  <a:cubicBezTo>
                    <a:pt x="7571" y="8803"/>
                    <a:pt x="7495" y="8704"/>
                    <a:pt x="7426" y="8598"/>
                  </a:cubicBezTo>
                  <a:cubicBezTo>
                    <a:pt x="7381" y="8544"/>
                    <a:pt x="7343" y="8484"/>
                    <a:pt x="7305" y="8423"/>
                  </a:cubicBezTo>
                  <a:cubicBezTo>
                    <a:pt x="7229" y="8324"/>
                    <a:pt x="7168" y="8210"/>
                    <a:pt x="7107" y="8096"/>
                  </a:cubicBezTo>
                  <a:cubicBezTo>
                    <a:pt x="7084" y="8058"/>
                    <a:pt x="7069" y="8019"/>
                    <a:pt x="7046" y="7974"/>
                  </a:cubicBezTo>
                  <a:cubicBezTo>
                    <a:pt x="7031" y="7936"/>
                    <a:pt x="7016" y="7898"/>
                    <a:pt x="7000" y="7852"/>
                  </a:cubicBezTo>
                  <a:cubicBezTo>
                    <a:pt x="6947" y="7708"/>
                    <a:pt x="6924" y="7563"/>
                    <a:pt x="6924" y="7411"/>
                  </a:cubicBezTo>
                  <a:lnTo>
                    <a:pt x="6924" y="7373"/>
                  </a:lnTo>
                  <a:cubicBezTo>
                    <a:pt x="6924" y="7335"/>
                    <a:pt x="6932" y="7289"/>
                    <a:pt x="6939" y="7243"/>
                  </a:cubicBezTo>
                  <a:lnTo>
                    <a:pt x="6947" y="7205"/>
                  </a:lnTo>
                  <a:cubicBezTo>
                    <a:pt x="6955" y="7167"/>
                    <a:pt x="6962" y="7137"/>
                    <a:pt x="6970" y="7107"/>
                  </a:cubicBezTo>
                  <a:cubicBezTo>
                    <a:pt x="6978" y="7068"/>
                    <a:pt x="6985" y="7053"/>
                    <a:pt x="6993" y="7030"/>
                  </a:cubicBezTo>
                  <a:cubicBezTo>
                    <a:pt x="7099" y="6696"/>
                    <a:pt x="7328" y="6399"/>
                    <a:pt x="7548" y="6102"/>
                  </a:cubicBezTo>
                  <a:cubicBezTo>
                    <a:pt x="7693" y="5920"/>
                    <a:pt x="7814" y="5729"/>
                    <a:pt x="7921" y="5532"/>
                  </a:cubicBezTo>
                  <a:cubicBezTo>
                    <a:pt x="7989" y="5395"/>
                    <a:pt x="8035" y="5250"/>
                    <a:pt x="8065" y="5106"/>
                  </a:cubicBezTo>
                  <a:cubicBezTo>
                    <a:pt x="8187" y="4489"/>
                    <a:pt x="7860" y="3926"/>
                    <a:pt x="7541" y="3348"/>
                  </a:cubicBezTo>
                  <a:cubicBezTo>
                    <a:pt x="7449" y="3181"/>
                    <a:pt x="7358" y="3006"/>
                    <a:pt x="7282" y="2831"/>
                  </a:cubicBezTo>
                  <a:cubicBezTo>
                    <a:pt x="7236" y="2740"/>
                    <a:pt x="7198" y="2641"/>
                    <a:pt x="7168" y="2549"/>
                  </a:cubicBezTo>
                  <a:cubicBezTo>
                    <a:pt x="7122" y="2405"/>
                    <a:pt x="7084" y="2260"/>
                    <a:pt x="7069" y="2116"/>
                  </a:cubicBezTo>
                  <a:cubicBezTo>
                    <a:pt x="7054" y="2002"/>
                    <a:pt x="7046" y="1887"/>
                    <a:pt x="7046" y="1773"/>
                  </a:cubicBezTo>
                  <a:cubicBezTo>
                    <a:pt x="7046" y="1712"/>
                    <a:pt x="7046" y="1652"/>
                    <a:pt x="7054" y="1598"/>
                  </a:cubicBezTo>
                  <a:cubicBezTo>
                    <a:pt x="7054" y="1537"/>
                    <a:pt x="7061" y="1484"/>
                    <a:pt x="7069" y="1423"/>
                  </a:cubicBezTo>
                  <a:cubicBezTo>
                    <a:pt x="7092" y="1241"/>
                    <a:pt x="7137" y="1058"/>
                    <a:pt x="7198" y="883"/>
                  </a:cubicBezTo>
                  <a:lnTo>
                    <a:pt x="7213" y="845"/>
                  </a:lnTo>
                  <a:cubicBezTo>
                    <a:pt x="7229" y="815"/>
                    <a:pt x="7236" y="777"/>
                    <a:pt x="7251" y="746"/>
                  </a:cubicBezTo>
                  <a:lnTo>
                    <a:pt x="7274" y="693"/>
                  </a:lnTo>
                  <a:cubicBezTo>
                    <a:pt x="7289" y="663"/>
                    <a:pt x="7305" y="632"/>
                    <a:pt x="7320" y="594"/>
                  </a:cubicBezTo>
                  <a:cubicBezTo>
                    <a:pt x="7328" y="579"/>
                    <a:pt x="7335" y="564"/>
                    <a:pt x="7343" y="548"/>
                  </a:cubicBezTo>
                  <a:cubicBezTo>
                    <a:pt x="7366" y="503"/>
                    <a:pt x="7388" y="457"/>
                    <a:pt x="7419" y="419"/>
                  </a:cubicBezTo>
                  <a:lnTo>
                    <a:pt x="7426" y="396"/>
                  </a:lnTo>
                  <a:cubicBezTo>
                    <a:pt x="7449" y="358"/>
                    <a:pt x="7472" y="320"/>
                    <a:pt x="7495" y="290"/>
                  </a:cubicBezTo>
                  <a:lnTo>
                    <a:pt x="7525" y="244"/>
                  </a:lnTo>
                  <a:cubicBezTo>
                    <a:pt x="7548" y="214"/>
                    <a:pt x="7571" y="183"/>
                    <a:pt x="7594" y="160"/>
                  </a:cubicBezTo>
                  <a:lnTo>
                    <a:pt x="7624" y="122"/>
                  </a:lnTo>
                  <a:cubicBezTo>
                    <a:pt x="7655" y="77"/>
                    <a:pt x="7685" y="39"/>
                    <a:pt x="7716" y="1"/>
                  </a:cubicBezTo>
                  <a:close/>
                  <a:moveTo>
                    <a:pt x="9766" y="25599"/>
                  </a:moveTo>
                  <a:cubicBezTo>
                    <a:pt x="9792" y="25633"/>
                    <a:pt x="9819" y="25667"/>
                    <a:pt x="9846" y="25700"/>
                  </a:cubicBezTo>
                  <a:cubicBezTo>
                    <a:pt x="9824" y="25664"/>
                    <a:pt x="9795" y="25635"/>
                    <a:pt x="9766" y="25599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 rot="-1562754" flipH="1">
              <a:off x="8274279" y="4194114"/>
              <a:ext cx="12965" cy="12541"/>
            </a:xfrm>
            <a:custGeom>
              <a:avLst/>
              <a:gdLst/>
              <a:ahLst/>
              <a:cxnLst/>
              <a:rect l="l" t="t" r="r" b="b"/>
              <a:pathLst>
                <a:path w="214" h="207" extrusionOk="0">
                  <a:moveTo>
                    <a:pt x="213" y="1"/>
                  </a:moveTo>
                  <a:cubicBezTo>
                    <a:pt x="137" y="62"/>
                    <a:pt x="69" y="130"/>
                    <a:pt x="0" y="206"/>
                  </a:cubicBezTo>
                  <a:cubicBezTo>
                    <a:pt x="76" y="138"/>
                    <a:pt x="152" y="69"/>
                    <a:pt x="213" y="1"/>
                  </a:cubicBezTo>
                  <a:close/>
                </a:path>
              </a:pathLst>
            </a:custGeom>
            <a:solidFill>
              <a:srgbClr val="AEB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 rot="-1562754" flipH="1">
              <a:off x="8486067" y="4061495"/>
              <a:ext cx="605733" cy="1542807"/>
            </a:xfrm>
            <a:custGeom>
              <a:avLst/>
              <a:gdLst/>
              <a:ahLst/>
              <a:cxnLst/>
              <a:rect l="l" t="t" r="r" b="b"/>
              <a:pathLst>
                <a:path w="9998" h="25465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6696" y="358"/>
                    <a:pt x="5638" y="252"/>
                    <a:pt x="4786" y="564"/>
                  </a:cubicBezTo>
                  <a:cubicBezTo>
                    <a:pt x="3957" y="860"/>
                    <a:pt x="3333" y="1553"/>
                    <a:pt x="2755" y="2222"/>
                  </a:cubicBezTo>
                  <a:cubicBezTo>
                    <a:pt x="2374" y="2663"/>
                    <a:pt x="1979" y="3127"/>
                    <a:pt x="1872" y="3698"/>
                  </a:cubicBezTo>
                  <a:cubicBezTo>
                    <a:pt x="1773" y="4170"/>
                    <a:pt x="1887" y="4718"/>
                    <a:pt x="1583" y="5098"/>
                  </a:cubicBezTo>
                  <a:cubicBezTo>
                    <a:pt x="1317" y="5440"/>
                    <a:pt x="792" y="5539"/>
                    <a:pt x="601" y="5920"/>
                  </a:cubicBezTo>
                  <a:cubicBezTo>
                    <a:pt x="274" y="6589"/>
                    <a:pt x="1203" y="7259"/>
                    <a:pt x="1172" y="8004"/>
                  </a:cubicBezTo>
                  <a:cubicBezTo>
                    <a:pt x="1142" y="8628"/>
                    <a:pt x="457" y="9008"/>
                    <a:pt x="229" y="9594"/>
                  </a:cubicBezTo>
                  <a:cubicBezTo>
                    <a:pt x="0" y="10172"/>
                    <a:pt x="274" y="10834"/>
                    <a:pt x="594" y="11374"/>
                  </a:cubicBezTo>
                  <a:cubicBezTo>
                    <a:pt x="913" y="11915"/>
                    <a:pt x="1301" y="12462"/>
                    <a:pt x="1309" y="13094"/>
                  </a:cubicBezTo>
                  <a:cubicBezTo>
                    <a:pt x="1309" y="13573"/>
                    <a:pt x="1088" y="14068"/>
                    <a:pt x="1241" y="14524"/>
                  </a:cubicBezTo>
                  <a:cubicBezTo>
                    <a:pt x="1583" y="15559"/>
                    <a:pt x="3386" y="15445"/>
                    <a:pt x="3713" y="16479"/>
                  </a:cubicBezTo>
                  <a:cubicBezTo>
                    <a:pt x="3903" y="17080"/>
                    <a:pt x="3477" y="17803"/>
                    <a:pt x="3827" y="18321"/>
                  </a:cubicBezTo>
                  <a:cubicBezTo>
                    <a:pt x="4185" y="18861"/>
                    <a:pt x="5113" y="18762"/>
                    <a:pt x="5448" y="19310"/>
                  </a:cubicBezTo>
                  <a:cubicBezTo>
                    <a:pt x="5668" y="19682"/>
                    <a:pt x="5509" y="20169"/>
                    <a:pt x="5623" y="20595"/>
                  </a:cubicBezTo>
                  <a:cubicBezTo>
                    <a:pt x="5790" y="21250"/>
                    <a:pt x="6543" y="21546"/>
                    <a:pt x="7175" y="21805"/>
                  </a:cubicBezTo>
                  <a:cubicBezTo>
                    <a:pt x="7608" y="21980"/>
                    <a:pt x="9214" y="24536"/>
                    <a:pt x="9997" y="25464"/>
                  </a:cubicBezTo>
                  <a:cubicBezTo>
                    <a:pt x="9647" y="25038"/>
                    <a:pt x="9374" y="24567"/>
                    <a:pt x="9168" y="24049"/>
                  </a:cubicBezTo>
                  <a:cubicBezTo>
                    <a:pt x="9069" y="23867"/>
                    <a:pt x="8978" y="23684"/>
                    <a:pt x="8894" y="23486"/>
                  </a:cubicBezTo>
                  <a:cubicBezTo>
                    <a:pt x="7677" y="20641"/>
                    <a:pt x="6734" y="17803"/>
                    <a:pt x="5258" y="14935"/>
                  </a:cubicBezTo>
                  <a:cubicBezTo>
                    <a:pt x="4071" y="12691"/>
                    <a:pt x="3774" y="10180"/>
                    <a:pt x="3766" y="7548"/>
                  </a:cubicBezTo>
                  <a:cubicBezTo>
                    <a:pt x="3812" y="4504"/>
                    <a:pt x="5524" y="2123"/>
                    <a:pt x="7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 rot="-1562754" flipH="1">
              <a:off x="8817177" y="4992122"/>
              <a:ext cx="159097" cy="64826"/>
            </a:xfrm>
            <a:custGeom>
              <a:avLst/>
              <a:gdLst/>
              <a:ahLst/>
              <a:cxnLst/>
              <a:rect l="l" t="t" r="r" b="b"/>
              <a:pathLst>
                <a:path w="2626" h="1070" extrusionOk="0">
                  <a:moveTo>
                    <a:pt x="1960" y="0"/>
                  </a:moveTo>
                  <a:cubicBezTo>
                    <a:pt x="1525" y="0"/>
                    <a:pt x="1095" y="32"/>
                    <a:pt x="670" y="95"/>
                  </a:cubicBezTo>
                  <a:cubicBezTo>
                    <a:pt x="442" y="133"/>
                    <a:pt x="213" y="187"/>
                    <a:pt x="0" y="270"/>
                  </a:cubicBezTo>
                  <a:cubicBezTo>
                    <a:pt x="107" y="377"/>
                    <a:pt x="183" y="514"/>
                    <a:pt x="236" y="658"/>
                  </a:cubicBezTo>
                  <a:cubicBezTo>
                    <a:pt x="259" y="750"/>
                    <a:pt x="274" y="841"/>
                    <a:pt x="282" y="940"/>
                  </a:cubicBezTo>
                  <a:cubicBezTo>
                    <a:pt x="487" y="993"/>
                    <a:pt x="693" y="1031"/>
                    <a:pt x="906" y="1069"/>
                  </a:cubicBezTo>
                  <a:cubicBezTo>
                    <a:pt x="1362" y="963"/>
                    <a:pt x="1834" y="894"/>
                    <a:pt x="2306" y="879"/>
                  </a:cubicBezTo>
                  <a:cubicBezTo>
                    <a:pt x="2412" y="871"/>
                    <a:pt x="2519" y="871"/>
                    <a:pt x="2625" y="864"/>
                  </a:cubicBezTo>
                  <a:cubicBezTo>
                    <a:pt x="2496" y="582"/>
                    <a:pt x="2359" y="293"/>
                    <a:pt x="2222" y="4"/>
                  </a:cubicBezTo>
                  <a:cubicBezTo>
                    <a:pt x="2134" y="2"/>
                    <a:pt x="2047" y="0"/>
                    <a:pt x="1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 rot="-1562754" flipH="1">
              <a:off x="8829069" y="4695275"/>
              <a:ext cx="179817" cy="38775"/>
            </a:xfrm>
            <a:custGeom>
              <a:avLst/>
              <a:gdLst/>
              <a:ahLst/>
              <a:cxnLst/>
              <a:rect l="l" t="t" r="r" b="b"/>
              <a:pathLst>
                <a:path w="2968" h="640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206"/>
                    <a:pt x="244" y="419"/>
                    <a:pt x="351" y="640"/>
                  </a:cubicBezTo>
                  <a:cubicBezTo>
                    <a:pt x="503" y="617"/>
                    <a:pt x="647" y="594"/>
                    <a:pt x="792" y="571"/>
                  </a:cubicBezTo>
                  <a:cubicBezTo>
                    <a:pt x="1445" y="489"/>
                    <a:pt x="2103" y="456"/>
                    <a:pt x="2757" y="456"/>
                  </a:cubicBezTo>
                  <a:cubicBezTo>
                    <a:pt x="2827" y="456"/>
                    <a:pt x="2898" y="456"/>
                    <a:pt x="2968" y="457"/>
                  </a:cubicBezTo>
                  <a:cubicBezTo>
                    <a:pt x="1987" y="259"/>
                    <a:pt x="997" y="10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 rot="-1562754" flipH="1">
              <a:off x="8966909" y="4832622"/>
              <a:ext cx="83487" cy="39683"/>
            </a:xfrm>
            <a:custGeom>
              <a:avLst/>
              <a:gdLst/>
              <a:ahLst/>
              <a:cxnLst/>
              <a:rect l="l" t="t" r="r" b="b"/>
              <a:pathLst>
                <a:path w="1378" h="655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84"/>
                    <a:pt x="24" y="160"/>
                    <a:pt x="47" y="236"/>
                  </a:cubicBezTo>
                  <a:cubicBezTo>
                    <a:pt x="100" y="396"/>
                    <a:pt x="191" y="541"/>
                    <a:pt x="305" y="655"/>
                  </a:cubicBezTo>
                  <a:cubicBezTo>
                    <a:pt x="655" y="502"/>
                    <a:pt x="1013" y="388"/>
                    <a:pt x="1378" y="305"/>
                  </a:cubicBezTo>
                  <a:cubicBezTo>
                    <a:pt x="1203" y="282"/>
                    <a:pt x="1036" y="251"/>
                    <a:pt x="868" y="221"/>
                  </a:cubicBezTo>
                  <a:cubicBezTo>
                    <a:pt x="572" y="168"/>
                    <a:pt x="282" y="9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 rot="-1562754" flipH="1">
              <a:off x="8848343" y="5375163"/>
              <a:ext cx="60888" cy="19872"/>
            </a:xfrm>
            <a:custGeom>
              <a:avLst/>
              <a:gdLst/>
              <a:ahLst/>
              <a:cxnLst/>
              <a:rect l="l" t="t" r="r" b="b"/>
              <a:pathLst>
                <a:path w="1005" h="328" extrusionOk="0">
                  <a:moveTo>
                    <a:pt x="868" y="0"/>
                  </a:moveTo>
                  <a:cubicBezTo>
                    <a:pt x="586" y="84"/>
                    <a:pt x="297" y="153"/>
                    <a:pt x="0" y="198"/>
                  </a:cubicBezTo>
                  <a:cubicBezTo>
                    <a:pt x="24" y="198"/>
                    <a:pt x="48" y="197"/>
                    <a:pt x="72" y="197"/>
                  </a:cubicBezTo>
                  <a:cubicBezTo>
                    <a:pt x="384" y="197"/>
                    <a:pt x="701" y="243"/>
                    <a:pt x="1004" y="3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 rot="-1562754" flipH="1">
              <a:off x="8870716" y="5335200"/>
              <a:ext cx="99178" cy="16661"/>
            </a:xfrm>
            <a:custGeom>
              <a:avLst/>
              <a:gdLst/>
              <a:ahLst/>
              <a:cxnLst/>
              <a:rect l="l" t="t" r="r" b="b"/>
              <a:pathLst>
                <a:path w="1637" h="275" extrusionOk="0">
                  <a:moveTo>
                    <a:pt x="1" y="0"/>
                  </a:moveTo>
                  <a:cubicBezTo>
                    <a:pt x="107" y="107"/>
                    <a:pt x="229" y="198"/>
                    <a:pt x="358" y="274"/>
                  </a:cubicBezTo>
                  <a:cubicBezTo>
                    <a:pt x="784" y="191"/>
                    <a:pt x="1210" y="130"/>
                    <a:pt x="1636" y="31"/>
                  </a:cubicBezTo>
                  <a:cubicBezTo>
                    <a:pt x="1517" y="26"/>
                    <a:pt x="1397" y="24"/>
                    <a:pt x="1277" y="24"/>
                  </a:cubicBezTo>
                  <a:cubicBezTo>
                    <a:pt x="1036" y="24"/>
                    <a:pt x="794" y="31"/>
                    <a:pt x="556" y="31"/>
                  </a:cubicBezTo>
                  <a:cubicBezTo>
                    <a:pt x="381" y="23"/>
                    <a:pt x="191" y="1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 rot="-1562754" flipH="1">
              <a:off x="8819719" y="5082466"/>
              <a:ext cx="186724" cy="66402"/>
            </a:xfrm>
            <a:custGeom>
              <a:avLst/>
              <a:gdLst/>
              <a:ahLst/>
              <a:cxnLst/>
              <a:rect l="l" t="t" r="r" b="b"/>
              <a:pathLst>
                <a:path w="3082" h="1096" extrusionOk="0">
                  <a:moveTo>
                    <a:pt x="746" y="0"/>
                  </a:moveTo>
                  <a:cubicBezTo>
                    <a:pt x="503" y="54"/>
                    <a:pt x="259" y="137"/>
                    <a:pt x="31" y="236"/>
                  </a:cubicBezTo>
                  <a:cubicBezTo>
                    <a:pt x="8" y="480"/>
                    <a:pt x="1" y="715"/>
                    <a:pt x="92" y="928"/>
                  </a:cubicBezTo>
                  <a:cubicBezTo>
                    <a:pt x="427" y="1012"/>
                    <a:pt x="761" y="1073"/>
                    <a:pt x="1104" y="1096"/>
                  </a:cubicBezTo>
                  <a:cubicBezTo>
                    <a:pt x="1522" y="1005"/>
                    <a:pt x="1941" y="951"/>
                    <a:pt x="2367" y="936"/>
                  </a:cubicBezTo>
                  <a:cubicBezTo>
                    <a:pt x="2610" y="921"/>
                    <a:pt x="2846" y="913"/>
                    <a:pt x="3082" y="913"/>
                  </a:cubicBezTo>
                  <a:cubicBezTo>
                    <a:pt x="2975" y="647"/>
                    <a:pt x="2854" y="373"/>
                    <a:pt x="2739" y="107"/>
                  </a:cubicBezTo>
                  <a:cubicBezTo>
                    <a:pt x="2632" y="109"/>
                    <a:pt x="2525" y="111"/>
                    <a:pt x="2417" y="111"/>
                  </a:cubicBezTo>
                  <a:cubicBezTo>
                    <a:pt x="1863" y="111"/>
                    <a:pt x="1308" y="77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 rot="-1562754" flipH="1">
              <a:off x="8546673" y="4179952"/>
              <a:ext cx="81184" cy="188602"/>
            </a:xfrm>
            <a:custGeom>
              <a:avLst/>
              <a:gdLst/>
              <a:ahLst/>
              <a:cxnLst/>
              <a:rect l="l" t="t" r="r" b="b"/>
              <a:pathLst>
                <a:path w="1340" h="3113" extrusionOk="0">
                  <a:moveTo>
                    <a:pt x="222" y="1"/>
                  </a:moveTo>
                  <a:cubicBezTo>
                    <a:pt x="153" y="69"/>
                    <a:pt x="77" y="145"/>
                    <a:pt x="1" y="222"/>
                  </a:cubicBezTo>
                  <a:cubicBezTo>
                    <a:pt x="168" y="921"/>
                    <a:pt x="404" y="1599"/>
                    <a:pt x="701" y="2253"/>
                  </a:cubicBezTo>
                  <a:cubicBezTo>
                    <a:pt x="830" y="2542"/>
                    <a:pt x="960" y="2831"/>
                    <a:pt x="1104" y="3113"/>
                  </a:cubicBezTo>
                  <a:cubicBezTo>
                    <a:pt x="1180" y="2930"/>
                    <a:pt x="1256" y="2747"/>
                    <a:pt x="1340" y="2565"/>
                  </a:cubicBezTo>
                  <a:cubicBezTo>
                    <a:pt x="921" y="1735"/>
                    <a:pt x="571" y="868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 rot="-1562754" flipH="1">
              <a:off x="8468770" y="4163611"/>
              <a:ext cx="39259" cy="151706"/>
            </a:xfrm>
            <a:custGeom>
              <a:avLst/>
              <a:gdLst/>
              <a:ahLst/>
              <a:cxnLst/>
              <a:rect l="l" t="t" r="r" b="b"/>
              <a:pathLst>
                <a:path w="648" h="2504" extrusionOk="0">
                  <a:moveTo>
                    <a:pt x="137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16" y="876"/>
                    <a:pt x="122" y="1697"/>
                    <a:pt x="320" y="2504"/>
                  </a:cubicBezTo>
                  <a:cubicBezTo>
                    <a:pt x="427" y="2329"/>
                    <a:pt x="533" y="2154"/>
                    <a:pt x="647" y="1979"/>
                  </a:cubicBezTo>
                  <a:cubicBezTo>
                    <a:pt x="404" y="1347"/>
                    <a:pt x="267" y="678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 rot="-1562754" flipH="1">
              <a:off x="8420244" y="4170471"/>
              <a:ext cx="45681" cy="107903"/>
            </a:xfrm>
            <a:custGeom>
              <a:avLst/>
              <a:gdLst/>
              <a:ahLst/>
              <a:cxnLst/>
              <a:rect l="l" t="t" r="r" b="b"/>
              <a:pathLst>
                <a:path w="754" h="1781" extrusionOk="0">
                  <a:moveTo>
                    <a:pt x="753" y="1"/>
                  </a:moveTo>
                  <a:cubicBezTo>
                    <a:pt x="495" y="31"/>
                    <a:pt x="244" y="61"/>
                    <a:pt x="0" y="107"/>
                  </a:cubicBezTo>
                  <a:cubicBezTo>
                    <a:pt x="99" y="670"/>
                    <a:pt x="236" y="1233"/>
                    <a:pt x="411" y="1781"/>
                  </a:cubicBezTo>
                  <a:cubicBezTo>
                    <a:pt x="510" y="1629"/>
                    <a:pt x="624" y="1484"/>
                    <a:pt x="731" y="1340"/>
                  </a:cubicBezTo>
                  <a:cubicBezTo>
                    <a:pt x="723" y="1050"/>
                    <a:pt x="715" y="769"/>
                    <a:pt x="723" y="480"/>
                  </a:cubicBezTo>
                  <a:cubicBezTo>
                    <a:pt x="731" y="320"/>
                    <a:pt x="738" y="160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 rot="-1562754" flipH="1">
              <a:off x="8901184" y="5225270"/>
              <a:ext cx="44773" cy="14783"/>
            </a:xfrm>
            <a:custGeom>
              <a:avLst/>
              <a:gdLst/>
              <a:ahLst/>
              <a:cxnLst/>
              <a:rect l="l" t="t" r="r" b="b"/>
              <a:pathLst>
                <a:path w="739" h="244" extrusionOk="0">
                  <a:moveTo>
                    <a:pt x="738" y="0"/>
                  </a:moveTo>
                  <a:lnTo>
                    <a:pt x="738" y="0"/>
                  </a:lnTo>
                  <a:cubicBezTo>
                    <a:pt x="487" y="8"/>
                    <a:pt x="244" y="15"/>
                    <a:pt x="0" y="23"/>
                  </a:cubicBezTo>
                  <a:cubicBezTo>
                    <a:pt x="16" y="91"/>
                    <a:pt x="23" y="167"/>
                    <a:pt x="31" y="243"/>
                  </a:cubicBezTo>
                  <a:cubicBezTo>
                    <a:pt x="168" y="183"/>
                    <a:pt x="305" y="137"/>
                    <a:pt x="442" y="91"/>
                  </a:cubicBezTo>
                  <a:cubicBezTo>
                    <a:pt x="541" y="61"/>
                    <a:pt x="640" y="30"/>
                    <a:pt x="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 rot="-1562754" flipH="1">
              <a:off x="8808946" y="4757523"/>
              <a:ext cx="193692" cy="26294"/>
            </a:xfrm>
            <a:custGeom>
              <a:avLst/>
              <a:gdLst/>
              <a:ahLst/>
              <a:cxnLst/>
              <a:rect l="l" t="t" r="r" b="b"/>
              <a:pathLst>
                <a:path w="3197" h="434" extrusionOk="0">
                  <a:moveTo>
                    <a:pt x="2227" y="1"/>
                  </a:moveTo>
                  <a:cubicBezTo>
                    <a:pt x="1483" y="1"/>
                    <a:pt x="738" y="38"/>
                    <a:pt x="1" y="159"/>
                  </a:cubicBezTo>
                  <a:cubicBezTo>
                    <a:pt x="24" y="213"/>
                    <a:pt x="31" y="258"/>
                    <a:pt x="46" y="304"/>
                  </a:cubicBezTo>
                  <a:lnTo>
                    <a:pt x="259" y="372"/>
                  </a:lnTo>
                  <a:cubicBezTo>
                    <a:pt x="343" y="395"/>
                    <a:pt x="427" y="418"/>
                    <a:pt x="510" y="433"/>
                  </a:cubicBezTo>
                  <a:cubicBezTo>
                    <a:pt x="978" y="366"/>
                    <a:pt x="1453" y="327"/>
                    <a:pt x="1931" y="327"/>
                  </a:cubicBezTo>
                  <a:cubicBezTo>
                    <a:pt x="2099" y="327"/>
                    <a:pt x="2267" y="332"/>
                    <a:pt x="2435" y="342"/>
                  </a:cubicBezTo>
                  <a:cubicBezTo>
                    <a:pt x="2686" y="350"/>
                    <a:pt x="2945" y="372"/>
                    <a:pt x="3196" y="403"/>
                  </a:cubicBezTo>
                  <a:cubicBezTo>
                    <a:pt x="3158" y="273"/>
                    <a:pt x="3120" y="144"/>
                    <a:pt x="3082" y="15"/>
                  </a:cubicBezTo>
                  <a:cubicBezTo>
                    <a:pt x="2797" y="6"/>
                    <a:pt x="2512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 rot="-1562754" flipH="1">
              <a:off x="8829844" y="5179875"/>
              <a:ext cx="153523" cy="27748"/>
            </a:xfrm>
            <a:custGeom>
              <a:avLst/>
              <a:gdLst/>
              <a:ahLst/>
              <a:cxnLst/>
              <a:rect l="l" t="t" r="r" b="b"/>
              <a:pathLst>
                <a:path w="2534" h="458" extrusionOk="0">
                  <a:moveTo>
                    <a:pt x="2359" y="1"/>
                  </a:moveTo>
                  <a:cubicBezTo>
                    <a:pt x="2275" y="8"/>
                    <a:pt x="2199" y="16"/>
                    <a:pt x="2115" y="16"/>
                  </a:cubicBezTo>
                  <a:cubicBezTo>
                    <a:pt x="1734" y="52"/>
                    <a:pt x="1352" y="69"/>
                    <a:pt x="971" y="69"/>
                  </a:cubicBezTo>
                  <a:cubicBezTo>
                    <a:pt x="713" y="69"/>
                    <a:pt x="456" y="62"/>
                    <a:pt x="198" y="46"/>
                  </a:cubicBezTo>
                  <a:cubicBezTo>
                    <a:pt x="137" y="54"/>
                    <a:pt x="69" y="69"/>
                    <a:pt x="0" y="92"/>
                  </a:cubicBezTo>
                  <a:cubicBezTo>
                    <a:pt x="267" y="183"/>
                    <a:pt x="533" y="274"/>
                    <a:pt x="715" y="457"/>
                  </a:cubicBezTo>
                  <a:cubicBezTo>
                    <a:pt x="1237" y="457"/>
                    <a:pt x="1759" y="424"/>
                    <a:pt x="2276" y="424"/>
                  </a:cubicBezTo>
                  <a:cubicBezTo>
                    <a:pt x="2362" y="424"/>
                    <a:pt x="2448" y="424"/>
                    <a:pt x="2534" y="42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 rot="-1562754" flipH="1">
              <a:off x="8597283" y="4227922"/>
              <a:ext cx="118990" cy="167397"/>
            </a:xfrm>
            <a:custGeom>
              <a:avLst/>
              <a:gdLst/>
              <a:ahLst/>
              <a:cxnLst/>
              <a:rect l="l" t="t" r="r" b="b"/>
              <a:pathLst>
                <a:path w="1964" h="2763" extrusionOk="0">
                  <a:moveTo>
                    <a:pt x="190" y="0"/>
                  </a:moveTo>
                  <a:cubicBezTo>
                    <a:pt x="122" y="84"/>
                    <a:pt x="61" y="175"/>
                    <a:pt x="0" y="259"/>
                  </a:cubicBezTo>
                  <a:cubicBezTo>
                    <a:pt x="411" y="974"/>
                    <a:pt x="898" y="1644"/>
                    <a:pt x="1438" y="2260"/>
                  </a:cubicBezTo>
                  <a:cubicBezTo>
                    <a:pt x="1583" y="2427"/>
                    <a:pt x="1727" y="2595"/>
                    <a:pt x="1879" y="2762"/>
                  </a:cubicBezTo>
                  <a:cubicBezTo>
                    <a:pt x="1902" y="2671"/>
                    <a:pt x="1933" y="2564"/>
                    <a:pt x="1963" y="2465"/>
                  </a:cubicBezTo>
                  <a:lnTo>
                    <a:pt x="1955" y="2458"/>
                  </a:lnTo>
                  <a:cubicBezTo>
                    <a:pt x="1377" y="1628"/>
                    <a:pt x="784" y="814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 rot="-1562754" flipH="1">
              <a:off x="8683336" y="4354105"/>
              <a:ext cx="175698" cy="148919"/>
            </a:xfrm>
            <a:custGeom>
              <a:avLst/>
              <a:gdLst/>
              <a:ahLst/>
              <a:cxnLst/>
              <a:rect l="l" t="t" r="r" b="b"/>
              <a:pathLst>
                <a:path w="2900" h="2458" extrusionOk="0">
                  <a:moveTo>
                    <a:pt x="366" y="0"/>
                  </a:moveTo>
                  <a:cubicBezTo>
                    <a:pt x="244" y="84"/>
                    <a:pt x="115" y="153"/>
                    <a:pt x="1" y="236"/>
                  </a:cubicBezTo>
                  <a:cubicBezTo>
                    <a:pt x="191" y="396"/>
                    <a:pt x="381" y="541"/>
                    <a:pt x="579" y="685"/>
                  </a:cubicBezTo>
                  <a:cubicBezTo>
                    <a:pt x="891" y="921"/>
                    <a:pt x="1180" y="1164"/>
                    <a:pt x="1477" y="1408"/>
                  </a:cubicBezTo>
                  <a:cubicBezTo>
                    <a:pt x="1713" y="1613"/>
                    <a:pt x="1949" y="1811"/>
                    <a:pt x="2184" y="2009"/>
                  </a:cubicBezTo>
                  <a:cubicBezTo>
                    <a:pt x="2420" y="2153"/>
                    <a:pt x="2656" y="2306"/>
                    <a:pt x="2884" y="2458"/>
                  </a:cubicBezTo>
                  <a:lnTo>
                    <a:pt x="2884" y="2169"/>
                  </a:lnTo>
                  <a:cubicBezTo>
                    <a:pt x="2884" y="2070"/>
                    <a:pt x="2892" y="1956"/>
                    <a:pt x="2900" y="1857"/>
                  </a:cubicBezTo>
                  <a:cubicBezTo>
                    <a:pt x="2496" y="1621"/>
                    <a:pt x="2093" y="1385"/>
                    <a:pt x="1698" y="1142"/>
                  </a:cubicBezTo>
                  <a:cubicBezTo>
                    <a:pt x="1370" y="929"/>
                    <a:pt x="1097" y="655"/>
                    <a:pt x="807" y="396"/>
                  </a:cubicBezTo>
                  <a:cubicBezTo>
                    <a:pt x="663" y="267"/>
                    <a:pt x="518" y="130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 rot="-1562754" flipH="1">
              <a:off x="8645893" y="4300925"/>
              <a:ext cx="130501" cy="150312"/>
            </a:xfrm>
            <a:custGeom>
              <a:avLst/>
              <a:gdLst/>
              <a:ahLst/>
              <a:cxnLst/>
              <a:rect l="l" t="t" r="r" b="b"/>
              <a:pathLst>
                <a:path w="2154" h="2481" extrusionOk="0">
                  <a:moveTo>
                    <a:pt x="61" y="1"/>
                  </a:moveTo>
                  <a:cubicBezTo>
                    <a:pt x="54" y="191"/>
                    <a:pt x="39" y="381"/>
                    <a:pt x="1" y="571"/>
                  </a:cubicBezTo>
                  <a:cubicBezTo>
                    <a:pt x="320" y="891"/>
                    <a:pt x="655" y="1187"/>
                    <a:pt x="982" y="1499"/>
                  </a:cubicBezTo>
                  <a:cubicBezTo>
                    <a:pt x="1332" y="1842"/>
                    <a:pt x="1697" y="2169"/>
                    <a:pt x="2062" y="2481"/>
                  </a:cubicBezTo>
                  <a:cubicBezTo>
                    <a:pt x="2093" y="2291"/>
                    <a:pt x="2116" y="2116"/>
                    <a:pt x="2154" y="1933"/>
                  </a:cubicBezTo>
                  <a:cubicBezTo>
                    <a:pt x="1545" y="1454"/>
                    <a:pt x="967" y="936"/>
                    <a:pt x="419" y="381"/>
                  </a:cubicBezTo>
                  <a:cubicBezTo>
                    <a:pt x="305" y="252"/>
                    <a:pt x="183" y="122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 rot="-1562754" flipH="1">
              <a:off x="8655746" y="4249536"/>
              <a:ext cx="78398" cy="99602"/>
            </a:xfrm>
            <a:custGeom>
              <a:avLst/>
              <a:gdLst/>
              <a:ahLst/>
              <a:cxnLst/>
              <a:rect l="l" t="t" r="r" b="b"/>
              <a:pathLst>
                <a:path w="1294" h="1644" extrusionOk="0">
                  <a:moveTo>
                    <a:pt x="115" y="1"/>
                  </a:moveTo>
                  <a:cubicBezTo>
                    <a:pt x="61" y="107"/>
                    <a:pt x="23" y="229"/>
                    <a:pt x="1" y="343"/>
                  </a:cubicBezTo>
                  <a:cubicBezTo>
                    <a:pt x="214" y="556"/>
                    <a:pt x="411" y="777"/>
                    <a:pt x="624" y="997"/>
                  </a:cubicBezTo>
                  <a:cubicBezTo>
                    <a:pt x="830" y="1210"/>
                    <a:pt x="1058" y="1439"/>
                    <a:pt x="1294" y="1644"/>
                  </a:cubicBezTo>
                  <a:cubicBezTo>
                    <a:pt x="929" y="1203"/>
                    <a:pt x="594" y="746"/>
                    <a:pt x="282" y="275"/>
                  </a:cubicBezTo>
                  <a:cubicBezTo>
                    <a:pt x="229" y="183"/>
                    <a:pt x="168" y="92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 rot="-1562754" flipH="1">
              <a:off x="8854171" y="5435544"/>
              <a:ext cx="30050" cy="16176"/>
            </a:xfrm>
            <a:custGeom>
              <a:avLst/>
              <a:gdLst/>
              <a:ahLst/>
              <a:cxnLst/>
              <a:rect l="l" t="t" r="r" b="b"/>
              <a:pathLst>
                <a:path w="496" h="267" extrusionOk="0">
                  <a:moveTo>
                    <a:pt x="381" y="1"/>
                  </a:moveTo>
                  <a:cubicBezTo>
                    <a:pt x="260" y="46"/>
                    <a:pt x="130" y="84"/>
                    <a:pt x="1" y="115"/>
                  </a:cubicBezTo>
                  <a:cubicBezTo>
                    <a:pt x="161" y="168"/>
                    <a:pt x="328" y="221"/>
                    <a:pt x="495" y="267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 rot="-1562754" flipH="1">
              <a:off x="8796139" y="4523530"/>
              <a:ext cx="153099" cy="66886"/>
            </a:xfrm>
            <a:custGeom>
              <a:avLst/>
              <a:gdLst/>
              <a:ahLst/>
              <a:cxnLst/>
              <a:rect l="l" t="t" r="r" b="b"/>
              <a:pathLst>
                <a:path w="2527" h="1104" extrusionOk="0">
                  <a:moveTo>
                    <a:pt x="374" y="0"/>
                  </a:moveTo>
                  <a:cubicBezTo>
                    <a:pt x="252" y="153"/>
                    <a:pt x="123" y="297"/>
                    <a:pt x="1" y="457"/>
                  </a:cubicBezTo>
                  <a:cubicBezTo>
                    <a:pt x="853" y="624"/>
                    <a:pt x="1698" y="837"/>
                    <a:pt x="2527" y="1104"/>
                  </a:cubicBezTo>
                  <a:cubicBezTo>
                    <a:pt x="1895" y="761"/>
                    <a:pt x="1272" y="419"/>
                    <a:pt x="625" y="115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 rot="-1562754" flipH="1">
              <a:off x="8510835" y="4151857"/>
              <a:ext cx="65069" cy="173335"/>
            </a:xfrm>
            <a:custGeom>
              <a:avLst/>
              <a:gdLst/>
              <a:ahLst/>
              <a:cxnLst/>
              <a:rect l="l" t="t" r="r" b="b"/>
              <a:pathLst>
                <a:path w="1074" h="2861" extrusionOk="0">
                  <a:moveTo>
                    <a:pt x="663" y="0"/>
                  </a:moveTo>
                  <a:cubicBezTo>
                    <a:pt x="427" y="122"/>
                    <a:pt x="206" y="274"/>
                    <a:pt x="1" y="441"/>
                  </a:cubicBezTo>
                  <a:cubicBezTo>
                    <a:pt x="320" y="1255"/>
                    <a:pt x="648" y="2069"/>
                    <a:pt x="1028" y="2861"/>
                  </a:cubicBezTo>
                  <a:cubicBezTo>
                    <a:pt x="1043" y="2830"/>
                    <a:pt x="1058" y="2807"/>
                    <a:pt x="1074" y="2777"/>
                  </a:cubicBezTo>
                  <a:cubicBezTo>
                    <a:pt x="830" y="1872"/>
                    <a:pt x="693" y="936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 rot="-1562754" flipH="1">
              <a:off x="8709148" y="4394958"/>
              <a:ext cx="198720" cy="178000"/>
            </a:xfrm>
            <a:custGeom>
              <a:avLst/>
              <a:gdLst/>
              <a:ahLst/>
              <a:cxnLst/>
              <a:rect l="l" t="t" r="r" b="b"/>
              <a:pathLst>
                <a:path w="3280" h="2938" extrusionOk="0">
                  <a:moveTo>
                    <a:pt x="1" y="1"/>
                  </a:moveTo>
                  <a:cubicBezTo>
                    <a:pt x="1" y="252"/>
                    <a:pt x="138" y="510"/>
                    <a:pt x="282" y="777"/>
                  </a:cubicBezTo>
                  <a:cubicBezTo>
                    <a:pt x="830" y="1187"/>
                    <a:pt x="1416" y="1537"/>
                    <a:pt x="1956" y="1956"/>
                  </a:cubicBezTo>
                  <a:cubicBezTo>
                    <a:pt x="2291" y="2199"/>
                    <a:pt x="2610" y="2450"/>
                    <a:pt x="2937" y="2701"/>
                  </a:cubicBezTo>
                  <a:cubicBezTo>
                    <a:pt x="3051" y="2777"/>
                    <a:pt x="3166" y="2853"/>
                    <a:pt x="3280" y="2937"/>
                  </a:cubicBezTo>
                  <a:cubicBezTo>
                    <a:pt x="3264" y="2694"/>
                    <a:pt x="3257" y="2450"/>
                    <a:pt x="3249" y="2207"/>
                  </a:cubicBezTo>
                  <a:cubicBezTo>
                    <a:pt x="3067" y="2070"/>
                    <a:pt x="2884" y="1933"/>
                    <a:pt x="2709" y="1788"/>
                  </a:cubicBezTo>
                  <a:cubicBezTo>
                    <a:pt x="2565" y="1674"/>
                    <a:pt x="2420" y="1560"/>
                    <a:pt x="2283" y="1446"/>
                  </a:cubicBezTo>
                  <a:cubicBezTo>
                    <a:pt x="1804" y="1142"/>
                    <a:pt x="1332" y="845"/>
                    <a:pt x="853" y="533"/>
                  </a:cubicBezTo>
                  <a:cubicBezTo>
                    <a:pt x="571" y="343"/>
                    <a:pt x="282" y="16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 rot="-1562754" flipH="1">
              <a:off x="8328262" y="4188302"/>
              <a:ext cx="62282" cy="71975"/>
            </a:xfrm>
            <a:custGeom>
              <a:avLst/>
              <a:gdLst/>
              <a:ahLst/>
              <a:cxnLst/>
              <a:rect l="l" t="t" r="r" b="b"/>
              <a:pathLst>
                <a:path w="1028" h="1188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716" y="130"/>
                    <a:pt x="381" y="221"/>
                    <a:pt x="38" y="259"/>
                  </a:cubicBezTo>
                  <a:cubicBezTo>
                    <a:pt x="8" y="564"/>
                    <a:pt x="0" y="875"/>
                    <a:pt x="0" y="1187"/>
                  </a:cubicBezTo>
                  <a:cubicBezTo>
                    <a:pt x="328" y="777"/>
                    <a:pt x="678" y="389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 rot="-1562754" flipH="1">
              <a:off x="8814141" y="5477625"/>
              <a:ext cx="118990" cy="163217"/>
            </a:xfrm>
            <a:custGeom>
              <a:avLst/>
              <a:gdLst/>
              <a:ahLst/>
              <a:cxnLst/>
              <a:rect l="l" t="t" r="r" b="b"/>
              <a:pathLst>
                <a:path w="1964" h="2694" extrusionOk="0">
                  <a:moveTo>
                    <a:pt x="1" y="0"/>
                  </a:moveTo>
                  <a:lnTo>
                    <a:pt x="1" y="0"/>
                  </a:lnTo>
                  <a:cubicBezTo>
                    <a:pt x="648" y="875"/>
                    <a:pt x="1469" y="2108"/>
                    <a:pt x="1964" y="2693"/>
                  </a:cubicBezTo>
                  <a:cubicBezTo>
                    <a:pt x="1614" y="2267"/>
                    <a:pt x="1332" y="1796"/>
                    <a:pt x="1135" y="1278"/>
                  </a:cubicBezTo>
                  <a:cubicBezTo>
                    <a:pt x="1036" y="1096"/>
                    <a:pt x="937" y="913"/>
                    <a:pt x="853" y="715"/>
                  </a:cubicBezTo>
                  <a:cubicBezTo>
                    <a:pt x="777" y="540"/>
                    <a:pt x="708" y="358"/>
                    <a:pt x="632" y="183"/>
                  </a:cubicBezTo>
                  <a:cubicBezTo>
                    <a:pt x="427" y="122"/>
                    <a:pt x="214" y="69"/>
                    <a:pt x="1" y="0"/>
                  </a:cubicBez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 rot="-1562754" flipH="1">
              <a:off x="8602700" y="4191834"/>
              <a:ext cx="52164" cy="94513"/>
            </a:xfrm>
            <a:custGeom>
              <a:avLst/>
              <a:gdLst/>
              <a:ahLst/>
              <a:cxnLst/>
              <a:rect l="l" t="t" r="r" b="b"/>
              <a:pathLst>
                <a:path w="861" h="1560" extrusionOk="0">
                  <a:moveTo>
                    <a:pt x="328" y="0"/>
                  </a:moveTo>
                  <a:cubicBezTo>
                    <a:pt x="251" y="76"/>
                    <a:pt x="183" y="160"/>
                    <a:pt x="115" y="236"/>
                  </a:cubicBezTo>
                  <a:lnTo>
                    <a:pt x="0" y="373"/>
                  </a:lnTo>
                  <a:lnTo>
                    <a:pt x="860" y="1560"/>
                  </a:lnTo>
                  <a:cubicBezTo>
                    <a:pt x="685" y="1134"/>
                    <a:pt x="525" y="700"/>
                    <a:pt x="396" y="259"/>
                  </a:cubicBezTo>
                  <a:cubicBezTo>
                    <a:pt x="373" y="175"/>
                    <a:pt x="350" y="84"/>
                    <a:pt x="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 rot="-1562754" flipH="1">
              <a:off x="8719201" y="4337578"/>
              <a:ext cx="72460" cy="65069"/>
            </a:xfrm>
            <a:custGeom>
              <a:avLst/>
              <a:gdLst/>
              <a:ahLst/>
              <a:cxnLst/>
              <a:rect l="l" t="t" r="r" b="b"/>
              <a:pathLst>
                <a:path w="1196" h="1074" extrusionOk="0">
                  <a:moveTo>
                    <a:pt x="54" y="0"/>
                  </a:moveTo>
                  <a:lnTo>
                    <a:pt x="47" y="8"/>
                  </a:lnTo>
                  <a:cubicBezTo>
                    <a:pt x="31" y="23"/>
                    <a:pt x="16" y="38"/>
                    <a:pt x="1" y="54"/>
                  </a:cubicBezTo>
                  <a:cubicBezTo>
                    <a:pt x="396" y="396"/>
                    <a:pt x="769" y="769"/>
                    <a:pt x="1195" y="1073"/>
                  </a:cubicBezTo>
                  <a:cubicBezTo>
                    <a:pt x="1058" y="936"/>
                    <a:pt x="914" y="807"/>
                    <a:pt x="769" y="677"/>
                  </a:cubicBezTo>
                  <a:cubicBezTo>
                    <a:pt x="533" y="449"/>
                    <a:pt x="290" y="229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 rot="-1562754" flipH="1">
              <a:off x="8808670" y="4807227"/>
              <a:ext cx="226347" cy="65008"/>
            </a:xfrm>
            <a:custGeom>
              <a:avLst/>
              <a:gdLst/>
              <a:ahLst/>
              <a:cxnLst/>
              <a:rect l="l" t="t" r="r" b="b"/>
              <a:pathLst>
                <a:path w="3736" h="1073" extrusionOk="0">
                  <a:moveTo>
                    <a:pt x="495" y="0"/>
                  </a:moveTo>
                  <a:cubicBezTo>
                    <a:pt x="358" y="23"/>
                    <a:pt x="221" y="54"/>
                    <a:pt x="76" y="84"/>
                  </a:cubicBezTo>
                  <a:cubicBezTo>
                    <a:pt x="61" y="267"/>
                    <a:pt x="23" y="449"/>
                    <a:pt x="0" y="624"/>
                  </a:cubicBezTo>
                  <a:cubicBezTo>
                    <a:pt x="381" y="769"/>
                    <a:pt x="784" y="860"/>
                    <a:pt x="1187" y="921"/>
                  </a:cubicBezTo>
                  <a:cubicBezTo>
                    <a:pt x="1666" y="989"/>
                    <a:pt x="2153" y="1035"/>
                    <a:pt x="2640" y="1058"/>
                  </a:cubicBezTo>
                  <a:cubicBezTo>
                    <a:pt x="2754" y="1065"/>
                    <a:pt x="2868" y="1073"/>
                    <a:pt x="2982" y="1073"/>
                  </a:cubicBezTo>
                  <a:cubicBezTo>
                    <a:pt x="3234" y="1050"/>
                    <a:pt x="3485" y="1035"/>
                    <a:pt x="3736" y="1027"/>
                  </a:cubicBezTo>
                  <a:cubicBezTo>
                    <a:pt x="3622" y="784"/>
                    <a:pt x="3523" y="540"/>
                    <a:pt x="3431" y="289"/>
                  </a:cubicBezTo>
                  <a:lnTo>
                    <a:pt x="3264" y="289"/>
                  </a:lnTo>
                  <a:cubicBezTo>
                    <a:pt x="2518" y="289"/>
                    <a:pt x="1773" y="236"/>
                    <a:pt x="1042" y="107"/>
                  </a:cubicBezTo>
                  <a:cubicBezTo>
                    <a:pt x="860" y="76"/>
                    <a:pt x="677" y="38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 rot="-1562754" flipH="1">
              <a:off x="8812639" y="4904518"/>
              <a:ext cx="218107" cy="41986"/>
            </a:xfrm>
            <a:custGeom>
              <a:avLst/>
              <a:gdLst/>
              <a:ahLst/>
              <a:cxnLst/>
              <a:rect l="l" t="t" r="r" b="b"/>
              <a:pathLst>
                <a:path w="3600" h="693" extrusionOk="0">
                  <a:moveTo>
                    <a:pt x="2275" y="0"/>
                  </a:moveTo>
                  <a:cubicBezTo>
                    <a:pt x="2146" y="8"/>
                    <a:pt x="2017" y="23"/>
                    <a:pt x="1895" y="38"/>
                  </a:cubicBezTo>
                  <a:cubicBezTo>
                    <a:pt x="1248" y="107"/>
                    <a:pt x="609" y="251"/>
                    <a:pt x="0" y="464"/>
                  </a:cubicBezTo>
                  <a:lnTo>
                    <a:pt x="38" y="479"/>
                  </a:lnTo>
                  <a:cubicBezTo>
                    <a:pt x="183" y="533"/>
                    <a:pt x="328" y="571"/>
                    <a:pt x="480" y="593"/>
                  </a:cubicBezTo>
                  <a:cubicBezTo>
                    <a:pt x="852" y="657"/>
                    <a:pt x="1229" y="672"/>
                    <a:pt x="1607" y="672"/>
                  </a:cubicBezTo>
                  <a:cubicBezTo>
                    <a:pt x="1863" y="672"/>
                    <a:pt x="2119" y="665"/>
                    <a:pt x="2374" y="662"/>
                  </a:cubicBezTo>
                  <a:cubicBezTo>
                    <a:pt x="2777" y="662"/>
                    <a:pt x="3188" y="677"/>
                    <a:pt x="3599" y="692"/>
                  </a:cubicBezTo>
                  <a:cubicBezTo>
                    <a:pt x="3515" y="533"/>
                    <a:pt x="3439" y="373"/>
                    <a:pt x="3356" y="213"/>
                  </a:cubicBezTo>
                  <a:cubicBezTo>
                    <a:pt x="3318" y="145"/>
                    <a:pt x="3287" y="76"/>
                    <a:pt x="3249" y="8"/>
                  </a:cubicBezTo>
                  <a:lnTo>
                    <a:pt x="3082" y="8"/>
                  </a:lnTo>
                  <a:cubicBezTo>
                    <a:pt x="2815" y="8"/>
                    <a:pt x="2542" y="8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 rot="-1562754" flipH="1">
              <a:off x="8741874" y="4507673"/>
              <a:ext cx="169215" cy="103783"/>
            </a:xfrm>
            <a:custGeom>
              <a:avLst/>
              <a:gdLst/>
              <a:ahLst/>
              <a:cxnLst/>
              <a:rect l="l" t="t" r="r" b="b"/>
              <a:pathLst>
                <a:path w="2793" h="1713" extrusionOk="0">
                  <a:moveTo>
                    <a:pt x="92" y="0"/>
                  </a:moveTo>
                  <a:cubicBezTo>
                    <a:pt x="77" y="92"/>
                    <a:pt x="46" y="191"/>
                    <a:pt x="1" y="274"/>
                  </a:cubicBezTo>
                  <a:lnTo>
                    <a:pt x="411" y="465"/>
                  </a:lnTo>
                  <a:cubicBezTo>
                    <a:pt x="769" y="632"/>
                    <a:pt x="1119" y="822"/>
                    <a:pt x="1469" y="1012"/>
                  </a:cubicBezTo>
                  <a:cubicBezTo>
                    <a:pt x="1910" y="1248"/>
                    <a:pt x="2351" y="1476"/>
                    <a:pt x="2793" y="1712"/>
                  </a:cubicBezTo>
                  <a:lnTo>
                    <a:pt x="2785" y="1606"/>
                  </a:lnTo>
                  <a:lnTo>
                    <a:pt x="2618" y="1484"/>
                  </a:lnTo>
                  <a:cubicBezTo>
                    <a:pt x="2526" y="1408"/>
                    <a:pt x="2420" y="1332"/>
                    <a:pt x="2321" y="1256"/>
                  </a:cubicBezTo>
                  <a:cubicBezTo>
                    <a:pt x="1865" y="936"/>
                    <a:pt x="1385" y="647"/>
                    <a:pt x="898" y="388"/>
                  </a:cubicBezTo>
                  <a:cubicBezTo>
                    <a:pt x="640" y="244"/>
                    <a:pt x="366" y="115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 rot="-1562754" flipH="1">
              <a:off x="8829278" y="5249652"/>
              <a:ext cx="134681" cy="68764"/>
            </a:xfrm>
            <a:custGeom>
              <a:avLst/>
              <a:gdLst/>
              <a:ahLst/>
              <a:cxnLst/>
              <a:rect l="l" t="t" r="r" b="b"/>
              <a:pathLst>
                <a:path w="2223" h="1135" extrusionOk="0">
                  <a:moveTo>
                    <a:pt x="1774" y="1"/>
                  </a:moveTo>
                  <a:cubicBezTo>
                    <a:pt x="1386" y="107"/>
                    <a:pt x="982" y="183"/>
                    <a:pt x="594" y="305"/>
                  </a:cubicBezTo>
                  <a:cubicBezTo>
                    <a:pt x="397" y="366"/>
                    <a:pt x="199" y="442"/>
                    <a:pt x="9" y="533"/>
                  </a:cubicBezTo>
                  <a:cubicBezTo>
                    <a:pt x="1" y="678"/>
                    <a:pt x="16" y="815"/>
                    <a:pt x="54" y="959"/>
                  </a:cubicBezTo>
                  <a:cubicBezTo>
                    <a:pt x="62" y="997"/>
                    <a:pt x="77" y="1043"/>
                    <a:pt x="92" y="1081"/>
                  </a:cubicBezTo>
                  <a:cubicBezTo>
                    <a:pt x="404" y="1119"/>
                    <a:pt x="716" y="1127"/>
                    <a:pt x="1028" y="1127"/>
                  </a:cubicBezTo>
                  <a:cubicBezTo>
                    <a:pt x="1226" y="1127"/>
                    <a:pt x="1426" y="1125"/>
                    <a:pt x="1625" y="1125"/>
                  </a:cubicBezTo>
                  <a:cubicBezTo>
                    <a:pt x="1825" y="1125"/>
                    <a:pt x="2025" y="1127"/>
                    <a:pt x="2222" y="1134"/>
                  </a:cubicBezTo>
                  <a:cubicBezTo>
                    <a:pt x="2078" y="754"/>
                    <a:pt x="1926" y="374"/>
                    <a:pt x="1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 rot="-1562754" flipH="1">
              <a:off x="8764573" y="4575831"/>
              <a:ext cx="226408" cy="83002"/>
            </a:xfrm>
            <a:custGeom>
              <a:avLst/>
              <a:gdLst/>
              <a:ahLst/>
              <a:cxnLst/>
              <a:rect l="l" t="t" r="r" b="b"/>
              <a:pathLst>
                <a:path w="3737" h="1370" extrusionOk="0">
                  <a:moveTo>
                    <a:pt x="16" y="0"/>
                  </a:moveTo>
                  <a:lnTo>
                    <a:pt x="1" y="38"/>
                  </a:lnTo>
                  <a:lnTo>
                    <a:pt x="198" y="114"/>
                  </a:lnTo>
                  <a:cubicBezTo>
                    <a:pt x="1096" y="419"/>
                    <a:pt x="2001" y="685"/>
                    <a:pt x="2892" y="1027"/>
                  </a:cubicBezTo>
                  <a:cubicBezTo>
                    <a:pt x="3173" y="1142"/>
                    <a:pt x="3455" y="1256"/>
                    <a:pt x="3736" y="1370"/>
                  </a:cubicBezTo>
                  <a:cubicBezTo>
                    <a:pt x="3713" y="1240"/>
                    <a:pt x="3698" y="1111"/>
                    <a:pt x="3683" y="982"/>
                  </a:cubicBezTo>
                  <a:lnTo>
                    <a:pt x="3363" y="883"/>
                  </a:lnTo>
                  <a:cubicBezTo>
                    <a:pt x="2268" y="540"/>
                    <a:pt x="1149" y="206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 rot="-1562754" flipH="1">
              <a:off x="8771808" y="4597026"/>
              <a:ext cx="239797" cy="88091"/>
            </a:xfrm>
            <a:custGeom>
              <a:avLst/>
              <a:gdLst/>
              <a:ahLst/>
              <a:cxnLst/>
              <a:rect l="l" t="t" r="r" b="b"/>
              <a:pathLst>
                <a:path w="3958" h="1454" extrusionOk="0">
                  <a:moveTo>
                    <a:pt x="47" y="0"/>
                  </a:moveTo>
                  <a:lnTo>
                    <a:pt x="47" y="0"/>
                  </a:lnTo>
                  <a:cubicBezTo>
                    <a:pt x="1" y="419"/>
                    <a:pt x="153" y="852"/>
                    <a:pt x="366" y="1248"/>
                  </a:cubicBezTo>
                  <a:lnTo>
                    <a:pt x="937" y="1263"/>
                  </a:lnTo>
                  <a:cubicBezTo>
                    <a:pt x="1949" y="1294"/>
                    <a:pt x="2960" y="1332"/>
                    <a:pt x="3957" y="1453"/>
                  </a:cubicBezTo>
                  <a:cubicBezTo>
                    <a:pt x="3957" y="1438"/>
                    <a:pt x="3957" y="1423"/>
                    <a:pt x="3950" y="1408"/>
                  </a:cubicBezTo>
                  <a:cubicBezTo>
                    <a:pt x="3105" y="1050"/>
                    <a:pt x="2253" y="715"/>
                    <a:pt x="1386" y="441"/>
                  </a:cubicBezTo>
                  <a:cubicBezTo>
                    <a:pt x="937" y="297"/>
                    <a:pt x="488" y="160"/>
                    <a:pt x="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 rot="-1562754" flipH="1">
              <a:off x="8490598" y="4098927"/>
              <a:ext cx="361877" cy="1471377"/>
            </a:xfrm>
            <a:custGeom>
              <a:avLst/>
              <a:gdLst/>
              <a:ahLst/>
              <a:cxnLst/>
              <a:rect l="l" t="t" r="r" b="b"/>
              <a:pathLst>
                <a:path w="5973" h="24286" extrusionOk="0">
                  <a:moveTo>
                    <a:pt x="4078" y="1"/>
                  </a:moveTo>
                  <a:cubicBezTo>
                    <a:pt x="3964" y="92"/>
                    <a:pt x="3835" y="168"/>
                    <a:pt x="3706" y="229"/>
                  </a:cubicBezTo>
                  <a:cubicBezTo>
                    <a:pt x="1758" y="2359"/>
                    <a:pt x="46" y="4740"/>
                    <a:pt x="0" y="7784"/>
                  </a:cubicBezTo>
                  <a:cubicBezTo>
                    <a:pt x="8" y="10416"/>
                    <a:pt x="305" y="12927"/>
                    <a:pt x="1492" y="15171"/>
                  </a:cubicBezTo>
                  <a:cubicBezTo>
                    <a:pt x="2968" y="18039"/>
                    <a:pt x="3911" y="20877"/>
                    <a:pt x="5121" y="23722"/>
                  </a:cubicBezTo>
                  <a:cubicBezTo>
                    <a:pt x="5204" y="23920"/>
                    <a:pt x="5296" y="24103"/>
                    <a:pt x="5402" y="24285"/>
                  </a:cubicBezTo>
                  <a:cubicBezTo>
                    <a:pt x="4946" y="23152"/>
                    <a:pt x="4900" y="21896"/>
                    <a:pt x="5258" y="20725"/>
                  </a:cubicBezTo>
                  <a:cubicBezTo>
                    <a:pt x="5516" y="19918"/>
                    <a:pt x="5973" y="19059"/>
                    <a:pt x="5661" y="18267"/>
                  </a:cubicBezTo>
                  <a:cubicBezTo>
                    <a:pt x="5425" y="17682"/>
                    <a:pt x="4786" y="17240"/>
                    <a:pt x="4793" y="16601"/>
                  </a:cubicBezTo>
                  <a:cubicBezTo>
                    <a:pt x="4809" y="16076"/>
                    <a:pt x="5273" y="15650"/>
                    <a:pt x="5311" y="15125"/>
                  </a:cubicBezTo>
                  <a:cubicBezTo>
                    <a:pt x="5372" y="14250"/>
                    <a:pt x="4261" y="13733"/>
                    <a:pt x="4010" y="12889"/>
                  </a:cubicBezTo>
                  <a:cubicBezTo>
                    <a:pt x="3706" y="11907"/>
                    <a:pt x="4664" y="10903"/>
                    <a:pt x="4482" y="9883"/>
                  </a:cubicBezTo>
                  <a:cubicBezTo>
                    <a:pt x="4322" y="8963"/>
                    <a:pt x="3257" y="8324"/>
                    <a:pt x="3287" y="7388"/>
                  </a:cubicBezTo>
                  <a:cubicBezTo>
                    <a:pt x="3325" y="6528"/>
                    <a:pt x="4276" y="5958"/>
                    <a:pt x="4428" y="5113"/>
                  </a:cubicBezTo>
                  <a:cubicBezTo>
                    <a:pt x="4603" y="4208"/>
                    <a:pt x="3827" y="3424"/>
                    <a:pt x="3531" y="2542"/>
                  </a:cubicBezTo>
                  <a:cubicBezTo>
                    <a:pt x="3241" y="1659"/>
                    <a:pt x="3454" y="693"/>
                    <a:pt x="4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 rot="-1562754" flipH="1">
              <a:off x="8637093" y="4961263"/>
              <a:ext cx="57193" cy="84820"/>
            </a:xfrm>
            <a:custGeom>
              <a:avLst/>
              <a:gdLst/>
              <a:ahLst/>
              <a:cxnLst/>
              <a:rect l="l" t="t" r="r" b="b"/>
              <a:pathLst>
                <a:path w="944" h="1400" extrusionOk="0">
                  <a:moveTo>
                    <a:pt x="875" y="0"/>
                  </a:moveTo>
                  <a:cubicBezTo>
                    <a:pt x="586" y="472"/>
                    <a:pt x="297" y="936"/>
                    <a:pt x="0" y="1400"/>
                  </a:cubicBezTo>
                  <a:cubicBezTo>
                    <a:pt x="114" y="1248"/>
                    <a:pt x="221" y="1096"/>
                    <a:pt x="335" y="943"/>
                  </a:cubicBezTo>
                  <a:cubicBezTo>
                    <a:pt x="533" y="654"/>
                    <a:pt x="731" y="358"/>
                    <a:pt x="944" y="76"/>
                  </a:cubicBez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 rot="-1562754" flipH="1">
              <a:off x="8663996" y="4887521"/>
              <a:ext cx="151221" cy="228225"/>
            </a:xfrm>
            <a:custGeom>
              <a:avLst/>
              <a:gdLst/>
              <a:ahLst/>
              <a:cxnLst/>
              <a:rect l="l" t="t" r="r" b="b"/>
              <a:pathLst>
                <a:path w="2496" h="3767" extrusionOk="0">
                  <a:moveTo>
                    <a:pt x="2222" y="1"/>
                  </a:moveTo>
                  <a:cubicBezTo>
                    <a:pt x="1705" y="541"/>
                    <a:pt x="1225" y="1119"/>
                    <a:pt x="776" y="1720"/>
                  </a:cubicBezTo>
                  <a:cubicBezTo>
                    <a:pt x="510" y="2086"/>
                    <a:pt x="244" y="2466"/>
                    <a:pt x="0" y="2854"/>
                  </a:cubicBezTo>
                  <a:cubicBezTo>
                    <a:pt x="145" y="3158"/>
                    <a:pt x="290" y="3463"/>
                    <a:pt x="427" y="3767"/>
                  </a:cubicBezTo>
                  <a:cubicBezTo>
                    <a:pt x="1081" y="2618"/>
                    <a:pt x="1804" y="1507"/>
                    <a:pt x="2496" y="381"/>
                  </a:cubicBezTo>
                  <a:cubicBezTo>
                    <a:pt x="2397" y="260"/>
                    <a:pt x="2306" y="138"/>
                    <a:pt x="2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 rot="-1562754" flipH="1">
              <a:off x="8572769" y="4559028"/>
              <a:ext cx="197327" cy="234708"/>
            </a:xfrm>
            <a:custGeom>
              <a:avLst/>
              <a:gdLst/>
              <a:ahLst/>
              <a:cxnLst/>
              <a:rect l="l" t="t" r="r" b="b"/>
              <a:pathLst>
                <a:path w="3257" h="3874" extrusionOk="0">
                  <a:moveTo>
                    <a:pt x="3150" y="1"/>
                  </a:moveTo>
                  <a:lnTo>
                    <a:pt x="3120" y="31"/>
                  </a:lnTo>
                  <a:cubicBezTo>
                    <a:pt x="2694" y="419"/>
                    <a:pt x="2260" y="815"/>
                    <a:pt x="1834" y="1210"/>
                  </a:cubicBezTo>
                  <a:cubicBezTo>
                    <a:pt x="1164" y="1819"/>
                    <a:pt x="548" y="2489"/>
                    <a:pt x="0" y="3204"/>
                  </a:cubicBezTo>
                  <a:cubicBezTo>
                    <a:pt x="38" y="3432"/>
                    <a:pt x="69" y="3653"/>
                    <a:pt x="115" y="3873"/>
                  </a:cubicBezTo>
                  <a:cubicBezTo>
                    <a:pt x="830" y="2770"/>
                    <a:pt x="1613" y="1690"/>
                    <a:pt x="2595" y="807"/>
                  </a:cubicBezTo>
                  <a:cubicBezTo>
                    <a:pt x="2815" y="617"/>
                    <a:pt x="3036" y="427"/>
                    <a:pt x="3257" y="252"/>
                  </a:cubicBezTo>
                  <a:cubicBezTo>
                    <a:pt x="3219" y="168"/>
                    <a:pt x="3181" y="84"/>
                    <a:pt x="3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 rot="-1562754" flipH="1">
              <a:off x="8536554" y="4536220"/>
              <a:ext cx="110205" cy="120807"/>
            </a:xfrm>
            <a:custGeom>
              <a:avLst/>
              <a:gdLst/>
              <a:ahLst/>
              <a:cxnLst/>
              <a:rect l="l" t="t" r="r" b="b"/>
              <a:pathLst>
                <a:path w="1819" h="1994" extrusionOk="0">
                  <a:moveTo>
                    <a:pt x="1819" y="0"/>
                  </a:moveTo>
                  <a:lnTo>
                    <a:pt x="1819" y="0"/>
                  </a:lnTo>
                  <a:cubicBezTo>
                    <a:pt x="1674" y="122"/>
                    <a:pt x="1537" y="244"/>
                    <a:pt x="1408" y="381"/>
                  </a:cubicBezTo>
                  <a:cubicBezTo>
                    <a:pt x="898" y="883"/>
                    <a:pt x="426" y="1423"/>
                    <a:pt x="0" y="1993"/>
                  </a:cubicBezTo>
                  <a:cubicBezTo>
                    <a:pt x="160" y="1834"/>
                    <a:pt x="320" y="1681"/>
                    <a:pt x="487" y="1537"/>
                  </a:cubicBezTo>
                  <a:cubicBezTo>
                    <a:pt x="913" y="1157"/>
                    <a:pt x="1324" y="753"/>
                    <a:pt x="1750" y="381"/>
                  </a:cubicBezTo>
                  <a:lnTo>
                    <a:pt x="1750" y="350"/>
                  </a:lnTo>
                  <a:cubicBezTo>
                    <a:pt x="1758" y="228"/>
                    <a:pt x="1781" y="114"/>
                    <a:pt x="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 rot="-1562754" flipH="1">
              <a:off x="8626905" y="4762461"/>
              <a:ext cx="194540" cy="268272"/>
            </a:xfrm>
            <a:custGeom>
              <a:avLst/>
              <a:gdLst/>
              <a:ahLst/>
              <a:cxnLst/>
              <a:rect l="l" t="t" r="r" b="b"/>
              <a:pathLst>
                <a:path w="3211" h="4428" extrusionOk="0">
                  <a:moveTo>
                    <a:pt x="3211" y="0"/>
                  </a:moveTo>
                  <a:cubicBezTo>
                    <a:pt x="3165" y="46"/>
                    <a:pt x="3120" y="99"/>
                    <a:pt x="3074" y="152"/>
                  </a:cubicBezTo>
                  <a:cubicBezTo>
                    <a:pt x="2716" y="540"/>
                    <a:pt x="2336" y="913"/>
                    <a:pt x="1948" y="1271"/>
                  </a:cubicBezTo>
                  <a:cubicBezTo>
                    <a:pt x="1309" y="1864"/>
                    <a:pt x="639" y="2419"/>
                    <a:pt x="0" y="3005"/>
                  </a:cubicBezTo>
                  <a:cubicBezTo>
                    <a:pt x="130" y="3325"/>
                    <a:pt x="274" y="3637"/>
                    <a:pt x="434" y="3941"/>
                  </a:cubicBezTo>
                  <a:cubicBezTo>
                    <a:pt x="518" y="4101"/>
                    <a:pt x="601" y="4268"/>
                    <a:pt x="685" y="4428"/>
                  </a:cubicBezTo>
                  <a:cubicBezTo>
                    <a:pt x="769" y="4276"/>
                    <a:pt x="852" y="4124"/>
                    <a:pt x="944" y="3971"/>
                  </a:cubicBezTo>
                  <a:cubicBezTo>
                    <a:pt x="1301" y="3340"/>
                    <a:pt x="1674" y="2716"/>
                    <a:pt x="2085" y="2115"/>
                  </a:cubicBezTo>
                  <a:cubicBezTo>
                    <a:pt x="2344" y="1735"/>
                    <a:pt x="2625" y="1370"/>
                    <a:pt x="2914" y="1004"/>
                  </a:cubicBezTo>
                  <a:cubicBezTo>
                    <a:pt x="2975" y="662"/>
                    <a:pt x="3074" y="327"/>
                    <a:pt x="3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 rot="-1562754" flipH="1">
              <a:off x="8460916" y="4292969"/>
              <a:ext cx="147525" cy="144314"/>
            </a:xfrm>
            <a:custGeom>
              <a:avLst/>
              <a:gdLst/>
              <a:ahLst/>
              <a:cxnLst/>
              <a:rect l="l" t="t" r="r" b="b"/>
              <a:pathLst>
                <a:path w="2435" h="2382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1773" y="495"/>
                    <a:pt x="1149" y="1043"/>
                    <a:pt x="563" y="1628"/>
                  </a:cubicBezTo>
                  <a:cubicBezTo>
                    <a:pt x="403" y="1781"/>
                    <a:pt x="251" y="1940"/>
                    <a:pt x="91" y="2100"/>
                  </a:cubicBezTo>
                  <a:cubicBezTo>
                    <a:pt x="61" y="2199"/>
                    <a:pt x="30" y="2290"/>
                    <a:pt x="0" y="2382"/>
                  </a:cubicBezTo>
                  <a:cubicBezTo>
                    <a:pt x="616" y="1651"/>
                    <a:pt x="1293" y="974"/>
                    <a:pt x="2016" y="350"/>
                  </a:cubicBezTo>
                  <a:cubicBezTo>
                    <a:pt x="2153" y="229"/>
                    <a:pt x="2298" y="114"/>
                    <a:pt x="2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 rot="-1562754" flipH="1">
              <a:off x="8708216" y="5188637"/>
              <a:ext cx="101905" cy="160491"/>
            </a:xfrm>
            <a:custGeom>
              <a:avLst/>
              <a:gdLst/>
              <a:ahLst/>
              <a:cxnLst/>
              <a:rect l="l" t="t" r="r" b="b"/>
              <a:pathLst>
                <a:path w="1682" h="2649" extrusionOk="0">
                  <a:moveTo>
                    <a:pt x="1461" y="1"/>
                  </a:moveTo>
                  <a:cubicBezTo>
                    <a:pt x="1241" y="373"/>
                    <a:pt x="1020" y="754"/>
                    <a:pt x="799" y="1127"/>
                  </a:cubicBezTo>
                  <a:cubicBezTo>
                    <a:pt x="510" y="1614"/>
                    <a:pt x="236" y="2123"/>
                    <a:pt x="1" y="2648"/>
                  </a:cubicBezTo>
                  <a:cubicBezTo>
                    <a:pt x="39" y="2595"/>
                    <a:pt x="69" y="2549"/>
                    <a:pt x="100" y="2496"/>
                  </a:cubicBezTo>
                  <a:cubicBezTo>
                    <a:pt x="366" y="2116"/>
                    <a:pt x="632" y="1735"/>
                    <a:pt x="914" y="1363"/>
                  </a:cubicBezTo>
                  <a:cubicBezTo>
                    <a:pt x="1134" y="1073"/>
                    <a:pt x="1378" y="784"/>
                    <a:pt x="1614" y="495"/>
                  </a:cubicBezTo>
                  <a:cubicBezTo>
                    <a:pt x="1636" y="472"/>
                    <a:pt x="1659" y="442"/>
                    <a:pt x="1682" y="412"/>
                  </a:cubicBezTo>
                  <a:cubicBezTo>
                    <a:pt x="1674" y="404"/>
                    <a:pt x="1674" y="389"/>
                    <a:pt x="1667" y="373"/>
                  </a:cubicBezTo>
                  <a:cubicBezTo>
                    <a:pt x="1614" y="244"/>
                    <a:pt x="1545" y="115"/>
                    <a:pt x="1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 rot="-1562754" flipH="1">
              <a:off x="8639053" y="5069313"/>
              <a:ext cx="11572" cy="19448"/>
            </a:xfrm>
            <a:custGeom>
              <a:avLst/>
              <a:gdLst/>
              <a:ahLst/>
              <a:cxnLst/>
              <a:rect l="l" t="t" r="r" b="b"/>
              <a:pathLst>
                <a:path w="191" h="321" extrusionOk="0">
                  <a:moveTo>
                    <a:pt x="191" y="0"/>
                  </a:moveTo>
                  <a:lnTo>
                    <a:pt x="1" y="320"/>
                  </a:lnTo>
                  <a:cubicBezTo>
                    <a:pt x="39" y="274"/>
                    <a:pt x="84" y="221"/>
                    <a:pt x="122" y="175"/>
                  </a:cubicBezTo>
                  <a:cubicBezTo>
                    <a:pt x="145" y="115"/>
                    <a:pt x="168" y="61"/>
                    <a:pt x="191" y="0"/>
                  </a:cubicBezTo>
                  <a:close/>
                </a:path>
              </a:pathLst>
            </a:custGeom>
            <a:solidFill>
              <a:srgbClr val="898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 rot="-1562754" flipH="1">
              <a:off x="8656776" y="4963260"/>
              <a:ext cx="158613" cy="265970"/>
            </a:xfrm>
            <a:custGeom>
              <a:avLst/>
              <a:gdLst/>
              <a:ahLst/>
              <a:cxnLst/>
              <a:rect l="l" t="t" r="r" b="b"/>
              <a:pathLst>
                <a:path w="2618" h="4390" extrusionOk="0">
                  <a:moveTo>
                    <a:pt x="2405" y="0"/>
                  </a:moveTo>
                  <a:cubicBezTo>
                    <a:pt x="2169" y="304"/>
                    <a:pt x="1956" y="632"/>
                    <a:pt x="1728" y="951"/>
                  </a:cubicBezTo>
                  <a:cubicBezTo>
                    <a:pt x="1446" y="1362"/>
                    <a:pt x="1142" y="1750"/>
                    <a:pt x="830" y="2146"/>
                  </a:cubicBezTo>
                  <a:cubicBezTo>
                    <a:pt x="548" y="2511"/>
                    <a:pt x="267" y="2884"/>
                    <a:pt x="1" y="3272"/>
                  </a:cubicBezTo>
                  <a:cubicBezTo>
                    <a:pt x="160" y="3644"/>
                    <a:pt x="320" y="4017"/>
                    <a:pt x="480" y="4390"/>
                  </a:cubicBezTo>
                  <a:cubicBezTo>
                    <a:pt x="564" y="4230"/>
                    <a:pt x="655" y="4070"/>
                    <a:pt x="746" y="3911"/>
                  </a:cubicBezTo>
                  <a:cubicBezTo>
                    <a:pt x="959" y="3431"/>
                    <a:pt x="1165" y="2944"/>
                    <a:pt x="1416" y="2488"/>
                  </a:cubicBezTo>
                  <a:cubicBezTo>
                    <a:pt x="1652" y="2047"/>
                    <a:pt x="1910" y="1613"/>
                    <a:pt x="2161" y="1179"/>
                  </a:cubicBezTo>
                  <a:cubicBezTo>
                    <a:pt x="2313" y="921"/>
                    <a:pt x="2473" y="647"/>
                    <a:pt x="2618" y="381"/>
                  </a:cubicBezTo>
                  <a:cubicBezTo>
                    <a:pt x="2564" y="244"/>
                    <a:pt x="2488" y="114"/>
                    <a:pt x="2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 rot="-1562754" flipH="1">
              <a:off x="8732494" y="5238877"/>
              <a:ext cx="103298" cy="184422"/>
            </a:xfrm>
            <a:custGeom>
              <a:avLst/>
              <a:gdLst/>
              <a:ahLst/>
              <a:cxnLst/>
              <a:rect l="l" t="t" r="r" b="b"/>
              <a:pathLst>
                <a:path w="1705" h="3044" extrusionOk="0">
                  <a:moveTo>
                    <a:pt x="1704" y="0"/>
                  </a:moveTo>
                  <a:cubicBezTo>
                    <a:pt x="1453" y="297"/>
                    <a:pt x="1210" y="601"/>
                    <a:pt x="982" y="913"/>
                  </a:cubicBezTo>
                  <a:cubicBezTo>
                    <a:pt x="647" y="1369"/>
                    <a:pt x="327" y="1841"/>
                    <a:pt x="0" y="2313"/>
                  </a:cubicBezTo>
                  <a:cubicBezTo>
                    <a:pt x="99" y="2556"/>
                    <a:pt x="190" y="2800"/>
                    <a:pt x="289" y="3043"/>
                  </a:cubicBezTo>
                  <a:cubicBezTo>
                    <a:pt x="594" y="2465"/>
                    <a:pt x="936" y="1910"/>
                    <a:pt x="1309" y="1369"/>
                  </a:cubicBezTo>
                  <a:lnTo>
                    <a:pt x="1484" y="1096"/>
                  </a:lnTo>
                  <a:cubicBezTo>
                    <a:pt x="1621" y="746"/>
                    <a:pt x="1697" y="373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 rot="-1562754" flipH="1">
              <a:off x="8391089" y="4220415"/>
              <a:ext cx="154917" cy="167822"/>
            </a:xfrm>
            <a:custGeom>
              <a:avLst/>
              <a:gdLst/>
              <a:ahLst/>
              <a:cxnLst/>
              <a:rect l="l" t="t" r="r" b="b"/>
              <a:pathLst>
                <a:path w="2557" h="2770" extrusionOk="0">
                  <a:moveTo>
                    <a:pt x="2557" y="0"/>
                  </a:moveTo>
                  <a:lnTo>
                    <a:pt x="2557" y="0"/>
                  </a:lnTo>
                  <a:cubicBezTo>
                    <a:pt x="1956" y="396"/>
                    <a:pt x="1385" y="830"/>
                    <a:pt x="845" y="1294"/>
                  </a:cubicBezTo>
                  <a:cubicBezTo>
                    <a:pt x="525" y="1765"/>
                    <a:pt x="244" y="2260"/>
                    <a:pt x="0" y="2770"/>
                  </a:cubicBezTo>
                  <a:cubicBezTo>
                    <a:pt x="510" y="2268"/>
                    <a:pt x="1050" y="1796"/>
                    <a:pt x="1621" y="1355"/>
                  </a:cubicBezTo>
                  <a:cubicBezTo>
                    <a:pt x="1925" y="1126"/>
                    <a:pt x="2237" y="906"/>
                    <a:pt x="2557" y="693"/>
                  </a:cubicBezTo>
                  <a:cubicBezTo>
                    <a:pt x="2526" y="465"/>
                    <a:pt x="2526" y="229"/>
                    <a:pt x="2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 rot="-1562754" flipH="1">
              <a:off x="8412738" y="4290145"/>
              <a:ext cx="231436" cy="231436"/>
            </a:xfrm>
            <a:custGeom>
              <a:avLst/>
              <a:gdLst/>
              <a:ahLst/>
              <a:cxnLst/>
              <a:rect l="l" t="t" r="r" b="b"/>
              <a:pathLst>
                <a:path w="3820" h="3820" extrusionOk="0">
                  <a:moveTo>
                    <a:pt x="3554" y="1"/>
                  </a:moveTo>
                  <a:cubicBezTo>
                    <a:pt x="2557" y="746"/>
                    <a:pt x="1644" y="1591"/>
                    <a:pt x="822" y="2526"/>
                  </a:cubicBezTo>
                  <a:cubicBezTo>
                    <a:pt x="556" y="2823"/>
                    <a:pt x="305" y="3135"/>
                    <a:pt x="69" y="3462"/>
                  </a:cubicBezTo>
                  <a:cubicBezTo>
                    <a:pt x="46" y="3576"/>
                    <a:pt x="24" y="3698"/>
                    <a:pt x="1" y="3820"/>
                  </a:cubicBezTo>
                  <a:cubicBezTo>
                    <a:pt x="526" y="3287"/>
                    <a:pt x="1104" y="2808"/>
                    <a:pt x="1667" y="2321"/>
                  </a:cubicBezTo>
                  <a:cubicBezTo>
                    <a:pt x="2123" y="1925"/>
                    <a:pt x="2580" y="1537"/>
                    <a:pt x="3036" y="1157"/>
                  </a:cubicBezTo>
                  <a:cubicBezTo>
                    <a:pt x="3287" y="944"/>
                    <a:pt x="3546" y="723"/>
                    <a:pt x="3820" y="518"/>
                  </a:cubicBezTo>
                  <a:cubicBezTo>
                    <a:pt x="3721" y="343"/>
                    <a:pt x="3630" y="175"/>
                    <a:pt x="3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 rot="-1562754" flipH="1">
              <a:off x="8820809" y="5375036"/>
              <a:ext cx="51195" cy="182604"/>
            </a:xfrm>
            <a:custGeom>
              <a:avLst/>
              <a:gdLst/>
              <a:ahLst/>
              <a:cxnLst/>
              <a:rect l="l" t="t" r="r" b="b"/>
              <a:pathLst>
                <a:path w="845" h="3014" extrusionOk="0">
                  <a:moveTo>
                    <a:pt x="571" y="1"/>
                  </a:moveTo>
                  <a:cubicBezTo>
                    <a:pt x="418" y="244"/>
                    <a:pt x="282" y="503"/>
                    <a:pt x="145" y="761"/>
                  </a:cubicBezTo>
                  <a:cubicBezTo>
                    <a:pt x="91" y="853"/>
                    <a:pt x="46" y="959"/>
                    <a:pt x="0" y="1058"/>
                  </a:cubicBezTo>
                  <a:cubicBezTo>
                    <a:pt x="190" y="1522"/>
                    <a:pt x="380" y="1986"/>
                    <a:pt x="571" y="2450"/>
                  </a:cubicBezTo>
                  <a:cubicBezTo>
                    <a:pt x="647" y="2648"/>
                    <a:pt x="746" y="2831"/>
                    <a:pt x="845" y="3013"/>
                  </a:cubicBezTo>
                  <a:cubicBezTo>
                    <a:pt x="472" y="2055"/>
                    <a:pt x="373" y="101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 rot="-1562754" flipH="1">
              <a:off x="8426986" y="4337563"/>
              <a:ext cx="256337" cy="275239"/>
            </a:xfrm>
            <a:custGeom>
              <a:avLst/>
              <a:gdLst/>
              <a:ahLst/>
              <a:cxnLst/>
              <a:rect l="l" t="t" r="r" b="b"/>
              <a:pathLst>
                <a:path w="4231" h="4543" extrusionOk="0">
                  <a:moveTo>
                    <a:pt x="4094" y="0"/>
                  </a:moveTo>
                  <a:cubicBezTo>
                    <a:pt x="3774" y="251"/>
                    <a:pt x="3455" y="518"/>
                    <a:pt x="3143" y="791"/>
                  </a:cubicBezTo>
                  <a:cubicBezTo>
                    <a:pt x="2664" y="1195"/>
                    <a:pt x="2192" y="1598"/>
                    <a:pt x="1713" y="2001"/>
                  </a:cubicBezTo>
                  <a:cubicBezTo>
                    <a:pt x="1119" y="2496"/>
                    <a:pt x="556" y="3021"/>
                    <a:pt x="31" y="3584"/>
                  </a:cubicBezTo>
                  <a:cubicBezTo>
                    <a:pt x="16" y="3751"/>
                    <a:pt x="8" y="3918"/>
                    <a:pt x="1" y="4086"/>
                  </a:cubicBezTo>
                  <a:lnTo>
                    <a:pt x="1" y="4542"/>
                  </a:lnTo>
                  <a:cubicBezTo>
                    <a:pt x="701" y="3462"/>
                    <a:pt x="1515" y="2450"/>
                    <a:pt x="2496" y="1613"/>
                  </a:cubicBezTo>
                  <a:cubicBezTo>
                    <a:pt x="3052" y="1134"/>
                    <a:pt x="3645" y="708"/>
                    <a:pt x="4231" y="266"/>
                  </a:cubicBezTo>
                  <a:cubicBezTo>
                    <a:pt x="4185" y="175"/>
                    <a:pt x="4140" y="91"/>
                    <a:pt x="4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 rot="-1562754" flipH="1">
              <a:off x="8305343" y="4178192"/>
              <a:ext cx="91787" cy="94513"/>
            </a:xfrm>
            <a:custGeom>
              <a:avLst/>
              <a:gdLst/>
              <a:ahLst/>
              <a:cxnLst/>
              <a:rect l="l" t="t" r="r" b="b"/>
              <a:pathLst>
                <a:path w="1515" h="1560" extrusionOk="0">
                  <a:moveTo>
                    <a:pt x="1514" y="0"/>
                  </a:moveTo>
                  <a:cubicBezTo>
                    <a:pt x="1400" y="92"/>
                    <a:pt x="1278" y="168"/>
                    <a:pt x="1142" y="229"/>
                  </a:cubicBezTo>
                  <a:cubicBezTo>
                    <a:pt x="746" y="655"/>
                    <a:pt x="366" y="1103"/>
                    <a:pt x="0" y="1560"/>
                  </a:cubicBezTo>
                  <a:cubicBezTo>
                    <a:pt x="320" y="1317"/>
                    <a:pt x="655" y="1096"/>
                    <a:pt x="997" y="875"/>
                  </a:cubicBezTo>
                  <a:cubicBezTo>
                    <a:pt x="1111" y="548"/>
                    <a:pt x="1286" y="251"/>
                    <a:pt x="1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 rot="-1562754" flipH="1">
              <a:off x="8549198" y="4620181"/>
              <a:ext cx="127714" cy="122261"/>
            </a:xfrm>
            <a:custGeom>
              <a:avLst/>
              <a:gdLst/>
              <a:ahLst/>
              <a:cxnLst/>
              <a:rect l="l" t="t" r="r" b="b"/>
              <a:pathLst>
                <a:path w="2108" h="2018" extrusionOk="0">
                  <a:moveTo>
                    <a:pt x="1994" y="1"/>
                  </a:moveTo>
                  <a:cubicBezTo>
                    <a:pt x="1712" y="222"/>
                    <a:pt x="1454" y="442"/>
                    <a:pt x="1202" y="678"/>
                  </a:cubicBezTo>
                  <a:cubicBezTo>
                    <a:pt x="761" y="1089"/>
                    <a:pt x="366" y="1538"/>
                    <a:pt x="0" y="2017"/>
                  </a:cubicBezTo>
                  <a:cubicBezTo>
                    <a:pt x="464" y="1591"/>
                    <a:pt x="951" y="1195"/>
                    <a:pt x="1431" y="785"/>
                  </a:cubicBezTo>
                  <a:lnTo>
                    <a:pt x="2108" y="176"/>
                  </a:lnTo>
                  <a:cubicBezTo>
                    <a:pt x="2070" y="115"/>
                    <a:pt x="2032" y="62"/>
                    <a:pt x="1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 rot="-1562754" flipH="1">
              <a:off x="8424152" y="4381884"/>
              <a:ext cx="247613" cy="244341"/>
            </a:xfrm>
            <a:custGeom>
              <a:avLst/>
              <a:gdLst/>
              <a:ahLst/>
              <a:cxnLst/>
              <a:rect l="l" t="t" r="r" b="b"/>
              <a:pathLst>
                <a:path w="4087" h="4033" extrusionOk="0">
                  <a:moveTo>
                    <a:pt x="3987" y="1"/>
                  </a:moveTo>
                  <a:cubicBezTo>
                    <a:pt x="3379" y="465"/>
                    <a:pt x="2755" y="921"/>
                    <a:pt x="2177" y="1431"/>
                  </a:cubicBezTo>
                  <a:cubicBezTo>
                    <a:pt x="1629" y="1933"/>
                    <a:pt x="1127" y="2481"/>
                    <a:pt x="678" y="3074"/>
                  </a:cubicBezTo>
                  <a:cubicBezTo>
                    <a:pt x="442" y="3386"/>
                    <a:pt x="214" y="3706"/>
                    <a:pt x="1" y="4033"/>
                  </a:cubicBezTo>
                  <a:cubicBezTo>
                    <a:pt x="320" y="3691"/>
                    <a:pt x="663" y="3356"/>
                    <a:pt x="1020" y="3036"/>
                  </a:cubicBezTo>
                  <a:cubicBezTo>
                    <a:pt x="1500" y="2603"/>
                    <a:pt x="2017" y="2199"/>
                    <a:pt x="2519" y="1789"/>
                  </a:cubicBezTo>
                  <a:cubicBezTo>
                    <a:pt x="2998" y="1385"/>
                    <a:pt x="3501" y="1013"/>
                    <a:pt x="4018" y="670"/>
                  </a:cubicBezTo>
                  <a:lnTo>
                    <a:pt x="4071" y="640"/>
                  </a:lnTo>
                  <a:cubicBezTo>
                    <a:pt x="4086" y="419"/>
                    <a:pt x="4064" y="206"/>
                    <a:pt x="3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 rot="-1562754" flipH="1">
              <a:off x="8567411" y="4627671"/>
              <a:ext cx="221318" cy="244341"/>
            </a:xfrm>
            <a:custGeom>
              <a:avLst/>
              <a:gdLst/>
              <a:ahLst/>
              <a:cxnLst/>
              <a:rect l="l" t="t" r="r" b="b"/>
              <a:pathLst>
                <a:path w="3653" h="4033" extrusionOk="0">
                  <a:moveTo>
                    <a:pt x="3561" y="0"/>
                  </a:moveTo>
                  <a:cubicBezTo>
                    <a:pt x="3279" y="251"/>
                    <a:pt x="2998" y="502"/>
                    <a:pt x="2716" y="753"/>
                  </a:cubicBezTo>
                  <a:cubicBezTo>
                    <a:pt x="2214" y="1195"/>
                    <a:pt x="1697" y="1613"/>
                    <a:pt x="1218" y="2077"/>
                  </a:cubicBezTo>
                  <a:cubicBezTo>
                    <a:pt x="784" y="2496"/>
                    <a:pt x="373" y="2937"/>
                    <a:pt x="0" y="3409"/>
                  </a:cubicBezTo>
                  <a:cubicBezTo>
                    <a:pt x="46" y="3622"/>
                    <a:pt x="99" y="3827"/>
                    <a:pt x="160" y="4032"/>
                  </a:cubicBezTo>
                  <a:cubicBezTo>
                    <a:pt x="365" y="3804"/>
                    <a:pt x="571" y="3584"/>
                    <a:pt x="784" y="3363"/>
                  </a:cubicBezTo>
                  <a:cubicBezTo>
                    <a:pt x="1590" y="2389"/>
                    <a:pt x="2366" y="1393"/>
                    <a:pt x="3264" y="510"/>
                  </a:cubicBezTo>
                  <a:cubicBezTo>
                    <a:pt x="3393" y="381"/>
                    <a:pt x="3523" y="259"/>
                    <a:pt x="3652" y="130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 rot="-1562754" flipH="1">
              <a:off x="8565288" y="4668945"/>
              <a:ext cx="226347" cy="260941"/>
            </a:xfrm>
            <a:custGeom>
              <a:avLst/>
              <a:gdLst/>
              <a:ahLst/>
              <a:cxnLst/>
              <a:rect l="l" t="t" r="r" b="b"/>
              <a:pathLst>
                <a:path w="3736" h="4307" extrusionOk="0">
                  <a:moveTo>
                    <a:pt x="3606" y="0"/>
                  </a:moveTo>
                  <a:lnTo>
                    <a:pt x="3340" y="327"/>
                  </a:lnTo>
                  <a:cubicBezTo>
                    <a:pt x="2983" y="761"/>
                    <a:pt x="2610" y="1172"/>
                    <a:pt x="2214" y="1568"/>
                  </a:cubicBezTo>
                  <a:cubicBezTo>
                    <a:pt x="1742" y="2054"/>
                    <a:pt x="1240" y="2519"/>
                    <a:pt x="761" y="3013"/>
                  </a:cubicBezTo>
                  <a:cubicBezTo>
                    <a:pt x="510" y="3317"/>
                    <a:pt x="251" y="3622"/>
                    <a:pt x="0" y="3926"/>
                  </a:cubicBezTo>
                  <a:cubicBezTo>
                    <a:pt x="46" y="4055"/>
                    <a:pt x="92" y="4185"/>
                    <a:pt x="137" y="4306"/>
                  </a:cubicBezTo>
                  <a:cubicBezTo>
                    <a:pt x="472" y="3964"/>
                    <a:pt x="807" y="3614"/>
                    <a:pt x="1134" y="3257"/>
                  </a:cubicBezTo>
                  <a:cubicBezTo>
                    <a:pt x="1613" y="2739"/>
                    <a:pt x="2085" y="2207"/>
                    <a:pt x="2549" y="1674"/>
                  </a:cubicBezTo>
                  <a:cubicBezTo>
                    <a:pt x="2922" y="1240"/>
                    <a:pt x="3310" y="837"/>
                    <a:pt x="3713" y="426"/>
                  </a:cubicBezTo>
                  <a:lnTo>
                    <a:pt x="3736" y="404"/>
                  </a:lnTo>
                  <a:cubicBezTo>
                    <a:pt x="3736" y="388"/>
                    <a:pt x="3736" y="373"/>
                    <a:pt x="3728" y="358"/>
                  </a:cubicBezTo>
                  <a:cubicBezTo>
                    <a:pt x="3698" y="236"/>
                    <a:pt x="3660" y="114"/>
                    <a:pt x="3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 rot="-1562754" flipH="1">
              <a:off x="8476098" y="4438494"/>
              <a:ext cx="257246" cy="293173"/>
            </a:xfrm>
            <a:custGeom>
              <a:avLst/>
              <a:gdLst/>
              <a:ahLst/>
              <a:cxnLst/>
              <a:rect l="l" t="t" r="r" b="b"/>
              <a:pathLst>
                <a:path w="4246" h="4839" extrusionOk="0">
                  <a:moveTo>
                    <a:pt x="4245" y="0"/>
                  </a:moveTo>
                  <a:cubicBezTo>
                    <a:pt x="3781" y="320"/>
                    <a:pt x="3340" y="677"/>
                    <a:pt x="2899" y="1043"/>
                  </a:cubicBezTo>
                  <a:cubicBezTo>
                    <a:pt x="2389" y="1453"/>
                    <a:pt x="1864" y="1864"/>
                    <a:pt x="1377" y="2313"/>
                  </a:cubicBezTo>
                  <a:cubicBezTo>
                    <a:pt x="883" y="2777"/>
                    <a:pt x="426" y="3272"/>
                    <a:pt x="0" y="3797"/>
                  </a:cubicBezTo>
                  <a:cubicBezTo>
                    <a:pt x="15" y="4147"/>
                    <a:pt x="46" y="4497"/>
                    <a:pt x="84" y="4839"/>
                  </a:cubicBezTo>
                  <a:lnTo>
                    <a:pt x="114" y="4786"/>
                  </a:lnTo>
                  <a:cubicBezTo>
                    <a:pt x="875" y="3607"/>
                    <a:pt x="1735" y="2450"/>
                    <a:pt x="2762" y="1476"/>
                  </a:cubicBezTo>
                  <a:cubicBezTo>
                    <a:pt x="3112" y="1157"/>
                    <a:pt x="3485" y="852"/>
                    <a:pt x="3873" y="571"/>
                  </a:cubicBezTo>
                  <a:cubicBezTo>
                    <a:pt x="4009" y="388"/>
                    <a:pt x="4131" y="198"/>
                    <a:pt x="4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 rot="-1562754" flipH="1">
              <a:off x="8713382" y="5107921"/>
              <a:ext cx="114809" cy="212049"/>
            </a:xfrm>
            <a:custGeom>
              <a:avLst/>
              <a:gdLst/>
              <a:ahLst/>
              <a:cxnLst/>
              <a:rect l="l" t="t" r="r" b="b"/>
              <a:pathLst>
                <a:path w="1895" h="3500" extrusionOk="0">
                  <a:moveTo>
                    <a:pt x="1484" y="0"/>
                  </a:moveTo>
                  <a:cubicBezTo>
                    <a:pt x="1233" y="365"/>
                    <a:pt x="974" y="723"/>
                    <a:pt x="723" y="1088"/>
                  </a:cubicBezTo>
                  <a:cubicBezTo>
                    <a:pt x="609" y="1271"/>
                    <a:pt x="487" y="1461"/>
                    <a:pt x="373" y="1644"/>
                  </a:cubicBezTo>
                  <a:cubicBezTo>
                    <a:pt x="312" y="1803"/>
                    <a:pt x="244" y="1956"/>
                    <a:pt x="175" y="2108"/>
                  </a:cubicBezTo>
                  <a:lnTo>
                    <a:pt x="1" y="2511"/>
                  </a:lnTo>
                  <a:cubicBezTo>
                    <a:pt x="130" y="2838"/>
                    <a:pt x="259" y="3165"/>
                    <a:pt x="396" y="3500"/>
                  </a:cubicBezTo>
                  <a:cubicBezTo>
                    <a:pt x="411" y="3454"/>
                    <a:pt x="434" y="3416"/>
                    <a:pt x="457" y="3371"/>
                  </a:cubicBezTo>
                  <a:cubicBezTo>
                    <a:pt x="883" y="2488"/>
                    <a:pt x="1408" y="1666"/>
                    <a:pt x="1895" y="822"/>
                  </a:cubicBezTo>
                  <a:cubicBezTo>
                    <a:pt x="1705" y="563"/>
                    <a:pt x="1522" y="297"/>
                    <a:pt x="1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7808250" y="2833136"/>
              <a:ext cx="858757" cy="1409088"/>
            </a:xfrm>
            <a:custGeom>
              <a:avLst/>
              <a:gdLst/>
              <a:ahLst/>
              <a:cxnLst/>
              <a:rect l="l" t="t" r="r" b="b"/>
              <a:pathLst>
                <a:path w="14175" h="23259" extrusionOk="0">
                  <a:moveTo>
                    <a:pt x="3660" y="1"/>
                  </a:moveTo>
                  <a:cubicBezTo>
                    <a:pt x="3607" y="1"/>
                    <a:pt x="3554" y="8"/>
                    <a:pt x="3501" y="8"/>
                  </a:cubicBezTo>
                  <a:lnTo>
                    <a:pt x="3470" y="8"/>
                  </a:lnTo>
                  <a:cubicBezTo>
                    <a:pt x="3288" y="31"/>
                    <a:pt x="3105" y="61"/>
                    <a:pt x="2930" y="115"/>
                  </a:cubicBezTo>
                  <a:cubicBezTo>
                    <a:pt x="2694" y="191"/>
                    <a:pt x="2458" y="282"/>
                    <a:pt x="2230" y="404"/>
                  </a:cubicBezTo>
                  <a:lnTo>
                    <a:pt x="2070" y="487"/>
                  </a:lnTo>
                  <a:lnTo>
                    <a:pt x="2055" y="495"/>
                  </a:lnTo>
                  <a:lnTo>
                    <a:pt x="1910" y="579"/>
                  </a:lnTo>
                  <a:lnTo>
                    <a:pt x="1872" y="602"/>
                  </a:lnTo>
                  <a:cubicBezTo>
                    <a:pt x="1705" y="693"/>
                    <a:pt x="1545" y="784"/>
                    <a:pt x="1386" y="868"/>
                  </a:cubicBezTo>
                  <a:lnTo>
                    <a:pt x="1317" y="906"/>
                  </a:lnTo>
                  <a:lnTo>
                    <a:pt x="1249" y="936"/>
                  </a:lnTo>
                  <a:lnTo>
                    <a:pt x="1180" y="974"/>
                  </a:lnTo>
                  <a:lnTo>
                    <a:pt x="1096" y="1012"/>
                  </a:lnTo>
                  <a:lnTo>
                    <a:pt x="1043" y="1035"/>
                  </a:lnTo>
                  <a:cubicBezTo>
                    <a:pt x="998" y="1058"/>
                    <a:pt x="952" y="1073"/>
                    <a:pt x="906" y="1096"/>
                  </a:cubicBezTo>
                  <a:lnTo>
                    <a:pt x="876" y="1111"/>
                  </a:lnTo>
                  <a:lnTo>
                    <a:pt x="769" y="1149"/>
                  </a:lnTo>
                  <a:lnTo>
                    <a:pt x="716" y="1165"/>
                  </a:lnTo>
                  <a:lnTo>
                    <a:pt x="625" y="1195"/>
                  </a:lnTo>
                  <a:lnTo>
                    <a:pt x="579" y="1210"/>
                  </a:lnTo>
                  <a:cubicBezTo>
                    <a:pt x="533" y="1225"/>
                    <a:pt x="488" y="1233"/>
                    <a:pt x="435" y="1241"/>
                  </a:cubicBezTo>
                  <a:cubicBezTo>
                    <a:pt x="321" y="1266"/>
                    <a:pt x="197" y="1281"/>
                    <a:pt x="76" y="1281"/>
                  </a:cubicBezTo>
                  <a:cubicBezTo>
                    <a:pt x="51" y="1281"/>
                    <a:pt x="26" y="1280"/>
                    <a:pt x="1" y="1279"/>
                  </a:cubicBezTo>
                  <a:lnTo>
                    <a:pt x="1" y="1279"/>
                  </a:lnTo>
                  <a:cubicBezTo>
                    <a:pt x="54" y="1286"/>
                    <a:pt x="100" y="1302"/>
                    <a:pt x="153" y="1309"/>
                  </a:cubicBezTo>
                  <a:lnTo>
                    <a:pt x="199" y="1324"/>
                  </a:lnTo>
                  <a:cubicBezTo>
                    <a:pt x="229" y="1332"/>
                    <a:pt x="267" y="1347"/>
                    <a:pt x="298" y="1355"/>
                  </a:cubicBezTo>
                  <a:lnTo>
                    <a:pt x="351" y="1378"/>
                  </a:lnTo>
                  <a:cubicBezTo>
                    <a:pt x="389" y="1385"/>
                    <a:pt x="427" y="1408"/>
                    <a:pt x="473" y="1423"/>
                  </a:cubicBezTo>
                  <a:lnTo>
                    <a:pt x="488" y="1431"/>
                  </a:lnTo>
                  <a:cubicBezTo>
                    <a:pt x="533" y="1454"/>
                    <a:pt x="579" y="1469"/>
                    <a:pt x="625" y="1492"/>
                  </a:cubicBezTo>
                  <a:lnTo>
                    <a:pt x="678" y="1515"/>
                  </a:lnTo>
                  <a:cubicBezTo>
                    <a:pt x="701" y="1530"/>
                    <a:pt x="731" y="1553"/>
                    <a:pt x="762" y="1568"/>
                  </a:cubicBezTo>
                  <a:lnTo>
                    <a:pt x="815" y="1598"/>
                  </a:lnTo>
                  <a:cubicBezTo>
                    <a:pt x="845" y="1613"/>
                    <a:pt x="876" y="1636"/>
                    <a:pt x="906" y="1651"/>
                  </a:cubicBezTo>
                  <a:lnTo>
                    <a:pt x="944" y="1674"/>
                  </a:lnTo>
                  <a:cubicBezTo>
                    <a:pt x="1096" y="1781"/>
                    <a:pt x="1233" y="1903"/>
                    <a:pt x="1363" y="2032"/>
                  </a:cubicBezTo>
                  <a:cubicBezTo>
                    <a:pt x="1401" y="2078"/>
                    <a:pt x="1439" y="2123"/>
                    <a:pt x="1477" y="2161"/>
                  </a:cubicBezTo>
                  <a:cubicBezTo>
                    <a:pt x="1515" y="2207"/>
                    <a:pt x="1553" y="2253"/>
                    <a:pt x="1583" y="2298"/>
                  </a:cubicBezTo>
                  <a:cubicBezTo>
                    <a:pt x="1659" y="2397"/>
                    <a:pt x="1720" y="2496"/>
                    <a:pt x="1774" y="2595"/>
                  </a:cubicBezTo>
                  <a:cubicBezTo>
                    <a:pt x="1850" y="2724"/>
                    <a:pt x="1903" y="2861"/>
                    <a:pt x="1949" y="3006"/>
                  </a:cubicBezTo>
                  <a:cubicBezTo>
                    <a:pt x="1979" y="3097"/>
                    <a:pt x="2002" y="3203"/>
                    <a:pt x="2025" y="3302"/>
                  </a:cubicBezTo>
                  <a:cubicBezTo>
                    <a:pt x="2047" y="3401"/>
                    <a:pt x="2063" y="3485"/>
                    <a:pt x="2078" y="3584"/>
                  </a:cubicBezTo>
                  <a:lnTo>
                    <a:pt x="2078" y="3599"/>
                  </a:lnTo>
                  <a:cubicBezTo>
                    <a:pt x="2093" y="3698"/>
                    <a:pt x="2101" y="3782"/>
                    <a:pt x="2116" y="3881"/>
                  </a:cubicBezTo>
                  <a:cubicBezTo>
                    <a:pt x="2169" y="4299"/>
                    <a:pt x="2222" y="4725"/>
                    <a:pt x="2375" y="5090"/>
                  </a:cubicBezTo>
                  <a:cubicBezTo>
                    <a:pt x="2397" y="5136"/>
                    <a:pt x="2420" y="5182"/>
                    <a:pt x="2443" y="5227"/>
                  </a:cubicBezTo>
                  <a:cubicBezTo>
                    <a:pt x="2466" y="5273"/>
                    <a:pt x="2496" y="5319"/>
                    <a:pt x="2527" y="5364"/>
                  </a:cubicBezTo>
                  <a:cubicBezTo>
                    <a:pt x="2557" y="5410"/>
                    <a:pt x="2588" y="5448"/>
                    <a:pt x="2618" y="5493"/>
                  </a:cubicBezTo>
                  <a:cubicBezTo>
                    <a:pt x="2648" y="5524"/>
                    <a:pt x="2687" y="5562"/>
                    <a:pt x="2717" y="5600"/>
                  </a:cubicBezTo>
                  <a:cubicBezTo>
                    <a:pt x="2991" y="5851"/>
                    <a:pt x="3356" y="5980"/>
                    <a:pt x="3729" y="6095"/>
                  </a:cubicBezTo>
                  <a:cubicBezTo>
                    <a:pt x="4079" y="6209"/>
                    <a:pt x="4444" y="6308"/>
                    <a:pt x="4725" y="6513"/>
                  </a:cubicBezTo>
                  <a:lnTo>
                    <a:pt x="4786" y="6559"/>
                  </a:lnTo>
                  <a:cubicBezTo>
                    <a:pt x="4817" y="6581"/>
                    <a:pt x="4840" y="6604"/>
                    <a:pt x="4862" y="6627"/>
                  </a:cubicBezTo>
                  <a:lnTo>
                    <a:pt x="4893" y="6658"/>
                  </a:lnTo>
                  <a:cubicBezTo>
                    <a:pt x="4923" y="6688"/>
                    <a:pt x="4954" y="6718"/>
                    <a:pt x="4984" y="6756"/>
                  </a:cubicBezTo>
                  <a:cubicBezTo>
                    <a:pt x="4992" y="6764"/>
                    <a:pt x="4999" y="6772"/>
                    <a:pt x="5007" y="6787"/>
                  </a:cubicBezTo>
                  <a:cubicBezTo>
                    <a:pt x="5098" y="6901"/>
                    <a:pt x="5167" y="7038"/>
                    <a:pt x="5205" y="7182"/>
                  </a:cubicBezTo>
                  <a:cubicBezTo>
                    <a:pt x="5220" y="7228"/>
                    <a:pt x="5228" y="7266"/>
                    <a:pt x="5243" y="7312"/>
                  </a:cubicBezTo>
                  <a:cubicBezTo>
                    <a:pt x="5250" y="7357"/>
                    <a:pt x="5258" y="7403"/>
                    <a:pt x="5266" y="7441"/>
                  </a:cubicBezTo>
                  <a:cubicBezTo>
                    <a:pt x="5281" y="7570"/>
                    <a:pt x="5296" y="7700"/>
                    <a:pt x="5296" y="7822"/>
                  </a:cubicBezTo>
                  <a:cubicBezTo>
                    <a:pt x="5296" y="7898"/>
                    <a:pt x="5296" y="7966"/>
                    <a:pt x="5304" y="8035"/>
                  </a:cubicBezTo>
                  <a:lnTo>
                    <a:pt x="5304" y="8415"/>
                  </a:lnTo>
                  <a:lnTo>
                    <a:pt x="5304" y="8567"/>
                  </a:lnTo>
                  <a:cubicBezTo>
                    <a:pt x="5311" y="8780"/>
                    <a:pt x="5334" y="8993"/>
                    <a:pt x="5387" y="9199"/>
                  </a:cubicBezTo>
                  <a:cubicBezTo>
                    <a:pt x="5395" y="9229"/>
                    <a:pt x="5403" y="9252"/>
                    <a:pt x="5418" y="9282"/>
                  </a:cubicBezTo>
                  <a:lnTo>
                    <a:pt x="5418" y="9290"/>
                  </a:lnTo>
                  <a:cubicBezTo>
                    <a:pt x="5425" y="9313"/>
                    <a:pt x="5433" y="9343"/>
                    <a:pt x="5441" y="9366"/>
                  </a:cubicBezTo>
                  <a:cubicBezTo>
                    <a:pt x="5441" y="9366"/>
                    <a:pt x="5448" y="9374"/>
                    <a:pt x="5448" y="9381"/>
                  </a:cubicBezTo>
                  <a:cubicBezTo>
                    <a:pt x="5456" y="9412"/>
                    <a:pt x="5471" y="9434"/>
                    <a:pt x="5486" y="9465"/>
                  </a:cubicBezTo>
                  <a:cubicBezTo>
                    <a:pt x="5501" y="9495"/>
                    <a:pt x="5501" y="9495"/>
                    <a:pt x="5509" y="9511"/>
                  </a:cubicBezTo>
                  <a:cubicBezTo>
                    <a:pt x="5714" y="9899"/>
                    <a:pt x="6080" y="10165"/>
                    <a:pt x="6460" y="10416"/>
                  </a:cubicBezTo>
                  <a:lnTo>
                    <a:pt x="6589" y="10507"/>
                  </a:lnTo>
                  <a:lnTo>
                    <a:pt x="6650" y="10545"/>
                  </a:lnTo>
                  <a:lnTo>
                    <a:pt x="6688" y="10576"/>
                  </a:lnTo>
                  <a:lnTo>
                    <a:pt x="6780" y="10636"/>
                  </a:lnTo>
                  <a:lnTo>
                    <a:pt x="6802" y="10659"/>
                  </a:lnTo>
                  <a:lnTo>
                    <a:pt x="6879" y="10713"/>
                  </a:lnTo>
                  <a:lnTo>
                    <a:pt x="6909" y="10728"/>
                  </a:lnTo>
                  <a:cubicBezTo>
                    <a:pt x="6939" y="10751"/>
                    <a:pt x="6970" y="10773"/>
                    <a:pt x="7000" y="10796"/>
                  </a:cubicBezTo>
                  <a:cubicBezTo>
                    <a:pt x="7038" y="10827"/>
                    <a:pt x="7069" y="10850"/>
                    <a:pt x="7099" y="10872"/>
                  </a:cubicBezTo>
                  <a:lnTo>
                    <a:pt x="7114" y="10888"/>
                  </a:lnTo>
                  <a:lnTo>
                    <a:pt x="7190" y="10956"/>
                  </a:lnTo>
                  <a:lnTo>
                    <a:pt x="7206" y="10971"/>
                  </a:lnTo>
                  <a:cubicBezTo>
                    <a:pt x="7236" y="11002"/>
                    <a:pt x="7267" y="11024"/>
                    <a:pt x="7289" y="11055"/>
                  </a:cubicBezTo>
                  <a:cubicBezTo>
                    <a:pt x="7449" y="11207"/>
                    <a:pt x="7571" y="11397"/>
                    <a:pt x="7647" y="11610"/>
                  </a:cubicBezTo>
                  <a:cubicBezTo>
                    <a:pt x="7685" y="11724"/>
                    <a:pt x="7708" y="11846"/>
                    <a:pt x="7723" y="11975"/>
                  </a:cubicBezTo>
                  <a:cubicBezTo>
                    <a:pt x="7731" y="12052"/>
                    <a:pt x="7731" y="12128"/>
                    <a:pt x="7731" y="12204"/>
                  </a:cubicBezTo>
                  <a:lnTo>
                    <a:pt x="7731" y="12318"/>
                  </a:lnTo>
                  <a:lnTo>
                    <a:pt x="7731" y="12325"/>
                  </a:lnTo>
                  <a:cubicBezTo>
                    <a:pt x="7731" y="12363"/>
                    <a:pt x="7731" y="12402"/>
                    <a:pt x="7723" y="12440"/>
                  </a:cubicBezTo>
                  <a:cubicBezTo>
                    <a:pt x="7700" y="12744"/>
                    <a:pt x="7655" y="13048"/>
                    <a:pt x="7655" y="13330"/>
                  </a:cubicBezTo>
                  <a:cubicBezTo>
                    <a:pt x="7655" y="13406"/>
                    <a:pt x="7662" y="13474"/>
                    <a:pt x="7670" y="13550"/>
                  </a:cubicBezTo>
                  <a:cubicBezTo>
                    <a:pt x="7670" y="13550"/>
                    <a:pt x="7670" y="13558"/>
                    <a:pt x="7670" y="13558"/>
                  </a:cubicBezTo>
                  <a:cubicBezTo>
                    <a:pt x="7670" y="13588"/>
                    <a:pt x="7677" y="13619"/>
                    <a:pt x="7677" y="13649"/>
                  </a:cubicBezTo>
                  <a:cubicBezTo>
                    <a:pt x="7677" y="13657"/>
                    <a:pt x="7677" y="13664"/>
                    <a:pt x="7677" y="13664"/>
                  </a:cubicBezTo>
                  <a:cubicBezTo>
                    <a:pt x="7685" y="13703"/>
                    <a:pt x="7693" y="13733"/>
                    <a:pt x="7700" y="13763"/>
                  </a:cubicBezTo>
                  <a:cubicBezTo>
                    <a:pt x="7738" y="13916"/>
                    <a:pt x="7807" y="14052"/>
                    <a:pt x="7913" y="14174"/>
                  </a:cubicBezTo>
                  <a:cubicBezTo>
                    <a:pt x="8020" y="14296"/>
                    <a:pt x="8149" y="14395"/>
                    <a:pt x="8294" y="14471"/>
                  </a:cubicBezTo>
                  <a:cubicBezTo>
                    <a:pt x="8613" y="14653"/>
                    <a:pt x="8978" y="14768"/>
                    <a:pt x="9199" y="15057"/>
                  </a:cubicBezTo>
                  <a:cubicBezTo>
                    <a:pt x="9229" y="15095"/>
                    <a:pt x="9252" y="15140"/>
                    <a:pt x="9275" y="15178"/>
                  </a:cubicBezTo>
                  <a:cubicBezTo>
                    <a:pt x="9397" y="15407"/>
                    <a:pt x="9427" y="15681"/>
                    <a:pt x="9427" y="15954"/>
                  </a:cubicBezTo>
                  <a:lnTo>
                    <a:pt x="9427" y="15985"/>
                  </a:lnTo>
                  <a:lnTo>
                    <a:pt x="9427" y="16076"/>
                  </a:lnTo>
                  <a:cubicBezTo>
                    <a:pt x="9427" y="16251"/>
                    <a:pt x="9420" y="16426"/>
                    <a:pt x="9435" y="16601"/>
                  </a:cubicBezTo>
                  <a:cubicBezTo>
                    <a:pt x="9435" y="16609"/>
                    <a:pt x="9435" y="16616"/>
                    <a:pt x="9435" y="16624"/>
                  </a:cubicBezTo>
                  <a:cubicBezTo>
                    <a:pt x="9435" y="16647"/>
                    <a:pt x="9435" y="16677"/>
                    <a:pt x="9442" y="16700"/>
                  </a:cubicBezTo>
                  <a:cubicBezTo>
                    <a:pt x="9450" y="16730"/>
                    <a:pt x="9442" y="16738"/>
                    <a:pt x="9450" y="16753"/>
                  </a:cubicBezTo>
                  <a:cubicBezTo>
                    <a:pt x="9458" y="16769"/>
                    <a:pt x="9458" y="16791"/>
                    <a:pt x="9458" y="16814"/>
                  </a:cubicBezTo>
                  <a:cubicBezTo>
                    <a:pt x="9465" y="16852"/>
                    <a:pt x="9473" y="16883"/>
                    <a:pt x="9480" y="16921"/>
                  </a:cubicBezTo>
                  <a:cubicBezTo>
                    <a:pt x="9526" y="17096"/>
                    <a:pt x="9602" y="17263"/>
                    <a:pt x="9709" y="17408"/>
                  </a:cubicBezTo>
                  <a:cubicBezTo>
                    <a:pt x="10074" y="17933"/>
                    <a:pt x="10721" y="18275"/>
                    <a:pt x="11253" y="18671"/>
                  </a:cubicBezTo>
                  <a:cubicBezTo>
                    <a:pt x="11405" y="18777"/>
                    <a:pt x="11550" y="18899"/>
                    <a:pt x="11687" y="19020"/>
                  </a:cubicBezTo>
                  <a:cubicBezTo>
                    <a:pt x="11923" y="19241"/>
                    <a:pt x="12136" y="19477"/>
                    <a:pt x="12326" y="19728"/>
                  </a:cubicBezTo>
                  <a:lnTo>
                    <a:pt x="12326" y="19736"/>
                  </a:lnTo>
                  <a:cubicBezTo>
                    <a:pt x="12364" y="19781"/>
                    <a:pt x="12394" y="19835"/>
                    <a:pt x="12425" y="19873"/>
                  </a:cubicBezTo>
                  <a:lnTo>
                    <a:pt x="12448" y="19903"/>
                  </a:lnTo>
                  <a:cubicBezTo>
                    <a:pt x="12470" y="19949"/>
                    <a:pt x="12501" y="19987"/>
                    <a:pt x="12531" y="20032"/>
                  </a:cubicBezTo>
                  <a:cubicBezTo>
                    <a:pt x="12539" y="20048"/>
                    <a:pt x="12547" y="20063"/>
                    <a:pt x="12562" y="20078"/>
                  </a:cubicBezTo>
                  <a:cubicBezTo>
                    <a:pt x="12585" y="20116"/>
                    <a:pt x="12615" y="20162"/>
                    <a:pt x="12638" y="20207"/>
                  </a:cubicBezTo>
                  <a:lnTo>
                    <a:pt x="12661" y="20245"/>
                  </a:lnTo>
                  <a:cubicBezTo>
                    <a:pt x="12737" y="20375"/>
                    <a:pt x="12813" y="20512"/>
                    <a:pt x="12874" y="20649"/>
                  </a:cubicBezTo>
                  <a:lnTo>
                    <a:pt x="12919" y="20747"/>
                  </a:lnTo>
                  <a:cubicBezTo>
                    <a:pt x="12935" y="20770"/>
                    <a:pt x="12950" y="20808"/>
                    <a:pt x="12957" y="20839"/>
                  </a:cubicBezTo>
                  <a:cubicBezTo>
                    <a:pt x="12973" y="20869"/>
                    <a:pt x="12988" y="20907"/>
                    <a:pt x="13003" y="20945"/>
                  </a:cubicBezTo>
                  <a:lnTo>
                    <a:pt x="13041" y="21029"/>
                  </a:lnTo>
                  <a:lnTo>
                    <a:pt x="13087" y="21143"/>
                  </a:lnTo>
                  <a:cubicBezTo>
                    <a:pt x="13094" y="21174"/>
                    <a:pt x="13102" y="21196"/>
                    <a:pt x="13110" y="21227"/>
                  </a:cubicBezTo>
                  <a:cubicBezTo>
                    <a:pt x="13125" y="21272"/>
                    <a:pt x="13140" y="21318"/>
                    <a:pt x="13155" y="21356"/>
                  </a:cubicBezTo>
                  <a:cubicBezTo>
                    <a:pt x="13163" y="21379"/>
                    <a:pt x="13170" y="21402"/>
                    <a:pt x="13178" y="21425"/>
                  </a:cubicBezTo>
                  <a:cubicBezTo>
                    <a:pt x="13201" y="21493"/>
                    <a:pt x="13216" y="21562"/>
                    <a:pt x="13239" y="21630"/>
                  </a:cubicBezTo>
                  <a:cubicBezTo>
                    <a:pt x="13350" y="22064"/>
                    <a:pt x="13411" y="22508"/>
                    <a:pt x="13414" y="22953"/>
                  </a:cubicBezTo>
                  <a:lnTo>
                    <a:pt x="13414" y="22953"/>
                  </a:lnTo>
                  <a:lnTo>
                    <a:pt x="13414" y="22908"/>
                  </a:lnTo>
                  <a:lnTo>
                    <a:pt x="13414" y="22794"/>
                  </a:lnTo>
                  <a:lnTo>
                    <a:pt x="13414" y="22748"/>
                  </a:lnTo>
                  <a:lnTo>
                    <a:pt x="13414" y="22573"/>
                  </a:lnTo>
                  <a:lnTo>
                    <a:pt x="13414" y="22391"/>
                  </a:lnTo>
                  <a:lnTo>
                    <a:pt x="13414" y="22315"/>
                  </a:lnTo>
                  <a:lnTo>
                    <a:pt x="13414" y="22201"/>
                  </a:lnTo>
                  <a:lnTo>
                    <a:pt x="13414" y="22109"/>
                  </a:lnTo>
                  <a:lnTo>
                    <a:pt x="13414" y="22010"/>
                  </a:lnTo>
                  <a:lnTo>
                    <a:pt x="13414" y="21912"/>
                  </a:lnTo>
                  <a:lnTo>
                    <a:pt x="13414" y="21896"/>
                  </a:lnTo>
                  <a:cubicBezTo>
                    <a:pt x="13406" y="21250"/>
                    <a:pt x="13383" y="20527"/>
                    <a:pt x="13391" y="19926"/>
                  </a:cubicBezTo>
                  <a:cubicBezTo>
                    <a:pt x="13391" y="19287"/>
                    <a:pt x="13421" y="18785"/>
                    <a:pt x="13513" y="18640"/>
                  </a:cubicBezTo>
                  <a:cubicBezTo>
                    <a:pt x="13756" y="18244"/>
                    <a:pt x="14030" y="17803"/>
                    <a:pt x="14106" y="17362"/>
                  </a:cubicBezTo>
                  <a:cubicBezTo>
                    <a:pt x="14137" y="17202"/>
                    <a:pt x="14137" y="17035"/>
                    <a:pt x="14099" y="16875"/>
                  </a:cubicBezTo>
                  <a:cubicBezTo>
                    <a:pt x="14083" y="16829"/>
                    <a:pt x="14068" y="16784"/>
                    <a:pt x="14053" y="16746"/>
                  </a:cubicBezTo>
                  <a:cubicBezTo>
                    <a:pt x="14045" y="16715"/>
                    <a:pt x="14030" y="16685"/>
                    <a:pt x="14015" y="16654"/>
                  </a:cubicBezTo>
                  <a:cubicBezTo>
                    <a:pt x="14015" y="16647"/>
                    <a:pt x="14007" y="16639"/>
                    <a:pt x="14000" y="16632"/>
                  </a:cubicBezTo>
                  <a:cubicBezTo>
                    <a:pt x="14000" y="16624"/>
                    <a:pt x="13977" y="16586"/>
                    <a:pt x="13969" y="16571"/>
                  </a:cubicBezTo>
                  <a:cubicBezTo>
                    <a:pt x="13962" y="16563"/>
                    <a:pt x="13954" y="16555"/>
                    <a:pt x="13954" y="16548"/>
                  </a:cubicBezTo>
                  <a:cubicBezTo>
                    <a:pt x="13939" y="16517"/>
                    <a:pt x="13924" y="16495"/>
                    <a:pt x="13908" y="16472"/>
                  </a:cubicBezTo>
                  <a:lnTo>
                    <a:pt x="13901" y="16464"/>
                  </a:lnTo>
                  <a:cubicBezTo>
                    <a:pt x="13809" y="16320"/>
                    <a:pt x="13695" y="16183"/>
                    <a:pt x="13604" y="16038"/>
                  </a:cubicBezTo>
                  <a:cubicBezTo>
                    <a:pt x="13581" y="16015"/>
                    <a:pt x="13566" y="15985"/>
                    <a:pt x="13551" y="15954"/>
                  </a:cubicBezTo>
                  <a:cubicBezTo>
                    <a:pt x="13551" y="15947"/>
                    <a:pt x="13543" y="15939"/>
                    <a:pt x="13543" y="15932"/>
                  </a:cubicBezTo>
                  <a:cubicBezTo>
                    <a:pt x="13528" y="15901"/>
                    <a:pt x="13513" y="15871"/>
                    <a:pt x="13498" y="15840"/>
                  </a:cubicBezTo>
                  <a:cubicBezTo>
                    <a:pt x="13467" y="15764"/>
                    <a:pt x="13444" y="15688"/>
                    <a:pt x="13437" y="15604"/>
                  </a:cubicBezTo>
                  <a:cubicBezTo>
                    <a:pt x="13437" y="15544"/>
                    <a:pt x="13437" y="15475"/>
                    <a:pt x="13452" y="15414"/>
                  </a:cubicBezTo>
                  <a:cubicBezTo>
                    <a:pt x="13490" y="15232"/>
                    <a:pt x="13574" y="15049"/>
                    <a:pt x="13688" y="14897"/>
                  </a:cubicBezTo>
                  <a:cubicBezTo>
                    <a:pt x="13695" y="14889"/>
                    <a:pt x="13695" y="14882"/>
                    <a:pt x="13703" y="14867"/>
                  </a:cubicBezTo>
                  <a:cubicBezTo>
                    <a:pt x="13711" y="14859"/>
                    <a:pt x="13733" y="14836"/>
                    <a:pt x="13741" y="14813"/>
                  </a:cubicBezTo>
                  <a:cubicBezTo>
                    <a:pt x="13946" y="14509"/>
                    <a:pt x="14175" y="14212"/>
                    <a:pt x="14159" y="13862"/>
                  </a:cubicBezTo>
                  <a:cubicBezTo>
                    <a:pt x="14159" y="13817"/>
                    <a:pt x="14152" y="13779"/>
                    <a:pt x="14144" y="13733"/>
                  </a:cubicBezTo>
                  <a:cubicBezTo>
                    <a:pt x="14137" y="13687"/>
                    <a:pt x="14121" y="13642"/>
                    <a:pt x="14099" y="13596"/>
                  </a:cubicBezTo>
                  <a:lnTo>
                    <a:pt x="14091" y="13566"/>
                  </a:lnTo>
                  <a:cubicBezTo>
                    <a:pt x="14083" y="13543"/>
                    <a:pt x="14068" y="13528"/>
                    <a:pt x="14061" y="13505"/>
                  </a:cubicBezTo>
                  <a:cubicBezTo>
                    <a:pt x="14061" y="13497"/>
                    <a:pt x="14053" y="13489"/>
                    <a:pt x="14045" y="13482"/>
                  </a:cubicBezTo>
                  <a:lnTo>
                    <a:pt x="14015" y="13421"/>
                  </a:lnTo>
                  <a:lnTo>
                    <a:pt x="14000" y="13406"/>
                  </a:lnTo>
                  <a:cubicBezTo>
                    <a:pt x="13977" y="13368"/>
                    <a:pt x="13946" y="13330"/>
                    <a:pt x="13924" y="13292"/>
                  </a:cubicBezTo>
                  <a:lnTo>
                    <a:pt x="13901" y="13276"/>
                  </a:lnTo>
                  <a:lnTo>
                    <a:pt x="13855" y="13216"/>
                  </a:lnTo>
                  <a:cubicBezTo>
                    <a:pt x="13855" y="13208"/>
                    <a:pt x="13847" y="13200"/>
                    <a:pt x="13840" y="13193"/>
                  </a:cubicBezTo>
                  <a:lnTo>
                    <a:pt x="13787" y="13140"/>
                  </a:lnTo>
                  <a:cubicBezTo>
                    <a:pt x="13604" y="12965"/>
                    <a:pt x="13444" y="12774"/>
                    <a:pt x="13292" y="12569"/>
                  </a:cubicBezTo>
                  <a:cubicBezTo>
                    <a:pt x="13269" y="12531"/>
                    <a:pt x="13246" y="12493"/>
                    <a:pt x="13231" y="12455"/>
                  </a:cubicBezTo>
                  <a:cubicBezTo>
                    <a:pt x="13224" y="12447"/>
                    <a:pt x="13224" y="12447"/>
                    <a:pt x="13224" y="12440"/>
                  </a:cubicBezTo>
                  <a:cubicBezTo>
                    <a:pt x="13201" y="12402"/>
                    <a:pt x="13186" y="12356"/>
                    <a:pt x="13170" y="12318"/>
                  </a:cubicBezTo>
                  <a:cubicBezTo>
                    <a:pt x="13155" y="12280"/>
                    <a:pt x="13148" y="12242"/>
                    <a:pt x="13140" y="12204"/>
                  </a:cubicBezTo>
                  <a:cubicBezTo>
                    <a:pt x="13140" y="12196"/>
                    <a:pt x="13140" y="12189"/>
                    <a:pt x="13132" y="12181"/>
                  </a:cubicBezTo>
                  <a:cubicBezTo>
                    <a:pt x="13132" y="12150"/>
                    <a:pt x="13125" y="12128"/>
                    <a:pt x="13125" y="12097"/>
                  </a:cubicBezTo>
                  <a:lnTo>
                    <a:pt x="13125" y="12074"/>
                  </a:lnTo>
                  <a:lnTo>
                    <a:pt x="13125" y="11983"/>
                  </a:lnTo>
                  <a:cubicBezTo>
                    <a:pt x="13125" y="11975"/>
                    <a:pt x="13125" y="11975"/>
                    <a:pt x="13125" y="11968"/>
                  </a:cubicBezTo>
                  <a:cubicBezTo>
                    <a:pt x="13125" y="11930"/>
                    <a:pt x="13125" y="11899"/>
                    <a:pt x="13132" y="11861"/>
                  </a:cubicBezTo>
                  <a:cubicBezTo>
                    <a:pt x="13216" y="11154"/>
                    <a:pt x="13939" y="10469"/>
                    <a:pt x="14045" y="9769"/>
                  </a:cubicBezTo>
                  <a:cubicBezTo>
                    <a:pt x="14053" y="9731"/>
                    <a:pt x="14061" y="9693"/>
                    <a:pt x="14061" y="9655"/>
                  </a:cubicBezTo>
                  <a:lnTo>
                    <a:pt x="14061" y="9632"/>
                  </a:lnTo>
                  <a:lnTo>
                    <a:pt x="14061" y="9541"/>
                  </a:lnTo>
                  <a:lnTo>
                    <a:pt x="14061" y="9511"/>
                  </a:lnTo>
                  <a:cubicBezTo>
                    <a:pt x="14061" y="9480"/>
                    <a:pt x="14053" y="9457"/>
                    <a:pt x="14053" y="9427"/>
                  </a:cubicBezTo>
                  <a:lnTo>
                    <a:pt x="14045" y="9396"/>
                  </a:lnTo>
                  <a:cubicBezTo>
                    <a:pt x="14038" y="9358"/>
                    <a:pt x="14030" y="9320"/>
                    <a:pt x="14015" y="9282"/>
                  </a:cubicBezTo>
                  <a:cubicBezTo>
                    <a:pt x="14007" y="9244"/>
                    <a:pt x="13992" y="9214"/>
                    <a:pt x="13977" y="9176"/>
                  </a:cubicBezTo>
                  <a:lnTo>
                    <a:pt x="13962" y="9161"/>
                  </a:lnTo>
                  <a:cubicBezTo>
                    <a:pt x="13946" y="9123"/>
                    <a:pt x="13931" y="9092"/>
                    <a:pt x="13916" y="9062"/>
                  </a:cubicBezTo>
                  <a:cubicBezTo>
                    <a:pt x="13787" y="8879"/>
                    <a:pt x="13642" y="8704"/>
                    <a:pt x="13475" y="8552"/>
                  </a:cubicBezTo>
                  <a:cubicBezTo>
                    <a:pt x="13406" y="8491"/>
                    <a:pt x="13345" y="8423"/>
                    <a:pt x="13284" y="8354"/>
                  </a:cubicBezTo>
                  <a:cubicBezTo>
                    <a:pt x="13224" y="8301"/>
                    <a:pt x="13170" y="8232"/>
                    <a:pt x="13125" y="8164"/>
                  </a:cubicBezTo>
                  <a:cubicBezTo>
                    <a:pt x="13056" y="8073"/>
                    <a:pt x="12995" y="7966"/>
                    <a:pt x="12950" y="7860"/>
                  </a:cubicBezTo>
                  <a:cubicBezTo>
                    <a:pt x="12927" y="7814"/>
                    <a:pt x="12912" y="7768"/>
                    <a:pt x="12896" y="7723"/>
                  </a:cubicBezTo>
                  <a:cubicBezTo>
                    <a:pt x="12858" y="7601"/>
                    <a:pt x="12820" y="7472"/>
                    <a:pt x="12798" y="7342"/>
                  </a:cubicBezTo>
                  <a:cubicBezTo>
                    <a:pt x="12752" y="7106"/>
                    <a:pt x="12721" y="6863"/>
                    <a:pt x="12706" y="6619"/>
                  </a:cubicBezTo>
                  <a:cubicBezTo>
                    <a:pt x="12699" y="6528"/>
                    <a:pt x="12691" y="6444"/>
                    <a:pt x="12683" y="6353"/>
                  </a:cubicBezTo>
                  <a:cubicBezTo>
                    <a:pt x="12676" y="6270"/>
                    <a:pt x="12668" y="6186"/>
                    <a:pt x="12653" y="6110"/>
                  </a:cubicBezTo>
                  <a:cubicBezTo>
                    <a:pt x="12645" y="6056"/>
                    <a:pt x="12638" y="6003"/>
                    <a:pt x="12630" y="5958"/>
                  </a:cubicBezTo>
                  <a:lnTo>
                    <a:pt x="12623" y="5927"/>
                  </a:lnTo>
                  <a:cubicBezTo>
                    <a:pt x="12615" y="5882"/>
                    <a:pt x="12607" y="5836"/>
                    <a:pt x="12592" y="5783"/>
                  </a:cubicBezTo>
                  <a:cubicBezTo>
                    <a:pt x="12577" y="5729"/>
                    <a:pt x="12562" y="5676"/>
                    <a:pt x="12547" y="5623"/>
                  </a:cubicBezTo>
                  <a:cubicBezTo>
                    <a:pt x="12547" y="5623"/>
                    <a:pt x="12547" y="5615"/>
                    <a:pt x="12547" y="5608"/>
                  </a:cubicBezTo>
                  <a:cubicBezTo>
                    <a:pt x="12531" y="5562"/>
                    <a:pt x="12516" y="5516"/>
                    <a:pt x="12501" y="5471"/>
                  </a:cubicBezTo>
                  <a:cubicBezTo>
                    <a:pt x="12501" y="5471"/>
                    <a:pt x="12501" y="5463"/>
                    <a:pt x="12493" y="5455"/>
                  </a:cubicBezTo>
                  <a:cubicBezTo>
                    <a:pt x="12455" y="5357"/>
                    <a:pt x="12410" y="5265"/>
                    <a:pt x="12364" y="5174"/>
                  </a:cubicBezTo>
                  <a:cubicBezTo>
                    <a:pt x="12356" y="5166"/>
                    <a:pt x="12356" y="5166"/>
                    <a:pt x="12356" y="5159"/>
                  </a:cubicBezTo>
                  <a:cubicBezTo>
                    <a:pt x="12303" y="5075"/>
                    <a:pt x="12242" y="4984"/>
                    <a:pt x="12174" y="4908"/>
                  </a:cubicBezTo>
                  <a:cubicBezTo>
                    <a:pt x="12098" y="4832"/>
                    <a:pt x="12014" y="4763"/>
                    <a:pt x="11923" y="4702"/>
                  </a:cubicBezTo>
                  <a:cubicBezTo>
                    <a:pt x="11907" y="4695"/>
                    <a:pt x="11892" y="4679"/>
                    <a:pt x="11869" y="4672"/>
                  </a:cubicBezTo>
                  <a:lnTo>
                    <a:pt x="11839" y="4649"/>
                  </a:lnTo>
                  <a:cubicBezTo>
                    <a:pt x="11710" y="4588"/>
                    <a:pt x="11580" y="4543"/>
                    <a:pt x="11451" y="4504"/>
                  </a:cubicBezTo>
                  <a:cubicBezTo>
                    <a:pt x="11352" y="4474"/>
                    <a:pt x="11261" y="4451"/>
                    <a:pt x="11162" y="4428"/>
                  </a:cubicBezTo>
                  <a:cubicBezTo>
                    <a:pt x="11071" y="4406"/>
                    <a:pt x="10972" y="4383"/>
                    <a:pt x="10880" y="4360"/>
                  </a:cubicBezTo>
                  <a:cubicBezTo>
                    <a:pt x="10759" y="4322"/>
                    <a:pt x="10637" y="4276"/>
                    <a:pt x="10523" y="4215"/>
                  </a:cubicBezTo>
                  <a:cubicBezTo>
                    <a:pt x="10439" y="4170"/>
                    <a:pt x="10355" y="4116"/>
                    <a:pt x="10287" y="4048"/>
                  </a:cubicBezTo>
                  <a:cubicBezTo>
                    <a:pt x="10264" y="4025"/>
                    <a:pt x="10241" y="4002"/>
                    <a:pt x="10226" y="3980"/>
                  </a:cubicBezTo>
                  <a:cubicBezTo>
                    <a:pt x="9990" y="3683"/>
                    <a:pt x="9960" y="3257"/>
                    <a:pt x="9914" y="2861"/>
                  </a:cubicBezTo>
                  <a:lnTo>
                    <a:pt x="9914" y="2846"/>
                  </a:lnTo>
                  <a:lnTo>
                    <a:pt x="9899" y="2755"/>
                  </a:lnTo>
                  <a:lnTo>
                    <a:pt x="9899" y="2747"/>
                  </a:lnTo>
                  <a:cubicBezTo>
                    <a:pt x="9891" y="2717"/>
                    <a:pt x="9884" y="2679"/>
                    <a:pt x="9876" y="2648"/>
                  </a:cubicBezTo>
                  <a:lnTo>
                    <a:pt x="9876" y="2633"/>
                  </a:lnTo>
                  <a:cubicBezTo>
                    <a:pt x="9868" y="2572"/>
                    <a:pt x="9853" y="2511"/>
                    <a:pt x="9830" y="2443"/>
                  </a:cubicBezTo>
                  <a:lnTo>
                    <a:pt x="9830" y="2435"/>
                  </a:lnTo>
                  <a:cubicBezTo>
                    <a:pt x="9808" y="2374"/>
                    <a:pt x="9785" y="2313"/>
                    <a:pt x="9754" y="2260"/>
                  </a:cubicBezTo>
                  <a:lnTo>
                    <a:pt x="9754" y="2253"/>
                  </a:lnTo>
                  <a:cubicBezTo>
                    <a:pt x="9686" y="2131"/>
                    <a:pt x="9587" y="2032"/>
                    <a:pt x="9465" y="1963"/>
                  </a:cubicBezTo>
                  <a:cubicBezTo>
                    <a:pt x="9341" y="1910"/>
                    <a:pt x="9207" y="1880"/>
                    <a:pt x="9072" y="1880"/>
                  </a:cubicBezTo>
                  <a:cubicBezTo>
                    <a:pt x="9033" y="1880"/>
                    <a:pt x="8994" y="1882"/>
                    <a:pt x="8956" y="1887"/>
                  </a:cubicBezTo>
                  <a:lnTo>
                    <a:pt x="8796" y="1895"/>
                  </a:lnTo>
                  <a:lnTo>
                    <a:pt x="8628" y="1910"/>
                  </a:lnTo>
                  <a:cubicBezTo>
                    <a:pt x="8584" y="1913"/>
                    <a:pt x="8538" y="1915"/>
                    <a:pt x="8492" y="1915"/>
                  </a:cubicBezTo>
                  <a:cubicBezTo>
                    <a:pt x="8412" y="1915"/>
                    <a:pt x="8330" y="1909"/>
                    <a:pt x="8248" y="1895"/>
                  </a:cubicBezTo>
                  <a:cubicBezTo>
                    <a:pt x="8233" y="1895"/>
                    <a:pt x="8210" y="1887"/>
                    <a:pt x="8195" y="1880"/>
                  </a:cubicBezTo>
                  <a:lnTo>
                    <a:pt x="8179" y="1880"/>
                  </a:lnTo>
                  <a:cubicBezTo>
                    <a:pt x="8050" y="1842"/>
                    <a:pt x="7928" y="1773"/>
                    <a:pt x="7822" y="1682"/>
                  </a:cubicBezTo>
                  <a:cubicBezTo>
                    <a:pt x="7791" y="1651"/>
                    <a:pt x="7753" y="1621"/>
                    <a:pt x="7723" y="1583"/>
                  </a:cubicBezTo>
                  <a:cubicBezTo>
                    <a:pt x="7662" y="1522"/>
                    <a:pt x="7601" y="1446"/>
                    <a:pt x="7540" y="1378"/>
                  </a:cubicBezTo>
                  <a:lnTo>
                    <a:pt x="7525" y="1362"/>
                  </a:lnTo>
                  <a:lnTo>
                    <a:pt x="7449" y="1263"/>
                  </a:lnTo>
                  <a:cubicBezTo>
                    <a:pt x="7350" y="1142"/>
                    <a:pt x="7244" y="1028"/>
                    <a:pt x="7137" y="921"/>
                  </a:cubicBezTo>
                  <a:cubicBezTo>
                    <a:pt x="7038" y="830"/>
                    <a:pt x="6932" y="746"/>
                    <a:pt x="6818" y="685"/>
                  </a:cubicBezTo>
                  <a:cubicBezTo>
                    <a:pt x="6688" y="609"/>
                    <a:pt x="6551" y="548"/>
                    <a:pt x="6414" y="495"/>
                  </a:cubicBezTo>
                  <a:cubicBezTo>
                    <a:pt x="6369" y="472"/>
                    <a:pt x="6316" y="457"/>
                    <a:pt x="6262" y="442"/>
                  </a:cubicBezTo>
                  <a:lnTo>
                    <a:pt x="6255" y="442"/>
                  </a:lnTo>
                  <a:lnTo>
                    <a:pt x="6110" y="396"/>
                  </a:lnTo>
                  <a:cubicBezTo>
                    <a:pt x="5981" y="358"/>
                    <a:pt x="5859" y="328"/>
                    <a:pt x="5730" y="297"/>
                  </a:cubicBezTo>
                  <a:lnTo>
                    <a:pt x="5555" y="259"/>
                  </a:lnTo>
                  <a:cubicBezTo>
                    <a:pt x="5205" y="176"/>
                    <a:pt x="4847" y="99"/>
                    <a:pt x="4482" y="54"/>
                  </a:cubicBezTo>
                  <a:cubicBezTo>
                    <a:pt x="4284" y="23"/>
                    <a:pt x="4086" y="8"/>
                    <a:pt x="3889" y="1"/>
                  </a:cubicBezTo>
                  <a:close/>
                  <a:moveTo>
                    <a:pt x="13414" y="22953"/>
                  </a:moveTo>
                  <a:lnTo>
                    <a:pt x="13414" y="22969"/>
                  </a:lnTo>
                  <a:lnTo>
                    <a:pt x="13414" y="23007"/>
                  </a:lnTo>
                  <a:lnTo>
                    <a:pt x="13414" y="23007"/>
                  </a:lnTo>
                  <a:cubicBezTo>
                    <a:pt x="13414" y="22989"/>
                    <a:pt x="13414" y="22971"/>
                    <a:pt x="13414" y="22953"/>
                  </a:cubicBezTo>
                  <a:close/>
                  <a:moveTo>
                    <a:pt x="13414" y="23007"/>
                  </a:moveTo>
                  <a:cubicBezTo>
                    <a:pt x="13413" y="23072"/>
                    <a:pt x="13412" y="23137"/>
                    <a:pt x="13409" y="23202"/>
                  </a:cubicBezTo>
                  <a:lnTo>
                    <a:pt x="13409" y="23202"/>
                  </a:lnTo>
                  <a:cubicBezTo>
                    <a:pt x="13411" y="23175"/>
                    <a:pt x="13414" y="23148"/>
                    <a:pt x="13414" y="23121"/>
                  </a:cubicBezTo>
                  <a:lnTo>
                    <a:pt x="13414" y="23076"/>
                  </a:lnTo>
                  <a:lnTo>
                    <a:pt x="13414" y="23007"/>
                  </a:lnTo>
                  <a:close/>
                  <a:moveTo>
                    <a:pt x="13409" y="23202"/>
                  </a:moveTo>
                  <a:cubicBezTo>
                    <a:pt x="13408" y="23220"/>
                    <a:pt x="13406" y="23239"/>
                    <a:pt x="13406" y="23258"/>
                  </a:cubicBezTo>
                  <a:cubicBezTo>
                    <a:pt x="13407" y="23239"/>
                    <a:pt x="13408" y="23220"/>
                    <a:pt x="13409" y="23202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7829455" y="2832651"/>
              <a:ext cx="17569" cy="2847"/>
            </a:xfrm>
            <a:custGeom>
              <a:avLst/>
              <a:gdLst/>
              <a:ahLst/>
              <a:cxnLst/>
              <a:rect l="l" t="t" r="r" b="b"/>
              <a:pathLst>
                <a:path w="290" h="47" extrusionOk="0">
                  <a:moveTo>
                    <a:pt x="1" y="1"/>
                  </a:moveTo>
                  <a:lnTo>
                    <a:pt x="1" y="1"/>
                  </a:lnTo>
                  <a:cubicBezTo>
                    <a:pt x="100" y="24"/>
                    <a:pt x="191" y="39"/>
                    <a:pt x="290" y="47"/>
                  </a:cubicBezTo>
                  <a:cubicBezTo>
                    <a:pt x="199" y="24"/>
                    <a:pt x="100" y="9"/>
                    <a:pt x="1" y="1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7873741" y="2757952"/>
              <a:ext cx="844459" cy="1411451"/>
            </a:xfrm>
            <a:custGeom>
              <a:avLst/>
              <a:gdLst/>
              <a:ahLst/>
              <a:cxnLst/>
              <a:rect l="l" t="t" r="r" b="b"/>
              <a:pathLst>
                <a:path w="13939" h="23298" extrusionOk="0">
                  <a:moveTo>
                    <a:pt x="3370" y="1"/>
                  </a:moveTo>
                  <a:cubicBezTo>
                    <a:pt x="3075" y="1"/>
                    <a:pt x="2782" y="34"/>
                    <a:pt x="2496" y="116"/>
                  </a:cubicBezTo>
                  <a:cubicBezTo>
                    <a:pt x="1628" y="374"/>
                    <a:pt x="837" y="1082"/>
                    <a:pt x="0" y="1249"/>
                  </a:cubicBezTo>
                  <a:cubicBezTo>
                    <a:pt x="2823" y="1805"/>
                    <a:pt x="5615" y="2717"/>
                    <a:pt x="7448" y="5152"/>
                  </a:cubicBezTo>
                  <a:cubicBezTo>
                    <a:pt x="8985" y="7282"/>
                    <a:pt x="10233" y="9481"/>
                    <a:pt x="10606" y="11999"/>
                  </a:cubicBezTo>
                  <a:cubicBezTo>
                    <a:pt x="11100" y="15187"/>
                    <a:pt x="12013" y="18025"/>
                    <a:pt x="12721" y="21045"/>
                  </a:cubicBezTo>
                  <a:cubicBezTo>
                    <a:pt x="12766" y="21251"/>
                    <a:pt x="12805" y="21456"/>
                    <a:pt x="12827" y="21661"/>
                  </a:cubicBezTo>
                  <a:cubicBezTo>
                    <a:pt x="12972" y="22194"/>
                    <a:pt x="13025" y="22742"/>
                    <a:pt x="12995" y="23297"/>
                  </a:cubicBezTo>
                  <a:cubicBezTo>
                    <a:pt x="13078" y="22080"/>
                    <a:pt x="12865" y="19075"/>
                    <a:pt x="13109" y="18671"/>
                  </a:cubicBezTo>
                  <a:cubicBezTo>
                    <a:pt x="13466" y="18086"/>
                    <a:pt x="13900" y="17416"/>
                    <a:pt x="13657" y="16777"/>
                  </a:cubicBezTo>
                  <a:cubicBezTo>
                    <a:pt x="13497" y="16366"/>
                    <a:pt x="13078" y="16069"/>
                    <a:pt x="13040" y="15636"/>
                  </a:cubicBezTo>
                  <a:cubicBezTo>
                    <a:pt x="12980" y="14997"/>
                    <a:pt x="13786" y="14525"/>
                    <a:pt x="13756" y="13886"/>
                  </a:cubicBezTo>
                  <a:cubicBezTo>
                    <a:pt x="13733" y="13255"/>
                    <a:pt x="12964" y="12927"/>
                    <a:pt x="12766" y="12334"/>
                  </a:cubicBezTo>
                  <a:cubicBezTo>
                    <a:pt x="12417" y="11299"/>
                    <a:pt x="13938" y="10333"/>
                    <a:pt x="13603" y="9298"/>
                  </a:cubicBezTo>
                  <a:cubicBezTo>
                    <a:pt x="13459" y="8842"/>
                    <a:pt x="12987" y="8568"/>
                    <a:pt x="12706" y="8180"/>
                  </a:cubicBezTo>
                  <a:cubicBezTo>
                    <a:pt x="12340" y="7670"/>
                    <a:pt x="12333" y="6993"/>
                    <a:pt x="12272" y="6369"/>
                  </a:cubicBezTo>
                  <a:cubicBezTo>
                    <a:pt x="12203" y="5745"/>
                    <a:pt x="12036" y="5053"/>
                    <a:pt x="11511" y="4718"/>
                  </a:cubicBezTo>
                  <a:cubicBezTo>
                    <a:pt x="10979" y="4384"/>
                    <a:pt x="10203" y="4475"/>
                    <a:pt x="9807" y="3988"/>
                  </a:cubicBezTo>
                  <a:cubicBezTo>
                    <a:pt x="9343" y="3410"/>
                    <a:pt x="9700" y="2322"/>
                    <a:pt x="9039" y="1980"/>
                  </a:cubicBezTo>
                  <a:cubicBezTo>
                    <a:pt x="8912" y="1914"/>
                    <a:pt x="8774" y="1895"/>
                    <a:pt x="8631" y="1895"/>
                  </a:cubicBezTo>
                  <a:cubicBezTo>
                    <a:pt x="8446" y="1895"/>
                    <a:pt x="8253" y="1926"/>
                    <a:pt x="8064" y="1926"/>
                  </a:cubicBezTo>
                  <a:cubicBezTo>
                    <a:pt x="7961" y="1926"/>
                    <a:pt x="7859" y="1917"/>
                    <a:pt x="7760" y="1888"/>
                  </a:cubicBezTo>
                  <a:cubicBezTo>
                    <a:pt x="7289" y="1759"/>
                    <a:pt x="7053" y="1257"/>
                    <a:pt x="6703" y="930"/>
                  </a:cubicBezTo>
                  <a:cubicBezTo>
                    <a:pt x="6277" y="534"/>
                    <a:pt x="5683" y="389"/>
                    <a:pt x="5120" y="260"/>
                  </a:cubicBezTo>
                  <a:cubicBezTo>
                    <a:pt x="4545" y="129"/>
                    <a:pt x="3952" y="1"/>
                    <a:pt x="3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8526405" y="3477500"/>
              <a:ext cx="128193" cy="123588"/>
            </a:xfrm>
            <a:custGeom>
              <a:avLst/>
              <a:gdLst/>
              <a:ahLst/>
              <a:cxnLst/>
              <a:rect l="l" t="t" r="r" b="b"/>
              <a:pathLst>
                <a:path w="2116" h="2040" extrusionOk="0">
                  <a:moveTo>
                    <a:pt x="1948" y="0"/>
                  </a:moveTo>
                  <a:cubicBezTo>
                    <a:pt x="1727" y="69"/>
                    <a:pt x="1514" y="153"/>
                    <a:pt x="1309" y="259"/>
                  </a:cubicBezTo>
                  <a:cubicBezTo>
                    <a:pt x="852" y="503"/>
                    <a:pt x="411" y="784"/>
                    <a:pt x="0" y="1096"/>
                  </a:cubicBezTo>
                  <a:cubicBezTo>
                    <a:pt x="61" y="1416"/>
                    <a:pt x="122" y="1727"/>
                    <a:pt x="183" y="2039"/>
                  </a:cubicBezTo>
                  <a:cubicBezTo>
                    <a:pt x="274" y="1979"/>
                    <a:pt x="365" y="1918"/>
                    <a:pt x="449" y="1857"/>
                  </a:cubicBezTo>
                  <a:cubicBezTo>
                    <a:pt x="837" y="1591"/>
                    <a:pt x="1256" y="1370"/>
                    <a:pt x="1689" y="1180"/>
                  </a:cubicBezTo>
                  <a:cubicBezTo>
                    <a:pt x="1834" y="1035"/>
                    <a:pt x="1978" y="875"/>
                    <a:pt x="2115" y="708"/>
                  </a:cubicBezTo>
                  <a:cubicBezTo>
                    <a:pt x="2062" y="632"/>
                    <a:pt x="2016" y="541"/>
                    <a:pt x="1986" y="457"/>
                  </a:cubicBezTo>
                  <a:cubicBezTo>
                    <a:pt x="1940" y="305"/>
                    <a:pt x="1925" y="153"/>
                    <a:pt x="1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8489510" y="3159922"/>
              <a:ext cx="134675" cy="128677"/>
            </a:xfrm>
            <a:custGeom>
              <a:avLst/>
              <a:gdLst/>
              <a:ahLst/>
              <a:cxnLst/>
              <a:rect l="l" t="t" r="r" b="b"/>
              <a:pathLst>
                <a:path w="2223" h="2124" extrusionOk="0">
                  <a:moveTo>
                    <a:pt x="2131" y="1"/>
                  </a:moveTo>
                  <a:cubicBezTo>
                    <a:pt x="1385" y="670"/>
                    <a:pt x="678" y="1385"/>
                    <a:pt x="1" y="2123"/>
                  </a:cubicBezTo>
                  <a:cubicBezTo>
                    <a:pt x="579" y="1682"/>
                    <a:pt x="1187" y="1286"/>
                    <a:pt x="1826" y="929"/>
                  </a:cubicBezTo>
                  <a:cubicBezTo>
                    <a:pt x="1956" y="860"/>
                    <a:pt x="2085" y="792"/>
                    <a:pt x="2222" y="723"/>
                  </a:cubicBezTo>
                  <a:cubicBezTo>
                    <a:pt x="2176" y="488"/>
                    <a:pt x="2146" y="244"/>
                    <a:pt x="2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8635152" y="3307866"/>
              <a:ext cx="66459" cy="64157"/>
            </a:xfrm>
            <a:custGeom>
              <a:avLst/>
              <a:gdLst/>
              <a:ahLst/>
              <a:cxnLst/>
              <a:rect l="l" t="t" r="r" b="b"/>
              <a:pathLst>
                <a:path w="1097" h="1059" extrusionOk="0">
                  <a:moveTo>
                    <a:pt x="929" y="1"/>
                  </a:moveTo>
                  <a:cubicBezTo>
                    <a:pt x="754" y="244"/>
                    <a:pt x="564" y="480"/>
                    <a:pt x="358" y="693"/>
                  </a:cubicBezTo>
                  <a:cubicBezTo>
                    <a:pt x="244" y="815"/>
                    <a:pt x="122" y="937"/>
                    <a:pt x="1" y="1058"/>
                  </a:cubicBezTo>
                  <a:cubicBezTo>
                    <a:pt x="343" y="906"/>
                    <a:pt x="701" y="792"/>
                    <a:pt x="1066" y="708"/>
                  </a:cubicBezTo>
                  <a:cubicBezTo>
                    <a:pt x="1096" y="541"/>
                    <a:pt x="1081" y="381"/>
                    <a:pt x="1035" y="221"/>
                  </a:cubicBezTo>
                  <a:cubicBezTo>
                    <a:pt x="1005" y="145"/>
                    <a:pt x="974" y="69"/>
                    <a:pt x="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8611222" y="3879409"/>
              <a:ext cx="49799" cy="42468"/>
            </a:xfrm>
            <a:custGeom>
              <a:avLst/>
              <a:gdLst/>
              <a:ahLst/>
              <a:cxnLst/>
              <a:rect l="l" t="t" r="r" b="b"/>
              <a:pathLst>
                <a:path w="822" h="701" extrusionOk="0">
                  <a:moveTo>
                    <a:pt x="822" y="1"/>
                  </a:moveTo>
                  <a:lnTo>
                    <a:pt x="822" y="1"/>
                  </a:lnTo>
                  <a:cubicBezTo>
                    <a:pt x="555" y="138"/>
                    <a:pt x="282" y="259"/>
                    <a:pt x="0" y="358"/>
                  </a:cubicBezTo>
                  <a:lnTo>
                    <a:pt x="91" y="701"/>
                  </a:lnTo>
                  <a:cubicBezTo>
                    <a:pt x="297" y="427"/>
                    <a:pt x="548" y="198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8625035" y="3811677"/>
              <a:ext cx="78878" cy="59492"/>
            </a:xfrm>
            <a:custGeom>
              <a:avLst/>
              <a:gdLst/>
              <a:ahLst/>
              <a:cxnLst/>
              <a:rect l="l" t="t" r="r" b="b"/>
              <a:pathLst>
                <a:path w="1302" h="982" extrusionOk="0">
                  <a:moveTo>
                    <a:pt x="1301" y="0"/>
                  </a:moveTo>
                  <a:lnTo>
                    <a:pt x="1301" y="0"/>
                  </a:lnTo>
                  <a:cubicBezTo>
                    <a:pt x="1157" y="122"/>
                    <a:pt x="1012" y="236"/>
                    <a:pt x="868" y="343"/>
                  </a:cubicBezTo>
                  <a:cubicBezTo>
                    <a:pt x="579" y="563"/>
                    <a:pt x="282" y="769"/>
                    <a:pt x="0" y="982"/>
                  </a:cubicBezTo>
                  <a:cubicBezTo>
                    <a:pt x="396" y="822"/>
                    <a:pt x="784" y="609"/>
                    <a:pt x="1172" y="426"/>
                  </a:cubicBezTo>
                  <a:cubicBezTo>
                    <a:pt x="1233" y="289"/>
                    <a:pt x="1278" y="145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8547124" y="3554925"/>
              <a:ext cx="159090" cy="142975"/>
            </a:xfrm>
            <a:custGeom>
              <a:avLst/>
              <a:gdLst/>
              <a:ahLst/>
              <a:cxnLst/>
              <a:rect l="l" t="t" r="r" b="b"/>
              <a:pathLst>
                <a:path w="2626" h="2360" extrusionOk="0">
                  <a:moveTo>
                    <a:pt x="2268" y="1"/>
                  </a:moveTo>
                  <a:cubicBezTo>
                    <a:pt x="2017" y="61"/>
                    <a:pt x="1781" y="138"/>
                    <a:pt x="1545" y="236"/>
                  </a:cubicBezTo>
                  <a:lnTo>
                    <a:pt x="1537" y="244"/>
                  </a:lnTo>
                  <a:cubicBezTo>
                    <a:pt x="1066" y="701"/>
                    <a:pt x="548" y="1119"/>
                    <a:pt x="1" y="1492"/>
                  </a:cubicBezTo>
                  <a:cubicBezTo>
                    <a:pt x="69" y="1781"/>
                    <a:pt x="130" y="2070"/>
                    <a:pt x="206" y="2359"/>
                  </a:cubicBezTo>
                  <a:cubicBezTo>
                    <a:pt x="396" y="2215"/>
                    <a:pt x="586" y="2078"/>
                    <a:pt x="792" y="1948"/>
                  </a:cubicBezTo>
                  <a:cubicBezTo>
                    <a:pt x="1142" y="1712"/>
                    <a:pt x="1522" y="1507"/>
                    <a:pt x="1910" y="1324"/>
                  </a:cubicBezTo>
                  <a:cubicBezTo>
                    <a:pt x="2169" y="1111"/>
                    <a:pt x="2412" y="868"/>
                    <a:pt x="2625" y="602"/>
                  </a:cubicBezTo>
                  <a:cubicBezTo>
                    <a:pt x="2557" y="373"/>
                    <a:pt x="2435" y="168"/>
                    <a:pt x="2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8118922" y="2760799"/>
              <a:ext cx="68276" cy="184413"/>
            </a:xfrm>
            <a:custGeom>
              <a:avLst/>
              <a:gdLst/>
              <a:ahLst/>
              <a:cxnLst/>
              <a:rect l="l" t="t" r="r" b="b"/>
              <a:pathLst>
                <a:path w="1127" h="3044" extrusionOk="0">
                  <a:moveTo>
                    <a:pt x="1" y="0"/>
                  </a:moveTo>
                  <a:lnTo>
                    <a:pt x="1" y="0"/>
                  </a:lnTo>
                  <a:cubicBezTo>
                    <a:pt x="237" y="905"/>
                    <a:pt x="465" y="1818"/>
                    <a:pt x="617" y="2739"/>
                  </a:cubicBezTo>
                  <a:cubicBezTo>
                    <a:pt x="792" y="2838"/>
                    <a:pt x="959" y="2937"/>
                    <a:pt x="1127" y="3043"/>
                  </a:cubicBezTo>
                  <a:cubicBezTo>
                    <a:pt x="1081" y="2731"/>
                    <a:pt x="1020" y="2419"/>
                    <a:pt x="952" y="2107"/>
                  </a:cubicBezTo>
                  <a:cubicBezTo>
                    <a:pt x="807" y="1408"/>
                    <a:pt x="594" y="715"/>
                    <a:pt x="320" y="53"/>
                  </a:cubicBezTo>
                  <a:cubicBezTo>
                    <a:pt x="214" y="31"/>
                    <a:pt x="107" y="1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8014294" y="2765828"/>
              <a:ext cx="80756" cy="131464"/>
            </a:xfrm>
            <a:custGeom>
              <a:avLst/>
              <a:gdLst/>
              <a:ahLst/>
              <a:cxnLst/>
              <a:rect l="l" t="t" r="r" b="b"/>
              <a:pathLst>
                <a:path w="1333" h="2170" extrusionOk="0">
                  <a:moveTo>
                    <a:pt x="138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290" y="663"/>
                    <a:pt x="579" y="1287"/>
                    <a:pt x="754" y="1948"/>
                  </a:cubicBezTo>
                  <a:cubicBezTo>
                    <a:pt x="952" y="2017"/>
                    <a:pt x="1142" y="2093"/>
                    <a:pt x="1332" y="2169"/>
                  </a:cubicBezTo>
                  <a:cubicBezTo>
                    <a:pt x="1013" y="1408"/>
                    <a:pt x="617" y="678"/>
                    <a:pt x="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7952075" y="2777338"/>
              <a:ext cx="80696" cy="96871"/>
            </a:xfrm>
            <a:custGeom>
              <a:avLst/>
              <a:gdLst/>
              <a:ahLst/>
              <a:cxnLst/>
              <a:rect l="l" t="t" r="r" b="b"/>
              <a:pathLst>
                <a:path w="1332" h="1599" extrusionOk="0">
                  <a:moveTo>
                    <a:pt x="678" y="1"/>
                  </a:moveTo>
                  <a:cubicBezTo>
                    <a:pt x="449" y="107"/>
                    <a:pt x="221" y="237"/>
                    <a:pt x="1" y="359"/>
                  </a:cubicBezTo>
                  <a:cubicBezTo>
                    <a:pt x="107" y="488"/>
                    <a:pt x="214" y="610"/>
                    <a:pt x="313" y="739"/>
                  </a:cubicBezTo>
                  <a:cubicBezTo>
                    <a:pt x="487" y="960"/>
                    <a:pt x="655" y="1195"/>
                    <a:pt x="807" y="1431"/>
                  </a:cubicBezTo>
                  <a:cubicBezTo>
                    <a:pt x="982" y="1485"/>
                    <a:pt x="1157" y="1538"/>
                    <a:pt x="1332" y="1599"/>
                  </a:cubicBezTo>
                  <a:cubicBezTo>
                    <a:pt x="1149" y="1051"/>
                    <a:pt x="929" y="518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8630063" y="3719469"/>
              <a:ext cx="43438" cy="25445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610" y="1"/>
                  </a:moveTo>
                  <a:cubicBezTo>
                    <a:pt x="412" y="145"/>
                    <a:pt x="206" y="282"/>
                    <a:pt x="1" y="419"/>
                  </a:cubicBezTo>
                  <a:cubicBezTo>
                    <a:pt x="100" y="389"/>
                    <a:pt x="199" y="351"/>
                    <a:pt x="290" y="320"/>
                  </a:cubicBezTo>
                  <a:cubicBezTo>
                    <a:pt x="427" y="275"/>
                    <a:pt x="572" y="237"/>
                    <a:pt x="716" y="198"/>
                  </a:cubicBezTo>
                  <a:cubicBezTo>
                    <a:pt x="670" y="138"/>
                    <a:pt x="640" y="69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8473819" y="3226321"/>
              <a:ext cx="159090" cy="126315"/>
            </a:xfrm>
            <a:custGeom>
              <a:avLst/>
              <a:gdLst/>
              <a:ahLst/>
              <a:cxnLst/>
              <a:rect l="l" t="t" r="r" b="b"/>
              <a:pathLst>
                <a:path w="2626" h="2085" extrusionOk="0">
                  <a:moveTo>
                    <a:pt x="2580" y="0"/>
                  </a:moveTo>
                  <a:cubicBezTo>
                    <a:pt x="1659" y="464"/>
                    <a:pt x="815" y="1065"/>
                    <a:pt x="1" y="1704"/>
                  </a:cubicBezTo>
                  <a:cubicBezTo>
                    <a:pt x="47" y="1826"/>
                    <a:pt x="100" y="1955"/>
                    <a:pt x="145" y="2085"/>
                  </a:cubicBezTo>
                  <a:cubicBezTo>
                    <a:pt x="328" y="1902"/>
                    <a:pt x="526" y="1735"/>
                    <a:pt x="724" y="1575"/>
                  </a:cubicBezTo>
                  <a:cubicBezTo>
                    <a:pt x="1226" y="1172"/>
                    <a:pt x="1758" y="814"/>
                    <a:pt x="2329" y="517"/>
                  </a:cubicBezTo>
                  <a:cubicBezTo>
                    <a:pt x="2390" y="449"/>
                    <a:pt x="2443" y="388"/>
                    <a:pt x="2496" y="320"/>
                  </a:cubicBezTo>
                  <a:cubicBezTo>
                    <a:pt x="2542" y="259"/>
                    <a:pt x="2588" y="198"/>
                    <a:pt x="2626" y="137"/>
                  </a:cubicBezTo>
                  <a:cubicBezTo>
                    <a:pt x="2610" y="99"/>
                    <a:pt x="2595" y="53"/>
                    <a:pt x="2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8567420" y="3650344"/>
              <a:ext cx="118499" cy="106989"/>
            </a:xfrm>
            <a:custGeom>
              <a:avLst/>
              <a:gdLst/>
              <a:ahLst/>
              <a:cxnLst/>
              <a:rect l="l" t="t" r="r" b="b"/>
              <a:pathLst>
                <a:path w="1956" h="1766" extrusionOk="0">
                  <a:moveTo>
                    <a:pt x="1956" y="0"/>
                  </a:moveTo>
                  <a:cubicBezTo>
                    <a:pt x="1895" y="23"/>
                    <a:pt x="1826" y="54"/>
                    <a:pt x="1765" y="84"/>
                  </a:cubicBezTo>
                  <a:cubicBezTo>
                    <a:pt x="1278" y="487"/>
                    <a:pt x="753" y="853"/>
                    <a:pt x="213" y="1187"/>
                  </a:cubicBezTo>
                  <a:cubicBezTo>
                    <a:pt x="145" y="1233"/>
                    <a:pt x="69" y="1271"/>
                    <a:pt x="0" y="1317"/>
                  </a:cubicBezTo>
                  <a:cubicBezTo>
                    <a:pt x="38" y="1461"/>
                    <a:pt x="76" y="1613"/>
                    <a:pt x="114" y="1766"/>
                  </a:cubicBezTo>
                  <a:cubicBezTo>
                    <a:pt x="594" y="1400"/>
                    <a:pt x="1111" y="1073"/>
                    <a:pt x="1598" y="716"/>
                  </a:cubicBezTo>
                  <a:cubicBezTo>
                    <a:pt x="1636" y="465"/>
                    <a:pt x="1796" y="229"/>
                    <a:pt x="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8217551" y="2782003"/>
              <a:ext cx="24051" cy="195439"/>
            </a:xfrm>
            <a:custGeom>
              <a:avLst/>
              <a:gdLst/>
              <a:ahLst/>
              <a:cxnLst/>
              <a:rect l="l" t="t" r="r" b="b"/>
              <a:pathLst>
                <a:path w="397" h="3226" extrusionOk="0">
                  <a:moveTo>
                    <a:pt x="1" y="0"/>
                  </a:moveTo>
                  <a:cubicBezTo>
                    <a:pt x="1" y="1004"/>
                    <a:pt x="1" y="2016"/>
                    <a:pt x="24" y="3020"/>
                  </a:cubicBezTo>
                  <a:cubicBezTo>
                    <a:pt x="24" y="3028"/>
                    <a:pt x="24" y="3028"/>
                    <a:pt x="24" y="3036"/>
                  </a:cubicBezTo>
                  <a:cubicBezTo>
                    <a:pt x="107" y="3104"/>
                    <a:pt x="183" y="3165"/>
                    <a:pt x="267" y="3226"/>
                  </a:cubicBezTo>
                  <a:cubicBezTo>
                    <a:pt x="290" y="3005"/>
                    <a:pt x="313" y="2785"/>
                    <a:pt x="328" y="2556"/>
                  </a:cubicBezTo>
                  <a:cubicBezTo>
                    <a:pt x="396" y="1742"/>
                    <a:pt x="389" y="921"/>
                    <a:pt x="305" y="99"/>
                  </a:cubicBezTo>
                  <a:cubicBezTo>
                    <a:pt x="206" y="61"/>
                    <a:pt x="100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8313455" y="2872333"/>
              <a:ext cx="83483" cy="212039"/>
            </a:xfrm>
            <a:custGeom>
              <a:avLst/>
              <a:gdLst/>
              <a:ahLst/>
              <a:cxnLst/>
              <a:rect l="l" t="t" r="r" b="b"/>
              <a:pathLst>
                <a:path w="1378" h="3500" extrusionOk="0">
                  <a:moveTo>
                    <a:pt x="1377" y="0"/>
                  </a:moveTo>
                  <a:cubicBezTo>
                    <a:pt x="1233" y="0"/>
                    <a:pt x="1088" y="23"/>
                    <a:pt x="944" y="31"/>
                  </a:cubicBezTo>
                  <a:cubicBezTo>
                    <a:pt x="898" y="221"/>
                    <a:pt x="852" y="419"/>
                    <a:pt x="814" y="609"/>
                  </a:cubicBezTo>
                  <a:cubicBezTo>
                    <a:pt x="738" y="989"/>
                    <a:pt x="677" y="1377"/>
                    <a:pt x="540" y="1735"/>
                  </a:cubicBezTo>
                  <a:cubicBezTo>
                    <a:pt x="365" y="2168"/>
                    <a:pt x="175" y="2587"/>
                    <a:pt x="0" y="3021"/>
                  </a:cubicBezTo>
                  <a:cubicBezTo>
                    <a:pt x="61" y="3097"/>
                    <a:pt x="130" y="3180"/>
                    <a:pt x="190" y="3264"/>
                  </a:cubicBezTo>
                  <a:cubicBezTo>
                    <a:pt x="244" y="3340"/>
                    <a:pt x="305" y="3424"/>
                    <a:pt x="358" y="3500"/>
                  </a:cubicBezTo>
                  <a:cubicBezTo>
                    <a:pt x="449" y="3241"/>
                    <a:pt x="556" y="2983"/>
                    <a:pt x="655" y="2724"/>
                  </a:cubicBezTo>
                  <a:cubicBezTo>
                    <a:pt x="731" y="2420"/>
                    <a:pt x="807" y="2123"/>
                    <a:pt x="875" y="1819"/>
                  </a:cubicBezTo>
                  <a:cubicBezTo>
                    <a:pt x="966" y="1446"/>
                    <a:pt x="1058" y="1081"/>
                    <a:pt x="1172" y="708"/>
                  </a:cubicBezTo>
                  <a:cubicBezTo>
                    <a:pt x="1248" y="480"/>
                    <a:pt x="1316" y="244"/>
                    <a:pt x="1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8264564" y="2834529"/>
              <a:ext cx="56766" cy="193198"/>
            </a:xfrm>
            <a:custGeom>
              <a:avLst/>
              <a:gdLst/>
              <a:ahLst/>
              <a:cxnLst/>
              <a:rect l="l" t="t" r="r" b="b"/>
              <a:pathLst>
                <a:path w="937" h="3189" extrusionOk="0">
                  <a:moveTo>
                    <a:pt x="556" y="0"/>
                  </a:moveTo>
                  <a:cubicBezTo>
                    <a:pt x="533" y="175"/>
                    <a:pt x="511" y="350"/>
                    <a:pt x="495" y="525"/>
                  </a:cubicBezTo>
                  <a:cubicBezTo>
                    <a:pt x="374" y="1286"/>
                    <a:pt x="214" y="2047"/>
                    <a:pt x="1" y="2792"/>
                  </a:cubicBezTo>
                  <a:cubicBezTo>
                    <a:pt x="138" y="2922"/>
                    <a:pt x="267" y="3051"/>
                    <a:pt x="396" y="3188"/>
                  </a:cubicBezTo>
                  <a:cubicBezTo>
                    <a:pt x="511" y="2709"/>
                    <a:pt x="609" y="2237"/>
                    <a:pt x="693" y="1750"/>
                  </a:cubicBezTo>
                  <a:cubicBezTo>
                    <a:pt x="769" y="1309"/>
                    <a:pt x="868" y="868"/>
                    <a:pt x="937" y="419"/>
                  </a:cubicBezTo>
                  <a:cubicBezTo>
                    <a:pt x="800" y="289"/>
                    <a:pt x="670" y="153"/>
                    <a:pt x="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8260444" y="2799512"/>
              <a:ext cx="18054" cy="122619"/>
            </a:xfrm>
            <a:custGeom>
              <a:avLst/>
              <a:gdLst/>
              <a:ahLst/>
              <a:cxnLst/>
              <a:rect l="l" t="t" r="r" b="b"/>
              <a:pathLst>
                <a:path w="298" h="2024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107"/>
                    <a:pt x="16" y="221"/>
                    <a:pt x="23" y="327"/>
                  </a:cubicBezTo>
                  <a:cubicBezTo>
                    <a:pt x="54" y="890"/>
                    <a:pt x="54" y="1461"/>
                    <a:pt x="16" y="2024"/>
                  </a:cubicBezTo>
                  <a:cubicBezTo>
                    <a:pt x="76" y="1727"/>
                    <a:pt x="137" y="1400"/>
                    <a:pt x="175" y="1103"/>
                  </a:cubicBezTo>
                  <a:cubicBezTo>
                    <a:pt x="213" y="807"/>
                    <a:pt x="251" y="510"/>
                    <a:pt x="297" y="213"/>
                  </a:cubicBezTo>
                  <a:cubicBezTo>
                    <a:pt x="206" y="137"/>
                    <a:pt x="107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8625035" y="3945324"/>
              <a:ext cx="23082" cy="24960"/>
            </a:xfrm>
            <a:custGeom>
              <a:avLst/>
              <a:gdLst/>
              <a:ahLst/>
              <a:cxnLst/>
              <a:rect l="l" t="t" r="r" b="b"/>
              <a:pathLst>
                <a:path w="381" h="412" extrusionOk="0">
                  <a:moveTo>
                    <a:pt x="381" y="1"/>
                  </a:moveTo>
                  <a:lnTo>
                    <a:pt x="381" y="1"/>
                  </a:lnTo>
                  <a:cubicBezTo>
                    <a:pt x="251" y="46"/>
                    <a:pt x="122" y="92"/>
                    <a:pt x="0" y="130"/>
                  </a:cubicBezTo>
                  <a:lnTo>
                    <a:pt x="69" y="411"/>
                  </a:lnTo>
                  <a:cubicBezTo>
                    <a:pt x="175" y="274"/>
                    <a:pt x="274" y="138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8441588" y="3022580"/>
              <a:ext cx="100506" cy="130979"/>
            </a:xfrm>
            <a:custGeom>
              <a:avLst/>
              <a:gdLst/>
              <a:ahLst/>
              <a:cxnLst/>
              <a:rect l="l" t="t" r="r" b="b"/>
              <a:pathLst>
                <a:path w="1659" h="2162" extrusionOk="0">
                  <a:moveTo>
                    <a:pt x="1088" y="0"/>
                  </a:moveTo>
                  <a:lnTo>
                    <a:pt x="951" y="244"/>
                  </a:lnTo>
                  <a:cubicBezTo>
                    <a:pt x="617" y="868"/>
                    <a:pt x="312" y="1514"/>
                    <a:pt x="0" y="2161"/>
                  </a:cubicBezTo>
                  <a:cubicBezTo>
                    <a:pt x="518" y="1461"/>
                    <a:pt x="1065" y="792"/>
                    <a:pt x="1659" y="145"/>
                  </a:cubicBezTo>
                  <a:cubicBezTo>
                    <a:pt x="1469" y="99"/>
                    <a:pt x="1278" y="54"/>
                    <a:pt x="1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8046101" y="2757831"/>
              <a:ext cx="84391" cy="155576"/>
            </a:xfrm>
            <a:custGeom>
              <a:avLst/>
              <a:gdLst/>
              <a:ahLst/>
              <a:cxnLst/>
              <a:rect l="l" t="t" r="r" b="b"/>
              <a:pathLst>
                <a:path w="1393" h="2568" extrusionOk="0">
                  <a:moveTo>
                    <a:pt x="543" y="0"/>
                  </a:moveTo>
                  <a:cubicBezTo>
                    <a:pt x="362" y="0"/>
                    <a:pt x="182" y="16"/>
                    <a:pt x="1" y="41"/>
                  </a:cubicBezTo>
                  <a:cubicBezTo>
                    <a:pt x="533" y="817"/>
                    <a:pt x="967" y="1654"/>
                    <a:pt x="1309" y="2529"/>
                  </a:cubicBezTo>
                  <a:lnTo>
                    <a:pt x="1393" y="2567"/>
                  </a:lnTo>
                  <a:cubicBezTo>
                    <a:pt x="1233" y="1708"/>
                    <a:pt x="1020" y="856"/>
                    <a:pt x="799" y="11"/>
                  </a:cubicBezTo>
                  <a:cubicBezTo>
                    <a:pt x="714" y="4"/>
                    <a:pt x="629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8355863" y="2890266"/>
              <a:ext cx="93600" cy="260989"/>
            </a:xfrm>
            <a:custGeom>
              <a:avLst/>
              <a:gdLst/>
              <a:ahLst/>
              <a:cxnLst/>
              <a:rect l="l" t="t" r="r" b="b"/>
              <a:pathLst>
                <a:path w="1545" h="4308" extrusionOk="0">
                  <a:moveTo>
                    <a:pt x="1316" y="1"/>
                  </a:moveTo>
                  <a:cubicBezTo>
                    <a:pt x="1179" y="305"/>
                    <a:pt x="1058" y="625"/>
                    <a:pt x="936" y="937"/>
                  </a:cubicBezTo>
                  <a:cubicBezTo>
                    <a:pt x="738" y="1469"/>
                    <a:pt x="525" y="1987"/>
                    <a:pt x="327" y="2512"/>
                  </a:cubicBezTo>
                  <a:cubicBezTo>
                    <a:pt x="282" y="2687"/>
                    <a:pt x="236" y="2862"/>
                    <a:pt x="183" y="3037"/>
                  </a:cubicBezTo>
                  <a:cubicBezTo>
                    <a:pt x="130" y="3257"/>
                    <a:pt x="69" y="3478"/>
                    <a:pt x="0" y="3698"/>
                  </a:cubicBezTo>
                  <a:cubicBezTo>
                    <a:pt x="137" y="3904"/>
                    <a:pt x="274" y="4102"/>
                    <a:pt x="403" y="4307"/>
                  </a:cubicBezTo>
                  <a:cubicBezTo>
                    <a:pt x="449" y="4178"/>
                    <a:pt x="495" y="4041"/>
                    <a:pt x="540" y="3911"/>
                  </a:cubicBezTo>
                  <a:cubicBezTo>
                    <a:pt x="654" y="3516"/>
                    <a:pt x="769" y="3120"/>
                    <a:pt x="890" y="2732"/>
                  </a:cubicBezTo>
                  <a:cubicBezTo>
                    <a:pt x="1088" y="2078"/>
                    <a:pt x="1347" y="1446"/>
                    <a:pt x="1545" y="800"/>
                  </a:cubicBezTo>
                  <a:cubicBezTo>
                    <a:pt x="1507" y="495"/>
                    <a:pt x="1469" y="206"/>
                    <a:pt x="1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7873741" y="2810538"/>
              <a:ext cx="92691" cy="44346"/>
            </a:xfrm>
            <a:custGeom>
              <a:avLst/>
              <a:gdLst/>
              <a:ahLst/>
              <a:cxnLst/>
              <a:rect l="l" t="t" r="r" b="b"/>
              <a:pathLst>
                <a:path w="1530" h="732" extrusionOk="0">
                  <a:moveTo>
                    <a:pt x="951" y="1"/>
                  </a:moveTo>
                  <a:cubicBezTo>
                    <a:pt x="654" y="168"/>
                    <a:pt x="327" y="297"/>
                    <a:pt x="0" y="381"/>
                  </a:cubicBezTo>
                  <a:cubicBezTo>
                    <a:pt x="510" y="480"/>
                    <a:pt x="1020" y="594"/>
                    <a:pt x="1529" y="731"/>
                  </a:cubicBezTo>
                  <a:cubicBezTo>
                    <a:pt x="1347" y="480"/>
                    <a:pt x="1157" y="237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8636545" y="3967013"/>
              <a:ext cx="27686" cy="201921"/>
            </a:xfrm>
            <a:custGeom>
              <a:avLst/>
              <a:gdLst/>
              <a:ahLst/>
              <a:cxnLst/>
              <a:rect l="l" t="t" r="r" b="b"/>
              <a:pathLst>
                <a:path w="457" h="3333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67" y="175"/>
                    <a:pt x="130" y="350"/>
                    <a:pt x="0" y="525"/>
                  </a:cubicBezTo>
                  <a:cubicBezTo>
                    <a:pt x="39" y="708"/>
                    <a:pt x="84" y="898"/>
                    <a:pt x="130" y="1088"/>
                  </a:cubicBezTo>
                  <a:cubicBezTo>
                    <a:pt x="175" y="1294"/>
                    <a:pt x="214" y="1499"/>
                    <a:pt x="236" y="1704"/>
                  </a:cubicBezTo>
                  <a:cubicBezTo>
                    <a:pt x="381" y="2237"/>
                    <a:pt x="434" y="2785"/>
                    <a:pt x="404" y="3332"/>
                  </a:cubicBezTo>
                  <a:cubicBezTo>
                    <a:pt x="457" y="2572"/>
                    <a:pt x="389" y="1088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8165026" y="2769099"/>
              <a:ext cx="29988" cy="95902"/>
            </a:xfrm>
            <a:custGeom>
              <a:avLst/>
              <a:gdLst/>
              <a:ahLst/>
              <a:cxnLst/>
              <a:rect l="l" t="t" r="r" b="b"/>
              <a:pathLst>
                <a:path w="495" h="1583" extrusionOk="0">
                  <a:moveTo>
                    <a:pt x="0" y="0"/>
                  </a:moveTo>
                  <a:cubicBezTo>
                    <a:pt x="31" y="91"/>
                    <a:pt x="69" y="175"/>
                    <a:pt x="99" y="259"/>
                  </a:cubicBezTo>
                  <a:cubicBezTo>
                    <a:pt x="252" y="692"/>
                    <a:pt x="381" y="1134"/>
                    <a:pt x="495" y="1582"/>
                  </a:cubicBezTo>
                  <a:cubicBezTo>
                    <a:pt x="487" y="1096"/>
                    <a:pt x="487" y="601"/>
                    <a:pt x="487" y="114"/>
                  </a:cubicBezTo>
                  <a:lnTo>
                    <a:pt x="312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8325450" y="2872333"/>
              <a:ext cx="22173" cy="93176"/>
            </a:xfrm>
            <a:custGeom>
              <a:avLst/>
              <a:gdLst/>
              <a:ahLst/>
              <a:cxnLst/>
              <a:rect l="l" t="t" r="r" b="b"/>
              <a:pathLst>
                <a:path w="366" h="1538" extrusionOk="0">
                  <a:moveTo>
                    <a:pt x="289" y="0"/>
                  </a:moveTo>
                  <a:cubicBezTo>
                    <a:pt x="236" y="320"/>
                    <a:pt x="167" y="647"/>
                    <a:pt x="107" y="966"/>
                  </a:cubicBezTo>
                  <a:cubicBezTo>
                    <a:pt x="69" y="1157"/>
                    <a:pt x="38" y="1347"/>
                    <a:pt x="0" y="1537"/>
                  </a:cubicBezTo>
                  <a:cubicBezTo>
                    <a:pt x="167" y="1043"/>
                    <a:pt x="251" y="525"/>
                    <a:pt x="365" y="8"/>
                  </a:cubicBezTo>
                  <a:cubicBezTo>
                    <a:pt x="342" y="8"/>
                    <a:pt x="327" y="0"/>
                    <a:pt x="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8495992" y="3265034"/>
              <a:ext cx="180233" cy="177022"/>
            </a:xfrm>
            <a:custGeom>
              <a:avLst/>
              <a:gdLst/>
              <a:ahLst/>
              <a:cxnLst/>
              <a:rect l="l" t="t" r="r" b="b"/>
              <a:pathLst>
                <a:path w="2975" h="2922" extrusionOk="0">
                  <a:moveTo>
                    <a:pt x="2587" y="0"/>
                  </a:moveTo>
                  <a:cubicBezTo>
                    <a:pt x="2465" y="53"/>
                    <a:pt x="2336" y="114"/>
                    <a:pt x="2206" y="183"/>
                  </a:cubicBezTo>
                  <a:cubicBezTo>
                    <a:pt x="2092" y="320"/>
                    <a:pt x="1963" y="457"/>
                    <a:pt x="1834" y="586"/>
                  </a:cubicBezTo>
                  <a:cubicBezTo>
                    <a:pt x="1316" y="1126"/>
                    <a:pt x="746" y="1613"/>
                    <a:pt x="137" y="2054"/>
                  </a:cubicBezTo>
                  <a:lnTo>
                    <a:pt x="0" y="2146"/>
                  </a:lnTo>
                  <a:cubicBezTo>
                    <a:pt x="76" y="2404"/>
                    <a:pt x="145" y="2663"/>
                    <a:pt x="198" y="2922"/>
                  </a:cubicBezTo>
                  <a:cubicBezTo>
                    <a:pt x="403" y="2785"/>
                    <a:pt x="616" y="2648"/>
                    <a:pt x="829" y="2518"/>
                  </a:cubicBezTo>
                  <a:cubicBezTo>
                    <a:pt x="921" y="2442"/>
                    <a:pt x="1012" y="2374"/>
                    <a:pt x="1103" y="2298"/>
                  </a:cubicBezTo>
                  <a:cubicBezTo>
                    <a:pt x="1476" y="1994"/>
                    <a:pt x="1849" y="1674"/>
                    <a:pt x="2191" y="1332"/>
                  </a:cubicBezTo>
                  <a:cubicBezTo>
                    <a:pt x="2488" y="1050"/>
                    <a:pt x="2747" y="731"/>
                    <a:pt x="2975" y="396"/>
                  </a:cubicBezTo>
                  <a:cubicBezTo>
                    <a:pt x="2853" y="259"/>
                    <a:pt x="2716" y="137"/>
                    <a:pt x="2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8513925" y="3377477"/>
              <a:ext cx="175205" cy="139703"/>
            </a:xfrm>
            <a:custGeom>
              <a:avLst/>
              <a:gdLst/>
              <a:ahLst/>
              <a:cxnLst/>
              <a:rect l="l" t="t" r="r" b="b"/>
              <a:pathLst>
                <a:path w="2892" h="2306" extrusionOk="0">
                  <a:moveTo>
                    <a:pt x="2892" y="1"/>
                  </a:moveTo>
                  <a:lnTo>
                    <a:pt x="2892" y="1"/>
                  </a:lnTo>
                  <a:cubicBezTo>
                    <a:pt x="2276" y="191"/>
                    <a:pt x="1675" y="449"/>
                    <a:pt x="1112" y="777"/>
                  </a:cubicBezTo>
                  <a:cubicBezTo>
                    <a:pt x="997" y="830"/>
                    <a:pt x="891" y="898"/>
                    <a:pt x="784" y="967"/>
                  </a:cubicBezTo>
                  <a:cubicBezTo>
                    <a:pt x="571" y="1134"/>
                    <a:pt x="351" y="1294"/>
                    <a:pt x="138" y="1446"/>
                  </a:cubicBezTo>
                  <a:lnTo>
                    <a:pt x="1" y="1545"/>
                  </a:lnTo>
                  <a:cubicBezTo>
                    <a:pt x="8" y="1621"/>
                    <a:pt x="24" y="1697"/>
                    <a:pt x="39" y="1773"/>
                  </a:cubicBezTo>
                  <a:cubicBezTo>
                    <a:pt x="62" y="1956"/>
                    <a:pt x="92" y="2131"/>
                    <a:pt x="122" y="2306"/>
                  </a:cubicBezTo>
                  <a:cubicBezTo>
                    <a:pt x="442" y="2055"/>
                    <a:pt x="762" y="1796"/>
                    <a:pt x="1096" y="1560"/>
                  </a:cubicBezTo>
                  <a:cubicBezTo>
                    <a:pt x="1606" y="1195"/>
                    <a:pt x="2139" y="845"/>
                    <a:pt x="2580" y="396"/>
                  </a:cubicBezTo>
                  <a:cubicBezTo>
                    <a:pt x="2686" y="282"/>
                    <a:pt x="2785" y="168"/>
                    <a:pt x="2877" y="39"/>
                  </a:cubicBezTo>
                  <a:cubicBezTo>
                    <a:pt x="2884" y="31"/>
                    <a:pt x="2884" y="16"/>
                    <a:pt x="2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8397787" y="3003678"/>
              <a:ext cx="88087" cy="180718"/>
            </a:xfrm>
            <a:custGeom>
              <a:avLst/>
              <a:gdLst/>
              <a:ahLst/>
              <a:cxnLst/>
              <a:rect l="l" t="t" r="r" b="b"/>
              <a:pathLst>
                <a:path w="1454" h="2983" extrusionOk="0">
                  <a:moveTo>
                    <a:pt x="1218" y="0"/>
                  </a:moveTo>
                  <a:cubicBezTo>
                    <a:pt x="1066" y="259"/>
                    <a:pt x="929" y="525"/>
                    <a:pt x="799" y="792"/>
                  </a:cubicBezTo>
                  <a:cubicBezTo>
                    <a:pt x="556" y="1294"/>
                    <a:pt x="351" y="1804"/>
                    <a:pt x="160" y="2329"/>
                  </a:cubicBezTo>
                  <a:cubicBezTo>
                    <a:pt x="130" y="2450"/>
                    <a:pt x="92" y="2572"/>
                    <a:pt x="61" y="2694"/>
                  </a:cubicBezTo>
                  <a:cubicBezTo>
                    <a:pt x="39" y="2762"/>
                    <a:pt x="16" y="2823"/>
                    <a:pt x="1" y="2892"/>
                  </a:cubicBezTo>
                  <a:lnTo>
                    <a:pt x="54" y="2983"/>
                  </a:lnTo>
                  <a:cubicBezTo>
                    <a:pt x="274" y="2534"/>
                    <a:pt x="495" y="2085"/>
                    <a:pt x="708" y="1629"/>
                  </a:cubicBezTo>
                  <a:cubicBezTo>
                    <a:pt x="875" y="1279"/>
                    <a:pt x="1050" y="921"/>
                    <a:pt x="1241" y="571"/>
                  </a:cubicBezTo>
                  <a:cubicBezTo>
                    <a:pt x="1309" y="442"/>
                    <a:pt x="1385" y="305"/>
                    <a:pt x="1454" y="175"/>
                  </a:cubicBezTo>
                  <a:cubicBezTo>
                    <a:pt x="1370" y="130"/>
                    <a:pt x="1294" y="69"/>
                    <a:pt x="1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8582142" y="3751760"/>
              <a:ext cx="121286" cy="108806"/>
            </a:xfrm>
            <a:custGeom>
              <a:avLst/>
              <a:gdLst/>
              <a:ahLst/>
              <a:cxnLst/>
              <a:rect l="l" t="t" r="r" b="b"/>
              <a:pathLst>
                <a:path w="2002" h="1796" extrusionOk="0">
                  <a:moveTo>
                    <a:pt x="1743" y="0"/>
                  </a:moveTo>
                  <a:cubicBezTo>
                    <a:pt x="1538" y="46"/>
                    <a:pt x="1332" y="99"/>
                    <a:pt x="1134" y="168"/>
                  </a:cubicBezTo>
                  <a:cubicBezTo>
                    <a:pt x="746" y="297"/>
                    <a:pt x="381" y="464"/>
                    <a:pt x="1" y="616"/>
                  </a:cubicBezTo>
                  <a:cubicBezTo>
                    <a:pt x="107" y="1012"/>
                    <a:pt x="206" y="1408"/>
                    <a:pt x="313" y="1796"/>
                  </a:cubicBezTo>
                  <a:cubicBezTo>
                    <a:pt x="617" y="1552"/>
                    <a:pt x="952" y="1324"/>
                    <a:pt x="1271" y="1088"/>
                  </a:cubicBezTo>
                  <a:cubicBezTo>
                    <a:pt x="1522" y="906"/>
                    <a:pt x="1766" y="708"/>
                    <a:pt x="2002" y="502"/>
                  </a:cubicBezTo>
                  <a:cubicBezTo>
                    <a:pt x="1986" y="457"/>
                    <a:pt x="1971" y="411"/>
                    <a:pt x="1956" y="373"/>
                  </a:cubicBezTo>
                  <a:cubicBezTo>
                    <a:pt x="1903" y="236"/>
                    <a:pt x="1834" y="114"/>
                    <a:pt x="1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8421293" y="3040573"/>
              <a:ext cx="146610" cy="199619"/>
            </a:xfrm>
            <a:custGeom>
              <a:avLst/>
              <a:gdLst/>
              <a:ahLst/>
              <a:cxnLst/>
              <a:rect l="l" t="t" r="r" b="b"/>
              <a:pathLst>
                <a:path w="2420" h="3295" extrusionOk="0">
                  <a:moveTo>
                    <a:pt x="2382" y="0"/>
                  </a:moveTo>
                  <a:cubicBezTo>
                    <a:pt x="1583" y="829"/>
                    <a:pt x="883" y="1758"/>
                    <a:pt x="198" y="2686"/>
                  </a:cubicBezTo>
                  <a:lnTo>
                    <a:pt x="1" y="2952"/>
                  </a:lnTo>
                  <a:cubicBezTo>
                    <a:pt x="69" y="3066"/>
                    <a:pt x="130" y="3180"/>
                    <a:pt x="191" y="3294"/>
                  </a:cubicBezTo>
                  <a:cubicBezTo>
                    <a:pt x="343" y="3036"/>
                    <a:pt x="503" y="2777"/>
                    <a:pt x="662" y="2526"/>
                  </a:cubicBezTo>
                  <a:cubicBezTo>
                    <a:pt x="1180" y="1727"/>
                    <a:pt x="1758" y="974"/>
                    <a:pt x="2298" y="190"/>
                  </a:cubicBezTo>
                  <a:cubicBezTo>
                    <a:pt x="2336" y="137"/>
                    <a:pt x="2374" y="76"/>
                    <a:pt x="2420" y="1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8445284" y="3056203"/>
              <a:ext cx="169631" cy="211191"/>
            </a:xfrm>
            <a:custGeom>
              <a:avLst/>
              <a:gdLst/>
              <a:ahLst/>
              <a:cxnLst/>
              <a:rect l="l" t="t" r="r" b="b"/>
              <a:pathLst>
                <a:path w="2800" h="3486" extrusionOk="0">
                  <a:moveTo>
                    <a:pt x="2321" y="1"/>
                  </a:moveTo>
                  <a:cubicBezTo>
                    <a:pt x="2062" y="389"/>
                    <a:pt x="1780" y="769"/>
                    <a:pt x="1499" y="1142"/>
                  </a:cubicBezTo>
                  <a:cubicBezTo>
                    <a:pt x="959" y="1888"/>
                    <a:pt x="464" y="2656"/>
                    <a:pt x="0" y="3440"/>
                  </a:cubicBezTo>
                  <a:lnTo>
                    <a:pt x="23" y="3485"/>
                  </a:lnTo>
                  <a:cubicBezTo>
                    <a:pt x="753" y="2801"/>
                    <a:pt x="1552" y="2169"/>
                    <a:pt x="2351" y="1553"/>
                  </a:cubicBezTo>
                  <a:lnTo>
                    <a:pt x="2800" y="1195"/>
                  </a:lnTo>
                  <a:cubicBezTo>
                    <a:pt x="2739" y="754"/>
                    <a:pt x="2610" y="313"/>
                    <a:pt x="2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7846963" y="2833620"/>
              <a:ext cx="803930" cy="1236671"/>
            </a:xfrm>
            <a:custGeom>
              <a:avLst/>
              <a:gdLst/>
              <a:ahLst/>
              <a:cxnLst/>
              <a:rect l="l" t="t" r="r" b="b"/>
              <a:pathLst>
                <a:path w="13270" h="20413" extrusionOk="0">
                  <a:moveTo>
                    <a:pt x="435" y="0"/>
                  </a:moveTo>
                  <a:cubicBezTo>
                    <a:pt x="330" y="23"/>
                    <a:pt x="216" y="33"/>
                    <a:pt x="104" y="33"/>
                  </a:cubicBezTo>
                  <a:cubicBezTo>
                    <a:pt x="70" y="33"/>
                    <a:pt x="35" y="32"/>
                    <a:pt x="1" y="31"/>
                  </a:cubicBezTo>
                  <a:lnTo>
                    <a:pt x="1" y="31"/>
                  </a:lnTo>
                  <a:cubicBezTo>
                    <a:pt x="914" y="221"/>
                    <a:pt x="1652" y="883"/>
                    <a:pt x="1949" y="1765"/>
                  </a:cubicBezTo>
                  <a:cubicBezTo>
                    <a:pt x="2222" y="2640"/>
                    <a:pt x="2055" y="3736"/>
                    <a:pt x="2732" y="4367"/>
                  </a:cubicBezTo>
                  <a:cubicBezTo>
                    <a:pt x="3356" y="4953"/>
                    <a:pt x="4459" y="4854"/>
                    <a:pt x="4992" y="5524"/>
                  </a:cubicBezTo>
                  <a:cubicBezTo>
                    <a:pt x="5578" y="6262"/>
                    <a:pt x="5098" y="7403"/>
                    <a:pt x="5509" y="8247"/>
                  </a:cubicBezTo>
                  <a:cubicBezTo>
                    <a:pt x="5958" y="9175"/>
                    <a:pt x="7320" y="9419"/>
                    <a:pt x="7662" y="10393"/>
                  </a:cubicBezTo>
                  <a:cubicBezTo>
                    <a:pt x="7959" y="11222"/>
                    <a:pt x="7358" y="12295"/>
                    <a:pt x="7929" y="12964"/>
                  </a:cubicBezTo>
                  <a:cubicBezTo>
                    <a:pt x="8263" y="13367"/>
                    <a:pt x="8902" y="13436"/>
                    <a:pt x="9214" y="13854"/>
                  </a:cubicBezTo>
                  <a:cubicBezTo>
                    <a:pt x="9595" y="14356"/>
                    <a:pt x="9344" y="15094"/>
                    <a:pt x="9503" y="15711"/>
                  </a:cubicBezTo>
                  <a:cubicBezTo>
                    <a:pt x="9716" y="16532"/>
                    <a:pt x="10591" y="16958"/>
                    <a:pt x="11276" y="17453"/>
                  </a:cubicBezTo>
                  <a:cubicBezTo>
                    <a:pt x="12257" y="18183"/>
                    <a:pt x="12957" y="19233"/>
                    <a:pt x="13269" y="20412"/>
                  </a:cubicBezTo>
                  <a:cubicBezTo>
                    <a:pt x="13239" y="20207"/>
                    <a:pt x="13208" y="20002"/>
                    <a:pt x="13163" y="19796"/>
                  </a:cubicBezTo>
                  <a:cubicBezTo>
                    <a:pt x="12455" y="16783"/>
                    <a:pt x="11542" y="13938"/>
                    <a:pt x="11048" y="10750"/>
                  </a:cubicBezTo>
                  <a:cubicBezTo>
                    <a:pt x="10675" y="8232"/>
                    <a:pt x="9427" y="6033"/>
                    <a:pt x="7890" y="3903"/>
                  </a:cubicBezTo>
                  <a:cubicBezTo>
                    <a:pt x="6057" y="1476"/>
                    <a:pt x="3265" y="556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8313455" y="3537901"/>
              <a:ext cx="93176" cy="37379"/>
            </a:xfrm>
            <a:custGeom>
              <a:avLst/>
              <a:gdLst/>
              <a:ahLst/>
              <a:cxnLst/>
              <a:rect l="l" t="t" r="r" b="b"/>
              <a:pathLst>
                <a:path w="1538" h="617" extrusionOk="0">
                  <a:moveTo>
                    <a:pt x="8" y="0"/>
                  </a:moveTo>
                  <a:lnTo>
                    <a:pt x="0" y="99"/>
                  </a:lnTo>
                  <a:cubicBezTo>
                    <a:pt x="335" y="206"/>
                    <a:pt x="670" y="320"/>
                    <a:pt x="997" y="434"/>
                  </a:cubicBezTo>
                  <a:cubicBezTo>
                    <a:pt x="1180" y="495"/>
                    <a:pt x="1354" y="556"/>
                    <a:pt x="1537" y="616"/>
                  </a:cubicBezTo>
                  <a:cubicBezTo>
                    <a:pt x="1027" y="411"/>
                    <a:pt x="518" y="206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8315757" y="3485315"/>
              <a:ext cx="222641" cy="119893"/>
            </a:xfrm>
            <a:custGeom>
              <a:avLst/>
              <a:gdLst/>
              <a:ahLst/>
              <a:cxnLst/>
              <a:rect l="l" t="t" r="r" b="b"/>
              <a:pathLst>
                <a:path w="3675" h="1979" extrusionOk="0">
                  <a:moveTo>
                    <a:pt x="0" y="1"/>
                  </a:moveTo>
                  <a:lnTo>
                    <a:pt x="0" y="1"/>
                  </a:lnTo>
                  <a:cubicBezTo>
                    <a:pt x="16" y="161"/>
                    <a:pt x="16" y="313"/>
                    <a:pt x="0" y="473"/>
                  </a:cubicBezTo>
                  <a:cubicBezTo>
                    <a:pt x="1233" y="967"/>
                    <a:pt x="2465" y="1439"/>
                    <a:pt x="3675" y="1979"/>
                  </a:cubicBezTo>
                  <a:cubicBezTo>
                    <a:pt x="3607" y="1652"/>
                    <a:pt x="3538" y="1325"/>
                    <a:pt x="3477" y="990"/>
                  </a:cubicBezTo>
                  <a:cubicBezTo>
                    <a:pt x="3051" y="822"/>
                    <a:pt x="2617" y="670"/>
                    <a:pt x="2184" y="533"/>
                  </a:cubicBezTo>
                  <a:cubicBezTo>
                    <a:pt x="1469" y="313"/>
                    <a:pt x="738" y="13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8163208" y="3194030"/>
              <a:ext cx="286737" cy="81181"/>
            </a:xfrm>
            <a:custGeom>
              <a:avLst/>
              <a:gdLst/>
              <a:ahLst/>
              <a:cxnLst/>
              <a:rect l="l" t="t" r="r" b="b"/>
              <a:pathLst>
                <a:path w="4733" h="1340" extrusionOk="0">
                  <a:moveTo>
                    <a:pt x="0" y="1"/>
                  </a:moveTo>
                  <a:cubicBezTo>
                    <a:pt x="23" y="92"/>
                    <a:pt x="46" y="176"/>
                    <a:pt x="61" y="267"/>
                  </a:cubicBezTo>
                  <a:cubicBezTo>
                    <a:pt x="342" y="282"/>
                    <a:pt x="632" y="297"/>
                    <a:pt x="921" y="328"/>
                  </a:cubicBezTo>
                  <a:cubicBezTo>
                    <a:pt x="2237" y="457"/>
                    <a:pt x="3500" y="860"/>
                    <a:pt x="4732" y="1340"/>
                  </a:cubicBezTo>
                  <a:cubicBezTo>
                    <a:pt x="4641" y="1134"/>
                    <a:pt x="4542" y="929"/>
                    <a:pt x="4436" y="731"/>
                  </a:cubicBezTo>
                  <a:cubicBezTo>
                    <a:pt x="3568" y="472"/>
                    <a:pt x="2678" y="290"/>
                    <a:pt x="1773" y="191"/>
                  </a:cubicBezTo>
                  <a:cubicBezTo>
                    <a:pt x="1195" y="130"/>
                    <a:pt x="616" y="61"/>
                    <a:pt x="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8133704" y="3153500"/>
              <a:ext cx="160422" cy="32290"/>
            </a:xfrm>
            <a:custGeom>
              <a:avLst/>
              <a:gdLst/>
              <a:ahLst/>
              <a:cxnLst/>
              <a:rect l="l" t="t" r="r" b="b"/>
              <a:pathLst>
                <a:path w="2648" h="533" extrusionOk="0">
                  <a:moveTo>
                    <a:pt x="0" y="0"/>
                  </a:moveTo>
                  <a:lnTo>
                    <a:pt x="0" y="0"/>
                  </a:lnTo>
                  <a:cubicBezTo>
                    <a:pt x="99" y="69"/>
                    <a:pt x="190" y="152"/>
                    <a:pt x="266" y="244"/>
                  </a:cubicBezTo>
                  <a:lnTo>
                    <a:pt x="282" y="274"/>
                  </a:lnTo>
                  <a:cubicBezTo>
                    <a:pt x="852" y="320"/>
                    <a:pt x="1415" y="403"/>
                    <a:pt x="1986" y="457"/>
                  </a:cubicBezTo>
                  <a:cubicBezTo>
                    <a:pt x="2206" y="479"/>
                    <a:pt x="2427" y="502"/>
                    <a:pt x="2648" y="533"/>
                  </a:cubicBezTo>
                  <a:cubicBezTo>
                    <a:pt x="1963" y="327"/>
                    <a:pt x="1271" y="167"/>
                    <a:pt x="563" y="61"/>
                  </a:cubicBezTo>
                  <a:cubicBezTo>
                    <a:pt x="381" y="38"/>
                    <a:pt x="190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8239664" y="3390865"/>
              <a:ext cx="282193" cy="126315"/>
            </a:xfrm>
            <a:custGeom>
              <a:avLst/>
              <a:gdLst/>
              <a:ahLst/>
              <a:cxnLst/>
              <a:rect l="l" t="t" r="r" b="b"/>
              <a:pathLst>
                <a:path w="4658" h="2085" extrusionOk="0">
                  <a:moveTo>
                    <a:pt x="1" y="0"/>
                  </a:moveTo>
                  <a:cubicBezTo>
                    <a:pt x="298" y="183"/>
                    <a:pt x="572" y="403"/>
                    <a:pt x="830" y="639"/>
                  </a:cubicBezTo>
                  <a:cubicBezTo>
                    <a:pt x="1279" y="761"/>
                    <a:pt x="1720" y="890"/>
                    <a:pt x="2154" y="1042"/>
                  </a:cubicBezTo>
                  <a:cubicBezTo>
                    <a:pt x="2846" y="1286"/>
                    <a:pt x="3508" y="1575"/>
                    <a:pt x="4178" y="1872"/>
                  </a:cubicBezTo>
                  <a:cubicBezTo>
                    <a:pt x="4338" y="1940"/>
                    <a:pt x="4497" y="2016"/>
                    <a:pt x="4657" y="2085"/>
                  </a:cubicBezTo>
                  <a:cubicBezTo>
                    <a:pt x="4619" y="1910"/>
                    <a:pt x="4589" y="1727"/>
                    <a:pt x="4566" y="1545"/>
                  </a:cubicBezTo>
                  <a:cubicBezTo>
                    <a:pt x="4513" y="1202"/>
                    <a:pt x="4444" y="867"/>
                    <a:pt x="4360" y="540"/>
                  </a:cubicBezTo>
                  <a:cubicBezTo>
                    <a:pt x="3501" y="441"/>
                    <a:pt x="2633" y="381"/>
                    <a:pt x="1766" y="282"/>
                  </a:cubicBezTo>
                  <a:cubicBezTo>
                    <a:pt x="1241" y="221"/>
                    <a:pt x="716" y="145"/>
                    <a:pt x="191" y="46"/>
                  </a:cubicBezTo>
                  <a:cubicBezTo>
                    <a:pt x="130" y="31"/>
                    <a:pt x="62" y="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8015203" y="2937278"/>
              <a:ext cx="204284" cy="29564"/>
            </a:xfrm>
            <a:custGeom>
              <a:avLst/>
              <a:gdLst/>
              <a:ahLst/>
              <a:cxnLst/>
              <a:rect l="l" t="t" r="r" b="b"/>
              <a:pathLst>
                <a:path w="3372" h="488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9"/>
                    <a:pt x="366" y="24"/>
                    <a:pt x="549" y="31"/>
                  </a:cubicBezTo>
                  <a:cubicBezTo>
                    <a:pt x="1500" y="107"/>
                    <a:pt x="2443" y="260"/>
                    <a:pt x="3371" y="488"/>
                  </a:cubicBezTo>
                  <a:cubicBezTo>
                    <a:pt x="3288" y="427"/>
                    <a:pt x="3211" y="374"/>
                    <a:pt x="3135" y="313"/>
                  </a:cubicBezTo>
                  <a:cubicBezTo>
                    <a:pt x="2915" y="282"/>
                    <a:pt x="2694" y="244"/>
                    <a:pt x="2473" y="214"/>
                  </a:cubicBezTo>
                  <a:cubicBezTo>
                    <a:pt x="1652" y="85"/>
                    <a:pt x="830" y="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8419475" y="3760060"/>
              <a:ext cx="165935" cy="77000"/>
            </a:xfrm>
            <a:custGeom>
              <a:avLst/>
              <a:gdLst/>
              <a:ahLst/>
              <a:cxnLst/>
              <a:rect l="l" t="t" r="r" b="b"/>
              <a:pathLst>
                <a:path w="2739" h="1271" extrusionOk="0">
                  <a:moveTo>
                    <a:pt x="0" y="0"/>
                  </a:moveTo>
                  <a:cubicBezTo>
                    <a:pt x="0" y="145"/>
                    <a:pt x="23" y="282"/>
                    <a:pt x="53" y="419"/>
                  </a:cubicBezTo>
                  <a:cubicBezTo>
                    <a:pt x="61" y="434"/>
                    <a:pt x="69" y="449"/>
                    <a:pt x="69" y="464"/>
                  </a:cubicBezTo>
                  <a:lnTo>
                    <a:pt x="175" y="487"/>
                  </a:lnTo>
                  <a:cubicBezTo>
                    <a:pt x="533" y="586"/>
                    <a:pt x="898" y="670"/>
                    <a:pt x="1248" y="776"/>
                  </a:cubicBezTo>
                  <a:cubicBezTo>
                    <a:pt x="1697" y="906"/>
                    <a:pt x="2130" y="1058"/>
                    <a:pt x="2572" y="1210"/>
                  </a:cubicBezTo>
                  <a:lnTo>
                    <a:pt x="2739" y="1271"/>
                  </a:lnTo>
                  <a:cubicBezTo>
                    <a:pt x="2237" y="989"/>
                    <a:pt x="1720" y="738"/>
                    <a:pt x="1195" y="510"/>
                  </a:cubicBezTo>
                  <a:cubicBezTo>
                    <a:pt x="799" y="335"/>
                    <a:pt x="396" y="16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8340657" y="3630957"/>
              <a:ext cx="20780" cy="8845"/>
            </a:xfrm>
            <a:custGeom>
              <a:avLst/>
              <a:gdLst/>
              <a:ahLst/>
              <a:cxnLst/>
              <a:rect l="l" t="t" r="r" b="b"/>
              <a:pathLst>
                <a:path w="343" h="146" extrusionOk="0">
                  <a:moveTo>
                    <a:pt x="0" y="1"/>
                  </a:moveTo>
                  <a:lnTo>
                    <a:pt x="0" y="1"/>
                  </a:lnTo>
                  <a:cubicBezTo>
                    <a:pt x="53" y="39"/>
                    <a:pt x="107" y="69"/>
                    <a:pt x="160" y="100"/>
                  </a:cubicBezTo>
                  <a:lnTo>
                    <a:pt x="343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8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8311577" y="3567829"/>
              <a:ext cx="251720" cy="145701"/>
            </a:xfrm>
            <a:custGeom>
              <a:avLst/>
              <a:gdLst/>
              <a:ahLst/>
              <a:cxnLst/>
              <a:rect l="l" t="t" r="r" b="b"/>
              <a:pathLst>
                <a:path w="4155" h="2405" extrusionOk="0">
                  <a:moveTo>
                    <a:pt x="1" y="1"/>
                  </a:moveTo>
                  <a:cubicBezTo>
                    <a:pt x="1" y="145"/>
                    <a:pt x="16" y="290"/>
                    <a:pt x="54" y="434"/>
                  </a:cubicBezTo>
                  <a:cubicBezTo>
                    <a:pt x="328" y="564"/>
                    <a:pt x="617" y="693"/>
                    <a:pt x="891" y="815"/>
                  </a:cubicBezTo>
                  <a:cubicBezTo>
                    <a:pt x="1355" y="1013"/>
                    <a:pt x="1819" y="1210"/>
                    <a:pt x="2268" y="1423"/>
                  </a:cubicBezTo>
                  <a:cubicBezTo>
                    <a:pt x="2740" y="1652"/>
                    <a:pt x="3196" y="1918"/>
                    <a:pt x="3653" y="2184"/>
                  </a:cubicBezTo>
                  <a:cubicBezTo>
                    <a:pt x="3820" y="2260"/>
                    <a:pt x="3987" y="2329"/>
                    <a:pt x="4155" y="2405"/>
                  </a:cubicBezTo>
                  <a:cubicBezTo>
                    <a:pt x="4056" y="2017"/>
                    <a:pt x="3965" y="1621"/>
                    <a:pt x="3873" y="1226"/>
                  </a:cubicBezTo>
                  <a:cubicBezTo>
                    <a:pt x="3440" y="1073"/>
                    <a:pt x="2991" y="936"/>
                    <a:pt x="2542" y="807"/>
                  </a:cubicBezTo>
                  <a:cubicBezTo>
                    <a:pt x="2063" y="670"/>
                    <a:pt x="1583" y="533"/>
                    <a:pt x="1112" y="373"/>
                  </a:cubicBezTo>
                  <a:cubicBezTo>
                    <a:pt x="746" y="244"/>
                    <a:pt x="374" y="11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8436499" y="3814888"/>
              <a:ext cx="177991" cy="98689"/>
            </a:xfrm>
            <a:custGeom>
              <a:avLst/>
              <a:gdLst/>
              <a:ahLst/>
              <a:cxnLst/>
              <a:rect l="l" t="t" r="r" b="b"/>
              <a:pathLst>
                <a:path w="2938" h="1629" extrusionOk="0">
                  <a:moveTo>
                    <a:pt x="1" y="1"/>
                  </a:moveTo>
                  <a:lnTo>
                    <a:pt x="1" y="1"/>
                  </a:lnTo>
                  <a:cubicBezTo>
                    <a:pt x="229" y="297"/>
                    <a:pt x="510" y="556"/>
                    <a:pt x="822" y="761"/>
                  </a:cubicBezTo>
                  <a:lnTo>
                    <a:pt x="1127" y="875"/>
                  </a:lnTo>
                  <a:cubicBezTo>
                    <a:pt x="1743" y="1088"/>
                    <a:pt x="2344" y="1340"/>
                    <a:pt x="2937" y="1629"/>
                  </a:cubicBezTo>
                  <a:cubicBezTo>
                    <a:pt x="2869" y="1378"/>
                    <a:pt x="2800" y="1119"/>
                    <a:pt x="2740" y="868"/>
                  </a:cubicBezTo>
                  <a:cubicBezTo>
                    <a:pt x="2199" y="678"/>
                    <a:pt x="1667" y="487"/>
                    <a:pt x="1119" y="312"/>
                  </a:cubicBezTo>
                  <a:cubicBezTo>
                    <a:pt x="754" y="191"/>
                    <a:pt x="373" y="9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7929478" y="2880572"/>
              <a:ext cx="224519" cy="45255"/>
            </a:xfrm>
            <a:custGeom>
              <a:avLst/>
              <a:gdLst/>
              <a:ahLst/>
              <a:cxnLst/>
              <a:rect l="l" t="t" r="r" b="b"/>
              <a:pathLst>
                <a:path w="3706" h="747" extrusionOk="0">
                  <a:moveTo>
                    <a:pt x="739" y="1"/>
                  </a:moveTo>
                  <a:cubicBezTo>
                    <a:pt x="492" y="1"/>
                    <a:pt x="246" y="6"/>
                    <a:pt x="1" y="16"/>
                  </a:cubicBezTo>
                  <a:cubicBezTo>
                    <a:pt x="161" y="184"/>
                    <a:pt x="305" y="374"/>
                    <a:pt x="412" y="579"/>
                  </a:cubicBezTo>
                  <a:cubicBezTo>
                    <a:pt x="697" y="562"/>
                    <a:pt x="986" y="554"/>
                    <a:pt x="1274" y="554"/>
                  </a:cubicBezTo>
                  <a:cubicBezTo>
                    <a:pt x="1370" y="554"/>
                    <a:pt x="1465" y="555"/>
                    <a:pt x="1560" y="557"/>
                  </a:cubicBezTo>
                  <a:cubicBezTo>
                    <a:pt x="2283" y="579"/>
                    <a:pt x="2998" y="640"/>
                    <a:pt x="3706" y="747"/>
                  </a:cubicBezTo>
                  <a:cubicBezTo>
                    <a:pt x="3204" y="480"/>
                    <a:pt x="2686" y="245"/>
                    <a:pt x="2154" y="54"/>
                  </a:cubicBezTo>
                  <a:cubicBezTo>
                    <a:pt x="1684" y="19"/>
                    <a:pt x="1211" y="1"/>
                    <a:pt x="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7969584" y="2958482"/>
              <a:ext cx="310243" cy="59977"/>
            </a:xfrm>
            <a:custGeom>
              <a:avLst/>
              <a:gdLst/>
              <a:ahLst/>
              <a:cxnLst/>
              <a:rect l="l" t="t" r="r" b="b"/>
              <a:pathLst>
                <a:path w="5121" h="990" extrusionOk="0">
                  <a:moveTo>
                    <a:pt x="1" y="1"/>
                  </a:moveTo>
                  <a:cubicBezTo>
                    <a:pt x="39" y="191"/>
                    <a:pt x="69" y="381"/>
                    <a:pt x="92" y="572"/>
                  </a:cubicBezTo>
                  <a:cubicBezTo>
                    <a:pt x="434" y="579"/>
                    <a:pt x="777" y="602"/>
                    <a:pt x="1104" y="625"/>
                  </a:cubicBezTo>
                  <a:cubicBezTo>
                    <a:pt x="1697" y="670"/>
                    <a:pt x="2298" y="716"/>
                    <a:pt x="2892" y="762"/>
                  </a:cubicBezTo>
                  <a:cubicBezTo>
                    <a:pt x="3637" y="815"/>
                    <a:pt x="4383" y="868"/>
                    <a:pt x="5121" y="990"/>
                  </a:cubicBezTo>
                  <a:cubicBezTo>
                    <a:pt x="5037" y="899"/>
                    <a:pt x="4946" y="823"/>
                    <a:pt x="4862" y="739"/>
                  </a:cubicBezTo>
                  <a:cubicBezTo>
                    <a:pt x="4474" y="617"/>
                    <a:pt x="4086" y="518"/>
                    <a:pt x="3698" y="427"/>
                  </a:cubicBezTo>
                  <a:cubicBezTo>
                    <a:pt x="2481" y="161"/>
                    <a:pt x="1241" y="1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8556818" y="3912609"/>
              <a:ext cx="94085" cy="157696"/>
            </a:xfrm>
            <a:custGeom>
              <a:avLst/>
              <a:gdLst/>
              <a:ahLst/>
              <a:cxnLst/>
              <a:rect l="l" t="t" r="r" b="b"/>
              <a:pathLst>
                <a:path w="1553" h="2603" extrusionOk="0">
                  <a:moveTo>
                    <a:pt x="0" y="0"/>
                  </a:moveTo>
                  <a:cubicBezTo>
                    <a:pt x="754" y="708"/>
                    <a:pt x="1294" y="1606"/>
                    <a:pt x="1552" y="2602"/>
                  </a:cubicBezTo>
                  <a:cubicBezTo>
                    <a:pt x="1530" y="2397"/>
                    <a:pt x="1491" y="2192"/>
                    <a:pt x="1446" y="1986"/>
                  </a:cubicBezTo>
                  <a:cubicBezTo>
                    <a:pt x="1332" y="1492"/>
                    <a:pt x="1210" y="1005"/>
                    <a:pt x="1088" y="525"/>
                  </a:cubicBezTo>
                  <a:cubicBezTo>
                    <a:pt x="989" y="472"/>
                    <a:pt x="890" y="419"/>
                    <a:pt x="792" y="366"/>
                  </a:cubicBezTo>
                  <a:cubicBezTo>
                    <a:pt x="525" y="236"/>
                    <a:pt x="259" y="1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7978368" y="3016582"/>
              <a:ext cx="362768" cy="76092"/>
            </a:xfrm>
            <a:custGeom>
              <a:avLst/>
              <a:gdLst/>
              <a:ahLst/>
              <a:cxnLst/>
              <a:rect l="l" t="t" r="r" b="b"/>
              <a:pathLst>
                <a:path w="5988" h="1256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99"/>
                    <a:pt x="31" y="198"/>
                    <a:pt x="53" y="290"/>
                  </a:cubicBezTo>
                  <a:cubicBezTo>
                    <a:pt x="784" y="305"/>
                    <a:pt x="1514" y="305"/>
                    <a:pt x="2245" y="358"/>
                  </a:cubicBezTo>
                  <a:cubicBezTo>
                    <a:pt x="3523" y="457"/>
                    <a:pt x="4786" y="799"/>
                    <a:pt x="5988" y="1256"/>
                  </a:cubicBezTo>
                  <a:cubicBezTo>
                    <a:pt x="5896" y="1134"/>
                    <a:pt x="5813" y="1005"/>
                    <a:pt x="5721" y="883"/>
                  </a:cubicBezTo>
                  <a:cubicBezTo>
                    <a:pt x="5615" y="746"/>
                    <a:pt x="5508" y="617"/>
                    <a:pt x="5402" y="487"/>
                  </a:cubicBezTo>
                  <a:cubicBezTo>
                    <a:pt x="4641" y="350"/>
                    <a:pt x="3880" y="259"/>
                    <a:pt x="3112" y="214"/>
                  </a:cubicBezTo>
                  <a:cubicBezTo>
                    <a:pt x="2488" y="168"/>
                    <a:pt x="1864" y="122"/>
                    <a:pt x="1240" y="69"/>
                  </a:cubicBezTo>
                  <a:cubicBezTo>
                    <a:pt x="830" y="39"/>
                    <a:pt x="419" y="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7846963" y="2833620"/>
              <a:ext cx="130495" cy="26293"/>
            </a:xfrm>
            <a:custGeom>
              <a:avLst/>
              <a:gdLst/>
              <a:ahLst/>
              <a:cxnLst/>
              <a:rect l="l" t="t" r="r" b="b"/>
              <a:pathLst>
                <a:path w="2154" h="434" extrusionOk="0">
                  <a:moveTo>
                    <a:pt x="442" y="0"/>
                  </a:moveTo>
                  <a:cubicBezTo>
                    <a:pt x="332" y="23"/>
                    <a:pt x="217" y="33"/>
                    <a:pt x="104" y="33"/>
                  </a:cubicBezTo>
                  <a:cubicBezTo>
                    <a:pt x="70" y="33"/>
                    <a:pt x="35" y="32"/>
                    <a:pt x="1" y="31"/>
                  </a:cubicBezTo>
                  <a:lnTo>
                    <a:pt x="1" y="31"/>
                  </a:lnTo>
                  <a:cubicBezTo>
                    <a:pt x="343" y="99"/>
                    <a:pt x="663" y="236"/>
                    <a:pt x="944" y="434"/>
                  </a:cubicBezTo>
                  <a:cubicBezTo>
                    <a:pt x="1348" y="403"/>
                    <a:pt x="1751" y="396"/>
                    <a:pt x="2154" y="396"/>
                  </a:cubicBezTo>
                  <a:cubicBezTo>
                    <a:pt x="1583" y="244"/>
                    <a:pt x="1013" y="114"/>
                    <a:pt x="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8169145" y="3233228"/>
              <a:ext cx="168783" cy="27686"/>
            </a:xfrm>
            <a:custGeom>
              <a:avLst/>
              <a:gdLst/>
              <a:ahLst/>
              <a:cxnLst/>
              <a:rect l="l" t="t" r="r" b="b"/>
              <a:pathLst>
                <a:path w="2786" h="457" extrusionOk="0">
                  <a:moveTo>
                    <a:pt x="1" y="0"/>
                  </a:moveTo>
                  <a:lnTo>
                    <a:pt x="1" y="213"/>
                  </a:lnTo>
                  <a:cubicBezTo>
                    <a:pt x="298" y="244"/>
                    <a:pt x="602" y="274"/>
                    <a:pt x="906" y="297"/>
                  </a:cubicBezTo>
                  <a:cubicBezTo>
                    <a:pt x="1530" y="358"/>
                    <a:pt x="2162" y="388"/>
                    <a:pt x="2785" y="457"/>
                  </a:cubicBezTo>
                  <a:cubicBezTo>
                    <a:pt x="2207" y="289"/>
                    <a:pt x="1621" y="160"/>
                    <a:pt x="1020" y="84"/>
                  </a:cubicBezTo>
                  <a:cubicBezTo>
                    <a:pt x="678" y="46"/>
                    <a:pt x="336" y="2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7987577" y="3057173"/>
              <a:ext cx="339262" cy="54888"/>
            </a:xfrm>
            <a:custGeom>
              <a:avLst/>
              <a:gdLst/>
              <a:ahLst/>
              <a:cxnLst/>
              <a:rect l="l" t="t" r="r" b="b"/>
              <a:pathLst>
                <a:path w="5600" h="906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205"/>
                    <a:pt x="168" y="396"/>
                    <a:pt x="312" y="563"/>
                  </a:cubicBezTo>
                  <a:lnTo>
                    <a:pt x="373" y="563"/>
                  </a:lnTo>
                  <a:cubicBezTo>
                    <a:pt x="634" y="550"/>
                    <a:pt x="894" y="544"/>
                    <a:pt x="1154" y="544"/>
                  </a:cubicBezTo>
                  <a:cubicBezTo>
                    <a:pt x="1518" y="544"/>
                    <a:pt x="1881" y="556"/>
                    <a:pt x="2245" y="578"/>
                  </a:cubicBezTo>
                  <a:cubicBezTo>
                    <a:pt x="2891" y="616"/>
                    <a:pt x="3546" y="631"/>
                    <a:pt x="4192" y="700"/>
                  </a:cubicBezTo>
                  <a:cubicBezTo>
                    <a:pt x="4664" y="746"/>
                    <a:pt x="5136" y="814"/>
                    <a:pt x="5600" y="905"/>
                  </a:cubicBezTo>
                  <a:cubicBezTo>
                    <a:pt x="5235" y="768"/>
                    <a:pt x="4862" y="647"/>
                    <a:pt x="4482" y="533"/>
                  </a:cubicBezTo>
                  <a:cubicBezTo>
                    <a:pt x="3774" y="320"/>
                    <a:pt x="3044" y="167"/>
                    <a:pt x="2313" y="91"/>
                  </a:cubicBezTo>
                  <a:cubicBezTo>
                    <a:pt x="1545" y="15"/>
                    <a:pt x="776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8169630" y="3269154"/>
              <a:ext cx="310243" cy="75183"/>
            </a:xfrm>
            <a:custGeom>
              <a:avLst/>
              <a:gdLst/>
              <a:ahLst/>
              <a:cxnLst/>
              <a:rect l="l" t="t" r="r" b="b"/>
              <a:pathLst>
                <a:path w="5121" h="1241" extrusionOk="0">
                  <a:moveTo>
                    <a:pt x="1" y="1"/>
                  </a:moveTo>
                  <a:lnTo>
                    <a:pt x="1" y="153"/>
                  </a:lnTo>
                  <a:cubicBezTo>
                    <a:pt x="176" y="183"/>
                    <a:pt x="358" y="206"/>
                    <a:pt x="533" y="229"/>
                  </a:cubicBezTo>
                  <a:cubicBezTo>
                    <a:pt x="1781" y="419"/>
                    <a:pt x="2998" y="761"/>
                    <a:pt x="4223" y="1073"/>
                  </a:cubicBezTo>
                  <a:cubicBezTo>
                    <a:pt x="4520" y="1127"/>
                    <a:pt x="4824" y="1180"/>
                    <a:pt x="5121" y="1241"/>
                  </a:cubicBezTo>
                  <a:cubicBezTo>
                    <a:pt x="5045" y="1043"/>
                    <a:pt x="4961" y="845"/>
                    <a:pt x="4877" y="647"/>
                  </a:cubicBezTo>
                  <a:cubicBezTo>
                    <a:pt x="4299" y="488"/>
                    <a:pt x="3706" y="373"/>
                    <a:pt x="3112" y="290"/>
                  </a:cubicBezTo>
                  <a:cubicBezTo>
                    <a:pt x="2450" y="198"/>
                    <a:pt x="1788" y="168"/>
                    <a:pt x="1127" y="107"/>
                  </a:cubicBezTo>
                  <a:cubicBezTo>
                    <a:pt x="746" y="77"/>
                    <a:pt x="373" y="3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8173325" y="3311138"/>
              <a:ext cx="324056" cy="86694"/>
            </a:xfrm>
            <a:custGeom>
              <a:avLst/>
              <a:gdLst/>
              <a:ahLst/>
              <a:cxnLst/>
              <a:rect l="l" t="t" r="r" b="b"/>
              <a:pathLst>
                <a:path w="5349" h="1431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129"/>
                    <a:pt x="69" y="251"/>
                    <a:pt x="122" y="365"/>
                  </a:cubicBezTo>
                  <a:cubicBezTo>
                    <a:pt x="130" y="380"/>
                    <a:pt x="137" y="396"/>
                    <a:pt x="145" y="403"/>
                  </a:cubicBezTo>
                  <a:lnTo>
                    <a:pt x="175" y="411"/>
                  </a:lnTo>
                  <a:cubicBezTo>
                    <a:pt x="731" y="510"/>
                    <a:pt x="1294" y="601"/>
                    <a:pt x="1849" y="730"/>
                  </a:cubicBezTo>
                  <a:cubicBezTo>
                    <a:pt x="2534" y="890"/>
                    <a:pt x="3234" y="1042"/>
                    <a:pt x="3926" y="1172"/>
                  </a:cubicBezTo>
                  <a:cubicBezTo>
                    <a:pt x="4398" y="1263"/>
                    <a:pt x="4870" y="1347"/>
                    <a:pt x="5349" y="1430"/>
                  </a:cubicBezTo>
                  <a:cubicBezTo>
                    <a:pt x="5311" y="1301"/>
                    <a:pt x="5273" y="1164"/>
                    <a:pt x="5227" y="1035"/>
                  </a:cubicBezTo>
                  <a:cubicBezTo>
                    <a:pt x="4839" y="943"/>
                    <a:pt x="4451" y="844"/>
                    <a:pt x="4071" y="753"/>
                  </a:cubicBezTo>
                  <a:cubicBezTo>
                    <a:pt x="3401" y="639"/>
                    <a:pt x="2724" y="555"/>
                    <a:pt x="2047" y="449"/>
                  </a:cubicBezTo>
                  <a:cubicBezTo>
                    <a:pt x="1492" y="358"/>
                    <a:pt x="951" y="243"/>
                    <a:pt x="404" y="1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8035074" y="3113152"/>
              <a:ext cx="376157" cy="88753"/>
            </a:xfrm>
            <a:custGeom>
              <a:avLst/>
              <a:gdLst/>
              <a:ahLst/>
              <a:cxnLst/>
              <a:rect l="l" t="t" r="r" b="b"/>
              <a:pathLst>
                <a:path w="6209" h="1465" extrusionOk="0">
                  <a:moveTo>
                    <a:pt x="310" y="0"/>
                  </a:moveTo>
                  <a:cubicBezTo>
                    <a:pt x="207" y="0"/>
                    <a:pt x="103" y="1"/>
                    <a:pt x="0" y="4"/>
                  </a:cubicBezTo>
                  <a:cubicBezTo>
                    <a:pt x="205" y="103"/>
                    <a:pt x="418" y="187"/>
                    <a:pt x="639" y="248"/>
                  </a:cubicBezTo>
                  <a:cubicBezTo>
                    <a:pt x="1111" y="248"/>
                    <a:pt x="1590" y="278"/>
                    <a:pt x="2062" y="324"/>
                  </a:cubicBezTo>
                  <a:cubicBezTo>
                    <a:pt x="3462" y="499"/>
                    <a:pt x="4839" y="932"/>
                    <a:pt x="6155" y="1442"/>
                  </a:cubicBezTo>
                  <a:lnTo>
                    <a:pt x="6208" y="1465"/>
                  </a:lnTo>
                  <a:cubicBezTo>
                    <a:pt x="6033" y="1161"/>
                    <a:pt x="5851" y="864"/>
                    <a:pt x="5660" y="567"/>
                  </a:cubicBezTo>
                  <a:cubicBezTo>
                    <a:pt x="5006" y="392"/>
                    <a:pt x="4344" y="270"/>
                    <a:pt x="3675" y="187"/>
                  </a:cubicBezTo>
                  <a:cubicBezTo>
                    <a:pt x="3013" y="111"/>
                    <a:pt x="2351" y="88"/>
                    <a:pt x="1697" y="50"/>
                  </a:cubicBezTo>
                  <a:cubicBezTo>
                    <a:pt x="1231" y="25"/>
                    <a:pt x="770" y="0"/>
                    <a:pt x="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8409782" y="3679848"/>
              <a:ext cx="178415" cy="132312"/>
            </a:xfrm>
            <a:custGeom>
              <a:avLst/>
              <a:gdLst/>
              <a:ahLst/>
              <a:cxnLst/>
              <a:rect l="l" t="t" r="r" b="b"/>
              <a:pathLst>
                <a:path w="2945" h="2184" extrusionOk="0">
                  <a:moveTo>
                    <a:pt x="0" y="0"/>
                  </a:moveTo>
                  <a:cubicBezTo>
                    <a:pt x="145" y="267"/>
                    <a:pt x="153" y="579"/>
                    <a:pt x="153" y="898"/>
                  </a:cubicBezTo>
                  <a:cubicBezTo>
                    <a:pt x="1050" y="1294"/>
                    <a:pt x="1956" y="1651"/>
                    <a:pt x="2815" y="2115"/>
                  </a:cubicBezTo>
                  <a:lnTo>
                    <a:pt x="2945" y="2184"/>
                  </a:lnTo>
                  <a:cubicBezTo>
                    <a:pt x="2853" y="1842"/>
                    <a:pt x="2762" y="1492"/>
                    <a:pt x="2678" y="1149"/>
                  </a:cubicBezTo>
                  <a:lnTo>
                    <a:pt x="2298" y="929"/>
                  </a:lnTo>
                  <a:lnTo>
                    <a:pt x="1864" y="677"/>
                  </a:lnTo>
                  <a:cubicBezTo>
                    <a:pt x="1667" y="594"/>
                    <a:pt x="1461" y="510"/>
                    <a:pt x="1256" y="434"/>
                  </a:cubicBezTo>
                  <a:cubicBezTo>
                    <a:pt x="845" y="274"/>
                    <a:pt x="426" y="1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5"/>
        </a:solidFill>
        <a:effectLst/>
      </p:bgPr>
    </p:bg>
    <p:spTree>
      <p:nvGrpSpPr>
        <p:cNvPr id="1" name="Shape 8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spTree>
      <p:nvGrpSpPr>
        <p:cNvPr id="1" name="Shape 8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4" name="Google Shape;8874;p37"/>
          <p:cNvGrpSpPr/>
          <p:nvPr/>
        </p:nvGrpSpPr>
        <p:grpSpPr>
          <a:xfrm>
            <a:off x="-311335" y="122325"/>
            <a:ext cx="1831420" cy="1720667"/>
            <a:chOff x="-311335" y="350925"/>
            <a:chExt cx="1831420" cy="1720667"/>
          </a:xfrm>
        </p:grpSpPr>
        <p:sp>
          <p:nvSpPr>
            <p:cNvPr id="8875" name="Google Shape;8875;p37"/>
            <p:cNvSpPr/>
            <p:nvPr/>
          </p:nvSpPr>
          <p:spPr>
            <a:xfrm rot="-1270888" flipH="1">
              <a:off x="-57698" y="685365"/>
              <a:ext cx="1414127" cy="1170281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37"/>
            <p:cNvSpPr/>
            <p:nvPr/>
          </p:nvSpPr>
          <p:spPr>
            <a:xfrm rot="-1270888" flipH="1">
              <a:off x="-160107" y="560524"/>
              <a:ext cx="1364388" cy="1092189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37"/>
            <p:cNvSpPr/>
            <p:nvPr/>
          </p:nvSpPr>
          <p:spPr>
            <a:xfrm rot="-1270888" flipH="1">
              <a:off x="207026" y="1018309"/>
              <a:ext cx="102870" cy="271533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37"/>
            <p:cNvSpPr/>
            <p:nvPr/>
          </p:nvSpPr>
          <p:spPr>
            <a:xfrm rot="-1270888" flipH="1">
              <a:off x="218900" y="768084"/>
              <a:ext cx="229125" cy="375735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37"/>
            <p:cNvSpPr/>
            <p:nvPr/>
          </p:nvSpPr>
          <p:spPr>
            <a:xfrm rot="-1270888" flipH="1">
              <a:off x="240180" y="671598"/>
              <a:ext cx="293645" cy="413963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37"/>
            <p:cNvSpPr/>
            <p:nvPr/>
          </p:nvSpPr>
          <p:spPr>
            <a:xfrm rot="-1270888" flipH="1">
              <a:off x="149708" y="1355009"/>
              <a:ext cx="61371" cy="189988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37"/>
            <p:cNvSpPr/>
            <p:nvPr/>
          </p:nvSpPr>
          <p:spPr>
            <a:xfrm rot="-1270888" flipH="1">
              <a:off x="403520" y="534012"/>
              <a:ext cx="273835" cy="316243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37"/>
            <p:cNvSpPr/>
            <p:nvPr/>
          </p:nvSpPr>
          <p:spPr>
            <a:xfrm rot="-1270888" flipH="1">
              <a:off x="395478" y="908022"/>
              <a:ext cx="39258" cy="63188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37"/>
            <p:cNvSpPr/>
            <p:nvPr/>
          </p:nvSpPr>
          <p:spPr>
            <a:xfrm rot="-1270888" flipH="1">
              <a:off x="448607" y="577370"/>
              <a:ext cx="85301" cy="86694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37"/>
            <p:cNvSpPr/>
            <p:nvPr/>
          </p:nvSpPr>
          <p:spPr>
            <a:xfrm rot="-1270888" flipH="1">
              <a:off x="65620" y="1767276"/>
              <a:ext cx="52647" cy="88996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37"/>
            <p:cNvSpPr/>
            <p:nvPr/>
          </p:nvSpPr>
          <p:spPr>
            <a:xfrm rot="-1270888" flipH="1">
              <a:off x="380369" y="597100"/>
              <a:ext cx="220885" cy="300128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37"/>
            <p:cNvSpPr/>
            <p:nvPr/>
          </p:nvSpPr>
          <p:spPr>
            <a:xfrm rot="-1270888" flipH="1">
              <a:off x="749356" y="438280"/>
              <a:ext cx="167815" cy="138796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37"/>
            <p:cNvSpPr/>
            <p:nvPr/>
          </p:nvSpPr>
          <p:spPr>
            <a:xfrm rot="-1270888" flipH="1">
              <a:off x="705130" y="441480"/>
              <a:ext cx="163695" cy="167815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37"/>
            <p:cNvSpPr/>
            <p:nvPr/>
          </p:nvSpPr>
          <p:spPr>
            <a:xfrm rot="-1270888" flipH="1">
              <a:off x="851199" y="422867"/>
              <a:ext cx="148004" cy="81605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37"/>
            <p:cNvSpPr/>
            <p:nvPr/>
          </p:nvSpPr>
          <p:spPr>
            <a:xfrm rot="-1270888" flipH="1">
              <a:off x="460482" y="506797"/>
              <a:ext cx="258204" cy="282619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37"/>
            <p:cNvSpPr/>
            <p:nvPr/>
          </p:nvSpPr>
          <p:spPr>
            <a:xfrm rot="-1270888" flipH="1">
              <a:off x="629668" y="456565"/>
              <a:ext cx="199621" cy="200530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37"/>
            <p:cNvSpPr/>
            <p:nvPr/>
          </p:nvSpPr>
          <p:spPr>
            <a:xfrm rot="-1270888" flipH="1">
              <a:off x="122295" y="1591657"/>
              <a:ext cx="23082" cy="97781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37"/>
            <p:cNvSpPr/>
            <p:nvPr/>
          </p:nvSpPr>
          <p:spPr>
            <a:xfrm rot="-1270888" flipH="1">
              <a:off x="144196" y="1517105"/>
              <a:ext cx="17569" cy="113472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37"/>
            <p:cNvSpPr/>
            <p:nvPr/>
          </p:nvSpPr>
          <p:spPr>
            <a:xfrm rot="-1270888" flipH="1">
              <a:off x="101062" y="1670010"/>
              <a:ext cx="28171" cy="80696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37"/>
            <p:cNvSpPr/>
            <p:nvPr/>
          </p:nvSpPr>
          <p:spPr>
            <a:xfrm rot="-1270888" flipH="1">
              <a:off x="542789" y="474384"/>
              <a:ext cx="244755" cy="241241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37"/>
            <p:cNvSpPr/>
            <p:nvPr/>
          </p:nvSpPr>
          <p:spPr>
            <a:xfrm rot="-1270888" flipH="1">
              <a:off x="182173" y="1184611"/>
              <a:ext cx="76092" cy="236516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37"/>
            <p:cNvSpPr/>
            <p:nvPr/>
          </p:nvSpPr>
          <p:spPr>
            <a:xfrm rot="-1270888" flipH="1">
              <a:off x="48440" y="1821695"/>
              <a:ext cx="77001" cy="118985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37"/>
            <p:cNvSpPr/>
            <p:nvPr/>
          </p:nvSpPr>
          <p:spPr>
            <a:xfrm rot="-1270888" flipH="1">
              <a:off x="-28775" y="599754"/>
              <a:ext cx="1213658" cy="842163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37"/>
            <p:cNvSpPr/>
            <p:nvPr/>
          </p:nvSpPr>
          <p:spPr>
            <a:xfrm rot="-1270888" flipH="1">
              <a:off x="510637" y="681033"/>
              <a:ext cx="484482" cy="43377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37"/>
            <p:cNvSpPr/>
            <p:nvPr/>
          </p:nvSpPr>
          <p:spPr>
            <a:xfrm rot="-1270888" flipH="1">
              <a:off x="875111" y="542161"/>
              <a:ext cx="119954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37"/>
            <p:cNvSpPr/>
            <p:nvPr/>
          </p:nvSpPr>
          <p:spPr>
            <a:xfrm rot="-1270888" flipH="1">
              <a:off x="442235" y="899889"/>
              <a:ext cx="94085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37"/>
            <p:cNvSpPr/>
            <p:nvPr/>
          </p:nvSpPr>
          <p:spPr>
            <a:xfrm rot="-1270888" flipH="1">
              <a:off x="793504" y="520946"/>
              <a:ext cx="210707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37"/>
            <p:cNvSpPr/>
            <p:nvPr/>
          </p:nvSpPr>
          <p:spPr>
            <a:xfrm rot="-1270888" flipH="1">
              <a:off x="375206" y="814459"/>
              <a:ext cx="578022" cy="62703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37"/>
            <p:cNvSpPr/>
            <p:nvPr/>
          </p:nvSpPr>
          <p:spPr>
            <a:xfrm rot="-1270888" flipH="1">
              <a:off x="238089" y="1136389"/>
              <a:ext cx="411661" cy="71548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37"/>
            <p:cNvSpPr/>
            <p:nvPr/>
          </p:nvSpPr>
          <p:spPr>
            <a:xfrm rot="-1270888" flipH="1">
              <a:off x="908839" y="469118"/>
              <a:ext cx="88572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37"/>
            <p:cNvSpPr/>
            <p:nvPr/>
          </p:nvSpPr>
          <p:spPr>
            <a:xfrm rot="-1270888" flipH="1">
              <a:off x="456273" y="787027"/>
              <a:ext cx="387670" cy="27989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37"/>
            <p:cNvSpPr/>
            <p:nvPr/>
          </p:nvSpPr>
          <p:spPr>
            <a:xfrm rot="-1270888" flipH="1">
              <a:off x="279680" y="983360"/>
              <a:ext cx="542520" cy="75183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37"/>
            <p:cNvSpPr/>
            <p:nvPr/>
          </p:nvSpPr>
          <p:spPr>
            <a:xfrm rot="-1270888" flipH="1">
              <a:off x="950350" y="416680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37"/>
            <p:cNvSpPr/>
            <p:nvPr/>
          </p:nvSpPr>
          <p:spPr>
            <a:xfrm rot="-1270888" flipH="1">
              <a:off x="596340" y="627578"/>
              <a:ext cx="400150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37"/>
            <p:cNvSpPr/>
            <p:nvPr/>
          </p:nvSpPr>
          <p:spPr>
            <a:xfrm rot="-1270888" flipH="1">
              <a:off x="222506" y="1267206"/>
              <a:ext cx="225429" cy="62764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37"/>
            <p:cNvSpPr/>
            <p:nvPr/>
          </p:nvSpPr>
          <p:spPr>
            <a:xfrm rot="-1270888" flipH="1">
              <a:off x="182320" y="1473853"/>
              <a:ext cx="86694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37"/>
            <p:cNvSpPr/>
            <p:nvPr/>
          </p:nvSpPr>
          <p:spPr>
            <a:xfrm rot="-1270888" flipH="1">
              <a:off x="208822" y="1413776"/>
              <a:ext cx="100022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37"/>
            <p:cNvSpPr/>
            <p:nvPr/>
          </p:nvSpPr>
          <p:spPr>
            <a:xfrm rot="-1270888" flipH="1">
              <a:off x="209748" y="1310891"/>
              <a:ext cx="210707" cy="70579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37"/>
            <p:cNvSpPr/>
            <p:nvPr/>
          </p:nvSpPr>
          <p:spPr>
            <a:xfrm rot="-1270888" flipH="1">
              <a:off x="153374" y="1573927"/>
              <a:ext cx="54040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37"/>
            <p:cNvSpPr/>
            <p:nvPr/>
          </p:nvSpPr>
          <p:spPr>
            <a:xfrm rot="-1270888" flipH="1">
              <a:off x="431459" y="1163811"/>
              <a:ext cx="110200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37"/>
            <p:cNvSpPr/>
            <p:nvPr/>
          </p:nvSpPr>
          <p:spPr>
            <a:xfrm rot="-1270888" flipH="1">
              <a:off x="323101" y="881842"/>
              <a:ext cx="594622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37"/>
            <p:cNvSpPr/>
            <p:nvPr/>
          </p:nvSpPr>
          <p:spPr>
            <a:xfrm rot="-1270888" flipH="1">
              <a:off x="323041" y="1015759"/>
              <a:ext cx="461884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7" name="Google Shape;8917;p37"/>
          <p:cNvGrpSpPr/>
          <p:nvPr/>
        </p:nvGrpSpPr>
        <p:grpSpPr>
          <a:xfrm>
            <a:off x="232210" y="434489"/>
            <a:ext cx="1698551" cy="1621779"/>
            <a:chOff x="232210" y="663089"/>
            <a:chExt cx="1698551" cy="1621779"/>
          </a:xfrm>
        </p:grpSpPr>
        <p:sp>
          <p:nvSpPr>
            <p:cNvPr id="8918" name="Google Shape;8918;p37"/>
            <p:cNvSpPr/>
            <p:nvPr/>
          </p:nvSpPr>
          <p:spPr>
            <a:xfrm rot="3242227" flipH="1">
              <a:off x="724527" y="750461"/>
              <a:ext cx="702934" cy="1574953"/>
            </a:xfrm>
            <a:custGeom>
              <a:avLst/>
              <a:gdLst/>
              <a:ahLst/>
              <a:cxnLst/>
              <a:rect l="l" t="t" r="r" b="b"/>
              <a:pathLst>
                <a:path w="11603" h="25997" extrusionOk="0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37"/>
            <p:cNvSpPr/>
            <p:nvPr/>
          </p:nvSpPr>
          <p:spPr>
            <a:xfrm rot="3242227" flipH="1">
              <a:off x="1204014" y="935000"/>
              <a:ext cx="542997" cy="554871"/>
            </a:xfrm>
            <a:custGeom>
              <a:avLst/>
              <a:gdLst/>
              <a:ahLst/>
              <a:cxnLst/>
              <a:rect l="l" t="t" r="r" b="b"/>
              <a:pathLst>
                <a:path w="8963" h="9159" extrusionOk="0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37"/>
            <p:cNvSpPr/>
            <p:nvPr/>
          </p:nvSpPr>
          <p:spPr>
            <a:xfrm rot="3242227" flipH="1">
              <a:off x="1694993" y="1146464"/>
              <a:ext cx="97355" cy="42953"/>
            </a:xfrm>
            <a:custGeom>
              <a:avLst/>
              <a:gdLst/>
              <a:ahLst/>
              <a:cxnLst/>
              <a:rect l="l" t="t" r="r" b="b"/>
              <a:pathLst>
                <a:path w="1607" h="709" extrusionOk="0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37"/>
            <p:cNvSpPr/>
            <p:nvPr/>
          </p:nvSpPr>
          <p:spPr>
            <a:xfrm rot="3242227" flipH="1">
              <a:off x="1481900" y="1155987"/>
              <a:ext cx="143822" cy="12965"/>
            </a:xfrm>
            <a:custGeom>
              <a:avLst/>
              <a:gdLst/>
              <a:ahLst/>
              <a:cxnLst/>
              <a:rect l="l" t="t" r="r" b="b"/>
              <a:pathLst>
                <a:path w="2374" h="214" extrusionOk="0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37"/>
            <p:cNvSpPr/>
            <p:nvPr/>
          </p:nvSpPr>
          <p:spPr>
            <a:xfrm rot="3242227" flipH="1">
              <a:off x="1581352" y="1149364"/>
              <a:ext cx="107897" cy="13873"/>
            </a:xfrm>
            <a:custGeom>
              <a:avLst/>
              <a:gdLst/>
              <a:ahLst/>
              <a:cxnLst/>
              <a:rect l="l" t="t" r="r" b="b"/>
              <a:pathLst>
                <a:path w="1781" h="229" extrusionOk="0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37"/>
            <p:cNvSpPr/>
            <p:nvPr/>
          </p:nvSpPr>
          <p:spPr>
            <a:xfrm rot="3242227" flipH="1">
              <a:off x="1668950" y="1149872"/>
              <a:ext cx="77969" cy="20780"/>
            </a:xfrm>
            <a:custGeom>
              <a:avLst/>
              <a:gdLst/>
              <a:ahLst/>
              <a:cxnLst/>
              <a:rect l="l" t="t" r="r" b="b"/>
              <a:pathLst>
                <a:path w="1287" h="343" extrusionOk="0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37"/>
            <p:cNvSpPr/>
            <p:nvPr/>
          </p:nvSpPr>
          <p:spPr>
            <a:xfrm rot="3242227" flipH="1">
              <a:off x="1616977" y="1134987"/>
              <a:ext cx="109290" cy="38348"/>
            </a:xfrm>
            <a:custGeom>
              <a:avLst/>
              <a:gdLst/>
              <a:ahLst/>
              <a:cxnLst/>
              <a:rect l="l" t="t" r="r" b="b"/>
              <a:pathLst>
                <a:path w="1804" h="633" extrusionOk="0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37"/>
            <p:cNvSpPr/>
            <p:nvPr/>
          </p:nvSpPr>
          <p:spPr>
            <a:xfrm rot="3242227" flipH="1">
              <a:off x="1142692" y="1126238"/>
              <a:ext cx="21749" cy="2174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37"/>
            <p:cNvSpPr/>
            <p:nvPr/>
          </p:nvSpPr>
          <p:spPr>
            <a:xfrm rot="3242227" flipH="1">
              <a:off x="1224743" y="1123402"/>
              <a:ext cx="114803" cy="20780"/>
            </a:xfrm>
            <a:custGeom>
              <a:avLst/>
              <a:gdLst/>
              <a:ahLst/>
              <a:cxnLst/>
              <a:rect l="l" t="t" r="r" b="b"/>
              <a:pathLst>
                <a:path w="1895" h="343" extrusionOk="0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37"/>
            <p:cNvSpPr/>
            <p:nvPr/>
          </p:nvSpPr>
          <p:spPr>
            <a:xfrm rot="3242227" flipH="1">
              <a:off x="1310566" y="1091875"/>
              <a:ext cx="14297" cy="1454"/>
            </a:xfrm>
            <a:custGeom>
              <a:avLst/>
              <a:gdLst/>
              <a:ahLst/>
              <a:cxnLst/>
              <a:rect l="l" t="t" r="r" b="b"/>
              <a:pathLst>
                <a:path w="236" h="24" extrusionOk="0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37"/>
            <p:cNvSpPr/>
            <p:nvPr/>
          </p:nvSpPr>
          <p:spPr>
            <a:xfrm rot="3242227" flipH="1">
              <a:off x="1244570" y="1141540"/>
              <a:ext cx="180292" cy="23264"/>
            </a:xfrm>
            <a:custGeom>
              <a:avLst/>
              <a:gdLst/>
              <a:ahLst/>
              <a:cxnLst/>
              <a:rect l="l" t="t" r="r" b="b"/>
              <a:pathLst>
                <a:path w="2976" h="384" extrusionOk="0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37"/>
            <p:cNvSpPr/>
            <p:nvPr/>
          </p:nvSpPr>
          <p:spPr>
            <a:xfrm rot="3242227" flipH="1">
              <a:off x="1519836" y="1134305"/>
              <a:ext cx="143882" cy="43377"/>
            </a:xfrm>
            <a:custGeom>
              <a:avLst/>
              <a:gdLst/>
              <a:ahLst/>
              <a:cxnLst/>
              <a:rect l="l" t="t" r="r" b="b"/>
              <a:pathLst>
                <a:path w="2375" h="716" extrusionOk="0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37"/>
            <p:cNvSpPr/>
            <p:nvPr/>
          </p:nvSpPr>
          <p:spPr>
            <a:xfrm rot="3242227" flipH="1">
              <a:off x="1194894" y="1113739"/>
              <a:ext cx="59007" cy="23082"/>
            </a:xfrm>
            <a:custGeom>
              <a:avLst/>
              <a:gdLst/>
              <a:ahLst/>
              <a:cxnLst/>
              <a:rect l="l" t="t" r="r" b="b"/>
              <a:pathLst>
                <a:path w="974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37"/>
            <p:cNvSpPr/>
            <p:nvPr/>
          </p:nvSpPr>
          <p:spPr>
            <a:xfrm rot="3242227" flipH="1">
              <a:off x="1171437" y="1117173"/>
              <a:ext cx="39197" cy="23082"/>
            </a:xfrm>
            <a:custGeom>
              <a:avLst/>
              <a:gdLst/>
              <a:ahLst/>
              <a:cxnLst/>
              <a:rect l="l" t="t" r="r" b="b"/>
              <a:pathLst>
                <a:path w="647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37"/>
            <p:cNvSpPr/>
            <p:nvPr/>
          </p:nvSpPr>
          <p:spPr>
            <a:xfrm rot="3242227" flipH="1">
              <a:off x="1102638" y="1133285"/>
              <a:ext cx="13873" cy="35562"/>
            </a:xfrm>
            <a:custGeom>
              <a:avLst/>
              <a:gdLst/>
              <a:ahLst/>
              <a:cxnLst/>
              <a:rect l="l" t="t" r="r" b="b"/>
              <a:pathLst>
                <a:path w="229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37"/>
            <p:cNvSpPr/>
            <p:nvPr/>
          </p:nvSpPr>
          <p:spPr>
            <a:xfrm rot="3242227" flipH="1">
              <a:off x="1366537" y="1152645"/>
              <a:ext cx="190894" cy="32169"/>
            </a:xfrm>
            <a:custGeom>
              <a:avLst/>
              <a:gdLst/>
              <a:ahLst/>
              <a:cxnLst/>
              <a:rect l="l" t="t" r="r" b="b"/>
              <a:pathLst>
                <a:path w="3151" h="531" extrusionOk="0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37"/>
            <p:cNvSpPr/>
            <p:nvPr/>
          </p:nvSpPr>
          <p:spPr>
            <a:xfrm rot="3242227" flipH="1">
              <a:off x="1299264" y="1156348"/>
              <a:ext cx="202405" cy="22415"/>
            </a:xfrm>
            <a:custGeom>
              <a:avLst/>
              <a:gdLst/>
              <a:ahLst/>
              <a:cxnLst/>
              <a:rect l="l" t="t" r="r" b="b"/>
              <a:pathLst>
                <a:path w="3341" h="370" extrusionOk="0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37"/>
            <p:cNvSpPr/>
            <p:nvPr/>
          </p:nvSpPr>
          <p:spPr>
            <a:xfrm rot="3242227" flipH="1">
              <a:off x="1433623" y="1148606"/>
              <a:ext cx="169630" cy="32351"/>
            </a:xfrm>
            <a:custGeom>
              <a:avLst/>
              <a:gdLst/>
              <a:ahLst/>
              <a:cxnLst/>
              <a:rect l="l" t="t" r="r" b="b"/>
              <a:pathLst>
                <a:path w="2800" h="534" extrusionOk="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37"/>
            <p:cNvSpPr/>
            <p:nvPr/>
          </p:nvSpPr>
          <p:spPr>
            <a:xfrm rot="3242227" flipH="1">
              <a:off x="1365664" y="1110364"/>
              <a:ext cx="52101" cy="5149"/>
            </a:xfrm>
            <a:custGeom>
              <a:avLst/>
              <a:gdLst/>
              <a:ahLst/>
              <a:cxnLst/>
              <a:rect l="l" t="t" r="r" b="b"/>
              <a:pathLst>
                <a:path w="860" h="85" extrusionOk="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37"/>
            <p:cNvSpPr/>
            <p:nvPr/>
          </p:nvSpPr>
          <p:spPr>
            <a:xfrm rot="3242227" flipH="1">
              <a:off x="1051261" y="774239"/>
              <a:ext cx="691423" cy="817313"/>
            </a:xfrm>
            <a:custGeom>
              <a:avLst/>
              <a:gdLst/>
              <a:ahLst/>
              <a:cxnLst/>
              <a:rect l="l" t="t" r="r" b="b"/>
              <a:pathLst>
                <a:path w="11413" h="13491" extrusionOk="0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37"/>
            <p:cNvSpPr/>
            <p:nvPr/>
          </p:nvSpPr>
          <p:spPr>
            <a:xfrm rot="3242227" flipH="1">
              <a:off x="1754567" y="1039414"/>
              <a:ext cx="42468" cy="83482"/>
            </a:xfrm>
            <a:custGeom>
              <a:avLst/>
              <a:gdLst/>
              <a:ahLst/>
              <a:cxnLst/>
              <a:rect l="l" t="t" r="r" b="b"/>
              <a:pathLst>
                <a:path w="701" h="1378" extrusionOk="0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37"/>
            <p:cNvSpPr/>
            <p:nvPr/>
          </p:nvSpPr>
          <p:spPr>
            <a:xfrm rot="3242227" flipH="1">
              <a:off x="1743762" y="1001524"/>
              <a:ext cx="14358" cy="42044"/>
            </a:xfrm>
            <a:custGeom>
              <a:avLst/>
              <a:gdLst/>
              <a:ahLst/>
              <a:cxnLst/>
              <a:rect l="l" t="t" r="r" b="b"/>
              <a:pathLst>
                <a:path w="237" h="69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37"/>
            <p:cNvSpPr/>
            <p:nvPr/>
          </p:nvSpPr>
          <p:spPr>
            <a:xfrm rot="3242227" flipH="1">
              <a:off x="1457155" y="885608"/>
              <a:ext cx="64581" cy="253112"/>
            </a:xfrm>
            <a:custGeom>
              <a:avLst/>
              <a:gdLst/>
              <a:ahLst/>
              <a:cxnLst/>
              <a:rect l="l" t="t" r="r" b="b"/>
              <a:pathLst>
                <a:path w="1066" h="4178" extrusionOk="0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37"/>
            <p:cNvSpPr/>
            <p:nvPr/>
          </p:nvSpPr>
          <p:spPr>
            <a:xfrm rot="3242227" flipH="1">
              <a:off x="1662234" y="948930"/>
              <a:ext cx="25384" cy="71911"/>
            </a:xfrm>
            <a:custGeom>
              <a:avLst/>
              <a:gdLst/>
              <a:ahLst/>
              <a:cxnLst/>
              <a:rect l="l" t="t" r="r" b="b"/>
              <a:pathLst>
                <a:path w="419" h="1187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37"/>
            <p:cNvSpPr/>
            <p:nvPr/>
          </p:nvSpPr>
          <p:spPr>
            <a:xfrm rot="3242227" flipH="1">
              <a:off x="1310156" y="888314"/>
              <a:ext cx="76152" cy="211674"/>
            </a:xfrm>
            <a:custGeom>
              <a:avLst/>
              <a:gdLst/>
              <a:ahLst/>
              <a:cxnLst/>
              <a:rect l="l" t="t" r="r" b="b"/>
              <a:pathLst>
                <a:path w="1257" h="3494" extrusionOk="0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37"/>
            <p:cNvSpPr/>
            <p:nvPr/>
          </p:nvSpPr>
          <p:spPr>
            <a:xfrm rot="3242227" flipH="1">
              <a:off x="1785133" y="1126232"/>
              <a:ext cx="65974" cy="64156"/>
            </a:xfrm>
            <a:custGeom>
              <a:avLst/>
              <a:gdLst/>
              <a:ahLst/>
              <a:cxnLst/>
              <a:rect l="l" t="t" r="r" b="b"/>
              <a:pathLst>
                <a:path w="1089" h="1059" extrusionOk="0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37"/>
            <p:cNvSpPr/>
            <p:nvPr/>
          </p:nvSpPr>
          <p:spPr>
            <a:xfrm rot="3242227" flipH="1">
              <a:off x="1349329" y="887311"/>
              <a:ext cx="62339" cy="224941"/>
            </a:xfrm>
            <a:custGeom>
              <a:avLst/>
              <a:gdLst/>
              <a:ahLst/>
              <a:cxnLst/>
              <a:rect l="l" t="t" r="r" b="b"/>
              <a:pathLst>
                <a:path w="1029" h="3713" extrusionOk="0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37"/>
            <p:cNvSpPr/>
            <p:nvPr/>
          </p:nvSpPr>
          <p:spPr>
            <a:xfrm rot="3242227" flipH="1">
              <a:off x="1617531" y="930696"/>
              <a:ext cx="46588" cy="234210"/>
            </a:xfrm>
            <a:custGeom>
              <a:avLst/>
              <a:gdLst/>
              <a:ahLst/>
              <a:cxnLst/>
              <a:rect l="l" t="t" r="r" b="b"/>
              <a:pathLst>
                <a:path w="769" h="3866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37"/>
            <p:cNvSpPr/>
            <p:nvPr/>
          </p:nvSpPr>
          <p:spPr>
            <a:xfrm rot="3242227" flipH="1">
              <a:off x="1569728" y="913284"/>
              <a:ext cx="19871" cy="239299"/>
            </a:xfrm>
            <a:custGeom>
              <a:avLst/>
              <a:gdLst/>
              <a:ahLst/>
              <a:cxnLst/>
              <a:rect l="l" t="t" r="r" b="b"/>
              <a:pathLst>
                <a:path w="328" h="3950" extrusionOk="0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37"/>
            <p:cNvSpPr/>
            <p:nvPr/>
          </p:nvSpPr>
          <p:spPr>
            <a:xfrm rot="3242227" flipH="1">
              <a:off x="918709" y="1094337"/>
              <a:ext cx="73365" cy="94084"/>
            </a:xfrm>
            <a:custGeom>
              <a:avLst/>
              <a:gdLst/>
              <a:ahLst/>
              <a:cxnLst/>
              <a:rect l="l" t="t" r="r" b="b"/>
              <a:pathLst>
                <a:path w="1211" h="1553" extrusionOk="0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37"/>
            <p:cNvSpPr/>
            <p:nvPr/>
          </p:nvSpPr>
          <p:spPr>
            <a:xfrm rot="3242227" flipH="1">
              <a:off x="1663460" y="974319"/>
              <a:ext cx="66398" cy="206585"/>
            </a:xfrm>
            <a:custGeom>
              <a:avLst/>
              <a:gdLst/>
              <a:ahLst/>
              <a:cxnLst/>
              <a:rect l="l" t="t" r="r" b="b"/>
              <a:pathLst>
                <a:path w="1096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37"/>
            <p:cNvSpPr/>
            <p:nvPr/>
          </p:nvSpPr>
          <p:spPr>
            <a:xfrm rot="3242227" flipH="1">
              <a:off x="1710554" y="1030775"/>
              <a:ext cx="77969" cy="153091"/>
            </a:xfrm>
            <a:custGeom>
              <a:avLst/>
              <a:gdLst/>
              <a:ahLst/>
              <a:cxnLst/>
              <a:rect l="l" t="t" r="r" b="b"/>
              <a:pathLst>
                <a:path w="1287" h="2527" extrusionOk="0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37"/>
            <p:cNvSpPr/>
            <p:nvPr/>
          </p:nvSpPr>
          <p:spPr>
            <a:xfrm rot="3242227" flipH="1">
              <a:off x="1764065" y="1083157"/>
              <a:ext cx="64156" cy="99112"/>
            </a:xfrm>
            <a:custGeom>
              <a:avLst/>
              <a:gdLst/>
              <a:ahLst/>
              <a:cxnLst/>
              <a:rect l="l" t="t" r="r" b="b"/>
              <a:pathLst>
                <a:path w="1059" h="1636" extrusionOk="0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37"/>
            <p:cNvSpPr/>
            <p:nvPr/>
          </p:nvSpPr>
          <p:spPr>
            <a:xfrm rot="3242227" flipH="1">
              <a:off x="1068395" y="937945"/>
              <a:ext cx="118014" cy="225002"/>
            </a:xfrm>
            <a:custGeom>
              <a:avLst/>
              <a:gdLst/>
              <a:ahLst/>
              <a:cxnLst/>
              <a:rect l="l" t="t" r="r" b="b"/>
              <a:pathLst>
                <a:path w="1948" h="3714" extrusionOk="0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37"/>
            <p:cNvSpPr/>
            <p:nvPr/>
          </p:nvSpPr>
          <p:spPr>
            <a:xfrm rot="3242227" flipH="1">
              <a:off x="1152214" y="969189"/>
              <a:ext cx="75182" cy="180716"/>
            </a:xfrm>
            <a:custGeom>
              <a:avLst/>
              <a:gdLst/>
              <a:ahLst/>
              <a:cxnLst/>
              <a:rect l="l" t="t" r="r" b="b"/>
              <a:pathLst>
                <a:path w="1241" h="2983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37"/>
            <p:cNvSpPr/>
            <p:nvPr/>
          </p:nvSpPr>
          <p:spPr>
            <a:xfrm rot="3242227" flipH="1">
              <a:off x="1430480" y="900131"/>
              <a:ext cx="21749" cy="116681"/>
            </a:xfrm>
            <a:custGeom>
              <a:avLst/>
              <a:gdLst/>
              <a:ahLst/>
              <a:cxnLst/>
              <a:rect l="l" t="t" r="r" b="b"/>
              <a:pathLst>
                <a:path w="359" h="1926" extrusionOk="0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37"/>
            <p:cNvSpPr/>
            <p:nvPr/>
          </p:nvSpPr>
          <p:spPr>
            <a:xfrm rot="3242227" flipH="1">
              <a:off x="1514948" y="881882"/>
              <a:ext cx="50768" cy="257232"/>
            </a:xfrm>
            <a:custGeom>
              <a:avLst/>
              <a:gdLst/>
              <a:ahLst/>
              <a:cxnLst/>
              <a:rect l="l" t="t" r="r" b="b"/>
              <a:pathLst>
                <a:path w="838" h="4246" extrusionOk="0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37"/>
            <p:cNvSpPr/>
            <p:nvPr/>
          </p:nvSpPr>
          <p:spPr>
            <a:xfrm rot="3242227" flipH="1">
              <a:off x="899129" y="1131044"/>
              <a:ext cx="51677" cy="72153"/>
            </a:xfrm>
            <a:custGeom>
              <a:avLst/>
              <a:gdLst/>
              <a:ahLst/>
              <a:cxnLst/>
              <a:rect l="l" t="t" r="r" b="b"/>
              <a:pathLst>
                <a:path w="853" h="1191" extrusionOk="0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37"/>
            <p:cNvSpPr/>
            <p:nvPr/>
          </p:nvSpPr>
          <p:spPr>
            <a:xfrm rot="3242227" flipH="1">
              <a:off x="1205762" y="892121"/>
              <a:ext cx="98264" cy="222215"/>
            </a:xfrm>
            <a:custGeom>
              <a:avLst/>
              <a:gdLst/>
              <a:ahLst/>
              <a:cxnLst/>
              <a:rect l="l" t="t" r="r" b="b"/>
              <a:pathLst>
                <a:path w="1622" h="3668" extrusionOk="0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37"/>
            <p:cNvSpPr/>
            <p:nvPr/>
          </p:nvSpPr>
          <p:spPr>
            <a:xfrm rot="3242227" flipH="1">
              <a:off x="943024" y="1051154"/>
              <a:ext cx="98688" cy="134129"/>
            </a:xfrm>
            <a:custGeom>
              <a:avLst/>
              <a:gdLst/>
              <a:ahLst/>
              <a:cxnLst/>
              <a:rect l="l" t="t" r="r" b="b"/>
              <a:pathLst>
                <a:path w="1629" h="2214" extrusionOk="0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37"/>
            <p:cNvSpPr/>
            <p:nvPr/>
          </p:nvSpPr>
          <p:spPr>
            <a:xfrm rot="3242227" flipH="1">
              <a:off x="1111372" y="888948"/>
              <a:ext cx="123103" cy="273407"/>
            </a:xfrm>
            <a:custGeom>
              <a:avLst/>
              <a:gdLst/>
              <a:ahLst/>
              <a:cxnLst/>
              <a:rect l="l" t="t" r="r" b="b"/>
              <a:pathLst>
                <a:path w="2032" h="4513" extrusionOk="0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37"/>
            <p:cNvSpPr/>
            <p:nvPr/>
          </p:nvSpPr>
          <p:spPr>
            <a:xfrm rot="3242227" flipH="1">
              <a:off x="1250294" y="890186"/>
              <a:ext cx="92267" cy="236997"/>
            </a:xfrm>
            <a:custGeom>
              <a:avLst/>
              <a:gdLst/>
              <a:ahLst/>
              <a:cxnLst/>
              <a:rect l="l" t="t" r="r" b="b"/>
              <a:pathLst>
                <a:path w="1523" h="3912" extrusionOk="0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37"/>
            <p:cNvSpPr/>
            <p:nvPr/>
          </p:nvSpPr>
          <p:spPr>
            <a:xfrm rot="3242227" flipH="1">
              <a:off x="1405037" y="880742"/>
              <a:ext cx="57674" cy="251719"/>
            </a:xfrm>
            <a:custGeom>
              <a:avLst/>
              <a:gdLst/>
              <a:ahLst/>
              <a:cxnLst/>
              <a:rect l="l" t="t" r="r" b="b"/>
              <a:pathLst>
                <a:path w="952" h="4155" extrusionOk="0">
                  <a:moveTo>
                    <a:pt x="700" y="1"/>
                  </a:moveTo>
                  <a:cubicBezTo>
                    <a:pt x="563" y="708"/>
                    <a:pt x="487" y="1423"/>
                    <a:pt x="312" y="2123"/>
                  </a:cubicBezTo>
                  <a:cubicBezTo>
                    <a:pt x="297" y="2161"/>
                    <a:pt x="289" y="2207"/>
                    <a:pt x="274" y="2245"/>
                  </a:cubicBezTo>
                  <a:cubicBezTo>
                    <a:pt x="213" y="2785"/>
                    <a:pt x="122" y="3318"/>
                    <a:pt x="0" y="3843"/>
                  </a:cubicBezTo>
                  <a:cubicBezTo>
                    <a:pt x="92" y="3942"/>
                    <a:pt x="183" y="4048"/>
                    <a:pt x="282" y="4155"/>
                  </a:cubicBezTo>
                  <a:lnTo>
                    <a:pt x="328" y="3926"/>
                  </a:lnTo>
                  <a:cubicBezTo>
                    <a:pt x="571" y="2717"/>
                    <a:pt x="830" y="1507"/>
                    <a:pt x="951" y="275"/>
                  </a:cubicBezTo>
                  <a:cubicBezTo>
                    <a:pt x="868" y="183"/>
                    <a:pt x="784" y="84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37"/>
            <p:cNvSpPr/>
            <p:nvPr/>
          </p:nvSpPr>
          <p:spPr>
            <a:xfrm rot="3242227" flipH="1">
              <a:off x="1001646" y="987508"/>
              <a:ext cx="127768" cy="179808"/>
            </a:xfrm>
            <a:custGeom>
              <a:avLst/>
              <a:gdLst/>
              <a:ahLst/>
              <a:cxnLst/>
              <a:rect l="l" t="t" r="r" b="b"/>
              <a:pathLst>
                <a:path w="2109" h="2968" extrusionOk="0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37"/>
            <p:cNvSpPr/>
            <p:nvPr/>
          </p:nvSpPr>
          <p:spPr>
            <a:xfrm rot="3242227" flipH="1">
              <a:off x="978018" y="1009894"/>
              <a:ext cx="114379" cy="163693"/>
            </a:xfrm>
            <a:custGeom>
              <a:avLst/>
              <a:gdLst/>
              <a:ahLst/>
              <a:cxnLst/>
              <a:rect l="l" t="t" r="r" b="b"/>
              <a:pathLst>
                <a:path w="1888" h="2702" extrusionOk="0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37"/>
            <p:cNvSpPr/>
            <p:nvPr/>
          </p:nvSpPr>
          <p:spPr>
            <a:xfrm rot="3242227" flipH="1">
              <a:off x="1096362" y="933557"/>
              <a:ext cx="67367" cy="121709"/>
            </a:xfrm>
            <a:custGeom>
              <a:avLst/>
              <a:gdLst/>
              <a:ahLst/>
              <a:cxnLst/>
              <a:rect l="l" t="t" r="r" b="b"/>
              <a:pathLst>
                <a:path w="1112" h="2009" extrusionOk="0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37"/>
            <p:cNvSpPr/>
            <p:nvPr/>
          </p:nvSpPr>
          <p:spPr>
            <a:xfrm rot="3242227" flipH="1">
              <a:off x="943388" y="1140225"/>
              <a:ext cx="43437" cy="103777"/>
            </a:xfrm>
            <a:custGeom>
              <a:avLst/>
              <a:gdLst/>
              <a:ahLst/>
              <a:cxnLst/>
              <a:rect l="l" t="t" r="r" b="b"/>
              <a:pathLst>
                <a:path w="717" h="1713" extrusionOk="0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37"/>
            <p:cNvSpPr/>
            <p:nvPr/>
          </p:nvSpPr>
          <p:spPr>
            <a:xfrm rot="3242227" flipH="1">
              <a:off x="659606" y="761263"/>
              <a:ext cx="217550" cy="1141488"/>
            </a:xfrm>
            <a:custGeom>
              <a:avLst/>
              <a:gdLst/>
              <a:ahLst/>
              <a:cxnLst/>
              <a:rect l="l" t="t" r="r" b="b"/>
              <a:pathLst>
                <a:path w="3591" h="18842" extrusionOk="0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6" name="Google Shape;8966;p37"/>
          <p:cNvGrpSpPr/>
          <p:nvPr/>
        </p:nvGrpSpPr>
        <p:grpSpPr>
          <a:xfrm>
            <a:off x="-270707" y="1151989"/>
            <a:ext cx="1317853" cy="768431"/>
            <a:chOff x="-270707" y="1380589"/>
            <a:chExt cx="1317853" cy="768431"/>
          </a:xfrm>
        </p:grpSpPr>
        <p:sp>
          <p:nvSpPr>
            <p:cNvPr id="8967" name="Google Shape;8967;p37"/>
            <p:cNvSpPr/>
            <p:nvPr/>
          </p:nvSpPr>
          <p:spPr>
            <a:xfrm rot="5400000" flipH="1">
              <a:off x="-35405" y="1226894"/>
              <a:ext cx="686824" cy="1157429"/>
            </a:xfrm>
            <a:custGeom>
              <a:avLst/>
              <a:gdLst/>
              <a:ahLst/>
              <a:cxnLst/>
              <a:rect l="l" t="t" r="r" b="b"/>
              <a:pathLst>
                <a:path w="11337" h="19105" extrusionOk="0">
                  <a:moveTo>
                    <a:pt x="3066" y="2085"/>
                  </a:moveTo>
                  <a:cubicBezTo>
                    <a:pt x="3064" y="2260"/>
                    <a:pt x="3059" y="2435"/>
                    <a:pt x="3059" y="2610"/>
                  </a:cubicBezTo>
                  <a:cubicBezTo>
                    <a:pt x="3059" y="2432"/>
                    <a:pt x="3059" y="2258"/>
                    <a:pt x="3066" y="2085"/>
                  </a:cubicBezTo>
                  <a:close/>
                  <a:moveTo>
                    <a:pt x="3303" y="5387"/>
                  </a:moveTo>
                  <a:lnTo>
                    <a:pt x="3310" y="5395"/>
                  </a:lnTo>
                  <a:cubicBezTo>
                    <a:pt x="3333" y="5554"/>
                    <a:pt x="3364" y="5707"/>
                    <a:pt x="3386" y="5866"/>
                  </a:cubicBezTo>
                  <a:cubicBezTo>
                    <a:pt x="3356" y="5699"/>
                    <a:pt x="3333" y="5539"/>
                    <a:pt x="3303" y="5387"/>
                  </a:cubicBezTo>
                  <a:close/>
                  <a:moveTo>
                    <a:pt x="4725" y="7943"/>
                  </a:moveTo>
                  <a:cubicBezTo>
                    <a:pt x="4733" y="7943"/>
                    <a:pt x="4748" y="7943"/>
                    <a:pt x="4763" y="7951"/>
                  </a:cubicBezTo>
                  <a:cubicBezTo>
                    <a:pt x="4794" y="7951"/>
                    <a:pt x="4817" y="7966"/>
                    <a:pt x="4840" y="7981"/>
                  </a:cubicBezTo>
                  <a:lnTo>
                    <a:pt x="4885" y="8019"/>
                  </a:lnTo>
                  <a:lnTo>
                    <a:pt x="4885" y="8027"/>
                  </a:lnTo>
                  <a:cubicBezTo>
                    <a:pt x="4916" y="8065"/>
                    <a:pt x="4938" y="8103"/>
                    <a:pt x="4954" y="8149"/>
                  </a:cubicBezTo>
                  <a:cubicBezTo>
                    <a:pt x="4954" y="8171"/>
                    <a:pt x="4961" y="8194"/>
                    <a:pt x="4961" y="8217"/>
                  </a:cubicBezTo>
                  <a:cubicBezTo>
                    <a:pt x="4969" y="8255"/>
                    <a:pt x="4961" y="8301"/>
                    <a:pt x="4946" y="8339"/>
                  </a:cubicBezTo>
                  <a:lnTo>
                    <a:pt x="4885" y="8506"/>
                  </a:lnTo>
                  <a:cubicBezTo>
                    <a:pt x="4878" y="8537"/>
                    <a:pt x="4862" y="8559"/>
                    <a:pt x="4840" y="8582"/>
                  </a:cubicBezTo>
                  <a:cubicBezTo>
                    <a:pt x="4824" y="8605"/>
                    <a:pt x="4802" y="8620"/>
                    <a:pt x="4771" y="8628"/>
                  </a:cubicBezTo>
                  <a:cubicBezTo>
                    <a:pt x="4760" y="8632"/>
                    <a:pt x="4746" y="8634"/>
                    <a:pt x="4732" y="8634"/>
                  </a:cubicBezTo>
                  <a:cubicBezTo>
                    <a:pt x="4718" y="8634"/>
                    <a:pt x="4703" y="8632"/>
                    <a:pt x="4687" y="8628"/>
                  </a:cubicBezTo>
                  <a:cubicBezTo>
                    <a:pt x="4665" y="8628"/>
                    <a:pt x="4634" y="8613"/>
                    <a:pt x="4611" y="8598"/>
                  </a:cubicBezTo>
                  <a:lnTo>
                    <a:pt x="4566" y="8552"/>
                  </a:lnTo>
                  <a:cubicBezTo>
                    <a:pt x="4535" y="8521"/>
                    <a:pt x="4512" y="8483"/>
                    <a:pt x="4497" y="8438"/>
                  </a:cubicBezTo>
                  <a:lnTo>
                    <a:pt x="4482" y="8369"/>
                  </a:lnTo>
                  <a:lnTo>
                    <a:pt x="4482" y="8331"/>
                  </a:lnTo>
                  <a:cubicBezTo>
                    <a:pt x="4482" y="8301"/>
                    <a:pt x="4490" y="8270"/>
                    <a:pt x="4505" y="8240"/>
                  </a:cubicBezTo>
                  <a:cubicBezTo>
                    <a:pt x="4520" y="8179"/>
                    <a:pt x="4543" y="8126"/>
                    <a:pt x="4566" y="8065"/>
                  </a:cubicBezTo>
                  <a:cubicBezTo>
                    <a:pt x="4573" y="8042"/>
                    <a:pt x="4588" y="8012"/>
                    <a:pt x="4611" y="7997"/>
                  </a:cubicBezTo>
                  <a:cubicBezTo>
                    <a:pt x="4634" y="7974"/>
                    <a:pt x="4657" y="7958"/>
                    <a:pt x="4680" y="7951"/>
                  </a:cubicBezTo>
                  <a:cubicBezTo>
                    <a:pt x="4695" y="7951"/>
                    <a:pt x="4710" y="7943"/>
                    <a:pt x="4725" y="7943"/>
                  </a:cubicBezTo>
                  <a:close/>
                  <a:moveTo>
                    <a:pt x="4155" y="8719"/>
                  </a:moveTo>
                  <a:lnTo>
                    <a:pt x="4155" y="8719"/>
                  </a:lnTo>
                  <a:cubicBezTo>
                    <a:pt x="4164" y="8746"/>
                    <a:pt x="4173" y="8778"/>
                    <a:pt x="4183" y="8811"/>
                  </a:cubicBezTo>
                  <a:lnTo>
                    <a:pt x="4183" y="8811"/>
                  </a:lnTo>
                  <a:cubicBezTo>
                    <a:pt x="4173" y="8781"/>
                    <a:pt x="4163" y="8751"/>
                    <a:pt x="4155" y="8719"/>
                  </a:cubicBezTo>
                  <a:close/>
                  <a:moveTo>
                    <a:pt x="4197" y="8851"/>
                  </a:moveTo>
                  <a:cubicBezTo>
                    <a:pt x="4201" y="8861"/>
                    <a:pt x="4204" y="8870"/>
                    <a:pt x="4208" y="8879"/>
                  </a:cubicBezTo>
                  <a:lnTo>
                    <a:pt x="4208" y="8887"/>
                  </a:lnTo>
                  <a:cubicBezTo>
                    <a:pt x="4205" y="8875"/>
                    <a:pt x="4201" y="8863"/>
                    <a:pt x="4197" y="8851"/>
                  </a:cubicBezTo>
                  <a:close/>
                  <a:moveTo>
                    <a:pt x="2938" y="8814"/>
                  </a:moveTo>
                  <a:cubicBezTo>
                    <a:pt x="2958" y="8814"/>
                    <a:pt x="2979" y="8818"/>
                    <a:pt x="2998" y="8826"/>
                  </a:cubicBezTo>
                  <a:cubicBezTo>
                    <a:pt x="3158" y="8902"/>
                    <a:pt x="3310" y="8986"/>
                    <a:pt x="3463" y="9084"/>
                  </a:cubicBezTo>
                  <a:cubicBezTo>
                    <a:pt x="3508" y="9115"/>
                    <a:pt x="3561" y="9153"/>
                    <a:pt x="3607" y="9183"/>
                  </a:cubicBezTo>
                  <a:cubicBezTo>
                    <a:pt x="3660" y="9221"/>
                    <a:pt x="3698" y="9275"/>
                    <a:pt x="3721" y="9336"/>
                  </a:cubicBezTo>
                  <a:cubicBezTo>
                    <a:pt x="3721" y="9343"/>
                    <a:pt x="3721" y="9343"/>
                    <a:pt x="3729" y="9351"/>
                  </a:cubicBezTo>
                  <a:cubicBezTo>
                    <a:pt x="3729" y="9358"/>
                    <a:pt x="3729" y="9366"/>
                    <a:pt x="3736" y="9381"/>
                  </a:cubicBezTo>
                  <a:cubicBezTo>
                    <a:pt x="3736" y="9404"/>
                    <a:pt x="3744" y="9427"/>
                    <a:pt x="3744" y="9457"/>
                  </a:cubicBezTo>
                  <a:cubicBezTo>
                    <a:pt x="3744" y="9488"/>
                    <a:pt x="3744" y="9518"/>
                    <a:pt x="3736" y="9556"/>
                  </a:cubicBezTo>
                  <a:lnTo>
                    <a:pt x="3736" y="9564"/>
                  </a:lnTo>
                  <a:cubicBezTo>
                    <a:pt x="3729" y="9587"/>
                    <a:pt x="3714" y="9602"/>
                    <a:pt x="3698" y="9625"/>
                  </a:cubicBezTo>
                  <a:cubicBezTo>
                    <a:pt x="3683" y="9655"/>
                    <a:pt x="3660" y="9678"/>
                    <a:pt x="3622" y="9685"/>
                  </a:cubicBezTo>
                  <a:cubicBezTo>
                    <a:pt x="3605" y="9693"/>
                    <a:pt x="3586" y="9696"/>
                    <a:pt x="3567" y="9696"/>
                  </a:cubicBezTo>
                  <a:cubicBezTo>
                    <a:pt x="3530" y="9696"/>
                    <a:pt x="3493" y="9683"/>
                    <a:pt x="3463" y="9663"/>
                  </a:cubicBezTo>
                  <a:cubicBezTo>
                    <a:pt x="3364" y="9587"/>
                    <a:pt x="3257" y="9526"/>
                    <a:pt x="3151" y="9472"/>
                  </a:cubicBezTo>
                  <a:cubicBezTo>
                    <a:pt x="3082" y="9434"/>
                    <a:pt x="3014" y="9404"/>
                    <a:pt x="2945" y="9366"/>
                  </a:cubicBezTo>
                  <a:cubicBezTo>
                    <a:pt x="2884" y="9343"/>
                    <a:pt x="2839" y="9297"/>
                    <a:pt x="2808" y="9237"/>
                  </a:cubicBezTo>
                  <a:cubicBezTo>
                    <a:pt x="2793" y="9206"/>
                    <a:pt x="2785" y="9176"/>
                    <a:pt x="2778" y="9153"/>
                  </a:cubicBezTo>
                  <a:cubicBezTo>
                    <a:pt x="2770" y="9122"/>
                    <a:pt x="2763" y="9100"/>
                    <a:pt x="2763" y="9077"/>
                  </a:cubicBezTo>
                  <a:cubicBezTo>
                    <a:pt x="2755" y="9054"/>
                    <a:pt x="2755" y="9031"/>
                    <a:pt x="2763" y="9008"/>
                  </a:cubicBezTo>
                  <a:cubicBezTo>
                    <a:pt x="2763" y="8948"/>
                    <a:pt x="2793" y="8887"/>
                    <a:pt x="2839" y="8849"/>
                  </a:cubicBezTo>
                  <a:cubicBezTo>
                    <a:pt x="2846" y="8841"/>
                    <a:pt x="2861" y="8833"/>
                    <a:pt x="2877" y="8826"/>
                  </a:cubicBezTo>
                  <a:cubicBezTo>
                    <a:pt x="2896" y="8818"/>
                    <a:pt x="2917" y="8814"/>
                    <a:pt x="2938" y="8814"/>
                  </a:cubicBezTo>
                  <a:close/>
                  <a:moveTo>
                    <a:pt x="7100" y="12685"/>
                  </a:moveTo>
                  <a:cubicBezTo>
                    <a:pt x="7107" y="12685"/>
                    <a:pt x="7114" y="12687"/>
                    <a:pt x="7122" y="12691"/>
                  </a:cubicBezTo>
                  <a:cubicBezTo>
                    <a:pt x="7137" y="12691"/>
                    <a:pt x="7152" y="12691"/>
                    <a:pt x="7168" y="12698"/>
                  </a:cubicBezTo>
                  <a:cubicBezTo>
                    <a:pt x="7183" y="12698"/>
                    <a:pt x="7190" y="12706"/>
                    <a:pt x="7206" y="12713"/>
                  </a:cubicBezTo>
                  <a:lnTo>
                    <a:pt x="7213" y="12713"/>
                  </a:lnTo>
                  <a:lnTo>
                    <a:pt x="7228" y="12729"/>
                  </a:lnTo>
                  <a:cubicBezTo>
                    <a:pt x="7251" y="12736"/>
                    <a:pt x="7267" y="12751"/>
                    <a:pt x="7282" y="12767"/>
                  </a:cubicBezTo>
                  <a:lnTo>
                    <a:pt x="7320" y="12820"/>
                  </a:lnTo>
                  <a:cubicBezTo>
                    <a:pt x="7343" y="12858"/>
                    <a:pt x="7358" y="12904"/>
                    <a:pt x="7365" y="12949"/>
                  </a:cubicBezTo>
                  <a:lnTo>
                    <a:pt x="7365" y="13010"/>
                  </a:lnTo>
                  <a:cubicBezTo>
                    <a:pt x="7358" y="13048"/>
                    <a:pt x="7343" y="13086"/>
                    <a:pt x="7320" y="13117"/>
                  </a:cubicBezTo>
                  <a:cubicBezTo>
                    <a:pt x="7305" y="13132"/>
                    <a:pt x="7297" y="13155"/>
                    <a:pt x="7282" y="13170"/>
                  </a:cubicBezTo>
                  <a:lnTo>
                    <a:pt x="7236" y="13261"/>
                  </a:lnTo>
                  <a:cubicBezTo>
                    <a:pt x="7213" y="13307"/>
                    <a:pt x="7168" y="13353"/>
                    <a:pt x="7114" y="13368"/>
                  </a:cubicBezTo>
                  <a:lnTo>
                    <a:pt x="7069" y="13368"/>
                  </a:lnTo>
                  <a:cubicBezTo>
                    <a:pt x="7053" y="13368"/>
                    <a:pt x="7046" y="13360"/>
                    <a:pt x="7031" y="13360"/>
                  </a:cubicBezTo>
                  <a:cubicBezTo>
                    <a:pt x="7008" y="13353"/>
                    <a:pt x="6985" y="13345"/>
                    <a:pt x="6962" y="13330"/>
                  </a:cubicBezTo>
                  <a:cubicBezTo>
                    <a:pt x="6955" y="13330"/>
                    <a:pt x="6955" y="13330"/>
                    <a:pt x="6947" y="13322"/>
                  </a:cubicBezTo>
                  <a:lnTo>
                    <a:pt x="6901" y="13284"/>
                  </a:lnTo>
                  <a:cubicBezTo>
                    <a:pt x="6886" y="13269"/>
                    <a:pt x="6879" y="13254"/>
                    <a:pt x="6871" y="13238"/>
                  </a:cubicBezTo>
                  <a:cubicBezTo>
                    <a:pt x="6848" y="13216"/>
                    <a:pt x="6840" y="13193"/>
                    <a:pt x="6825" y="13162"/>
                  </a:cubicBezTo>
                  <a:lnTo>
                    <a:pt x="6810" y="13094"/>
                  </a:lnTo>
                  <a:cubicBezTo>
                    <a:pt x="6810" y="13056"/>
                    <a:pt x="6810" y="13018"/>
                    <a:pt x="6825" y="12980"/>
                  </a:cubicBezTo>
                  <a:cubicBezTo>
                    <a:pt x="6833" y="12965"/>
                    <a:pt x="6840" y="12957"/>
                    <a:pt x="6848" y="12942"/>
                  </a:cubicBezTo>
                  <a:cubicBezTo>
                    <a:pt x="6863" y="12911"/>
                    <a:pt x="6886" y="12873"/>
                    <a:pt x="6901" y="12843"/>
                  </a:cubicBezTo>
                  <a:cubicBezTo>
                    <a:pt x="6924" y="12812"/>
                    <a:pt x="6947" y="12774"/>
                    <a:pt x="6970" y="12744"/>
                  </a:cubicBezTo>
                  <a:cubicBezTo>
                    <a:pt x="6985" y="12721"/>
                    <a:pt x="7008" y="12706"/>
                    <a:pt x="7031" y="12698"/>
                  </a:cubicBezTo>
                  <a:lnTo>
                    <a:pt x="7038" y="12698"/>
                  </a:lnTo>
                  <a:cubicBezTo>
                    <a:pt x="7053" y="12691"/>
                    <a:pt x="7069" y="12691"/>
                    <a:pt x="7084" y="12691"/>
                  </a:cubicBezTo>
                  <a:cubicBezTo>
                    <a:pt x="7088" y="12687"/>
                    <a:pt x="7093" y="12685"/>
                    <a:pt x="7100" y="12685"/>
                  </a:cubicBezTo>
                  <a:close/>
                  <a:moveTo>
                    <a:pt x="2481" y="13657"/>
                  </a:moveTo>
                  <a:cubicBezTo>
                    <a:pt x="2511" y="13657"/>
                    <a:pt x="2534" y="13672"/>
                    <a:pt x="2557" y="13687"/>
                  </a:cubicBezTo>
                  <a:lnTo>
                    <a:pt x="2565" y="13695"/>
                  </a:lnTo>
                  <a:lnTo>
                    <a:pt x="2595" y="13718"/>
                  </a:lnTo>
                  <a:lnTo>
                    <a:pt x="2603" y="13725"/>
                  </a:lnTo>
                  <a:cubicBezTo>
                    <a:pt x="2618" y="13733"/>
                    <a:pt x="2626" y="13748"/>
                    <a:pt x="2641" y="13756"/>
                  </a:cubicBezTo>
                  <a:lnTo>
                    <a:pt x="2648" y="13771"/>
                  </a:lnTo>
                  <a:lnTo>
                    <a:pt x="2664" y="13794"/>
                  </a:lnTo>
                  <a:lnTo>
                    <a:pt x="2679" y="13817"/>
                  </a:lnTo>
                  <a:cubicBezTo>
                    <a:pt x="2686" y="13824"/>
                    <a:pt x="2686" y="13832"/>
                    <a:pt x="2694" y="13832"/>
                  </a:cubicBezTo>
                  <a:cubicBezTo>
                    <a:pt x="2709" y="13870"/>
                    <a:pt x="2725" y="13900"/>
                    <a:pt x="2732" y="13938"/>
                  </a:cubicBezTo>
                  <a:lnTo>
                    <a:pt x="2732" y="13946"/>
                  </a:lnTo>
                  <a:cubicBezTo>
                    <a:pt x="2740" y="13954"/>
                    <a:pt x="2740" y="13969"/>
                    <a:pt x="2740" y="13976"/>
                  </a:cubicBezTo>
                  <a:lnTo>
                    <a:pt x="2740" y="13992"/>
                  </a:lnTo>
                  <a:cubicBezTo>
                    <a:pt x="2740" y="14007"/>
                    <a:pt x="2740" y="14014"/>
                    <a:pt x="2747" y="14030"/>
                  </a:cubicBezTo>
                  <a:cubicBezTo>
                    <a:pt x="2763" y="14106"/>
                    <a:pt x="2725" y="14182"/>
                    <a:pt x="2664" y="14227"/>
                  </a:cubicBezTo>
                  <a:cubicBezTo>
                    <a:pt x="2639" y="14240"/>
                    <a:pt x="2614" y="14246"/>
                    <a:pt x="2590" y="14246"/>
                  </a:cubicBezTo>
                  <a:cubicBezTo>
                    <a:pt x="2483" y="14246"/>
                    <a:pt x="2378" y="14137"/>
                    <a:pt x="2329" y="14007"/>
                  </a:cubicBezTo>
                  <a:cubicBezTo>
                    <a:pt x="2321" y="13992"/>
                    <a:pt x="2314" y="13976"/>
                    <a:pt x="2314" y="13961"/>
                  </a:cubicBezTo>
                  <a:cubicBezTo>
                    <a:pt x="2314" y="13961"/>
                    <a:pt x="2314" y="13954"/>
                    <a:pt x="2314" y="13954"/>
                  </a:cubicBezTo>
                  <a:cubicBezTo>
                    <a:pt x="2306" y="13938"/>
                    <a:pt x="2306" y="13923"/>
                    <a:pt x="2306" y="13916"/>
                  </a:cubicBezTo>
                  <a:lnTo>
                    <a:pt x="2306" y="13900"/>
                  </a:lnTo>
                  <a:lnTo>
                    <a:pt x="2306" y="13862"/>
                  </a:lnTo>
                  <a:lnTo>
                    <a:pt x="2306" y="13847"/>
                  </a:lnTo>
                  <a:cubicBezTo>
                    <a:pt x="2298" y="13839"/>
                    <a:pt x="2298" y="13824"/>
                    <a:pt x="2306" y="13817"/>
                  </a:cubicBezTo>
                  <a:cubicBezTo>
                    <a:pt x="2306" y="13809"/>
                    <a:pt x="2306" y="13801"/>
                    <a:pt x="2306" y="13801"/>
                  </a:cubicBezTo>
                  <a:cubicBezTo>
                    <a:pt x="2306" y="13786"/>
                    <a:pt x="2306" y="13779"/>
                    <a:pt x="2314" y="13771"/>
                  </a:cubicBezTo>
                  <a:cubicBezTo>
                    <a:pt x="2314" y="13763"/>
                    <a:pt x="2314" y="13756"/>
                    <a:pt x="2314" y="13756"/>
                  </a:cubicBezTo>
                  <a:cubicBezTo>
                    <a:pt x="2321" y="13748"/>
                    <a:pt x="2321" y="13741"/>
                    <a:pt x="2329" y="13733"/>
                  </a:cubicBezTo>
                  <a:lnTo>
                    <a:pt x="2337" y="13710"/>
                  </a:lnTo>
                  <a:cubicBezTo>
                    <a:pt x="2344" y="13710"/>
                    <a:pt x="2344" y="13702"/>
                    <a:pt x="2352" y="13695"/>
                  </a:cubicBezTo>
                  <a:cubicBezTo>
                    <a:pt x="2367" y="13687"/>
                    <a:pt x="2375" y="13672"/>
                    <a:pt x="2390" y="13672"/>
                  </a:cubicBezTo>
                  <a:cubicBezTo>
                    <a:pt x="2405" y="13664"/>
                    <a:pt x="2413" y="13657"/>
                    <a:pt x="2428" y="13657"/>
                  </a:cubicBezTo>
                  <a:close/>
                  <a:moveTo>
                    <a:pt x="7061" y="16776"/>
                  </a:moveTo>
                  <a:lnTo>
                    <a:pt x="7092" y="16784"/>
                  </a:lnTo>
                  <a:lnTo>
                    <a:pt x="7107" y="16791"/>
                  </a:lnTo>
                  <a:lnTo>
                    <a:pt x="7122" y="16799"/>
                  </a:lnTo>
                  <a:cubicBezTo>
                    <a:pt x="7137" y="16799"/>
                    <a:pt x="7145" y="16807"/>
                    <a:pt x="7152" y="16807"/>
                  </a:cubicBezTo>
                  <a:lnTo>
                    <a:pt x="7160" y="16807"/>
                  </a:lnTo>
                  <a:cubicBezTo>
                    <a:pt x="7206" y="16837"/>
                    <a:pt x="7244" y="16867"/>
                    <a:pt x="7274" y="16913"/>
                  </a:cubicBezTo>
                  <a:cubicBezTo>
                    <a:pt x="7358" y="17020"/>
                    <a:pt x="7388" y="17172"/>
                    <a:pt x="7289" y="17255"/>
                  </a:cubicBezTo>
                  <a:cubicBezTo>
                    <a:pt x="7256" y="17285"/>
                    <a:pt x="7219" y="17298"/>
                    <a:pt x="7182" y="17298"/>
                  </a:cubicBezTo>
                  <a:cubicBezTo>
                    <a:pt x="7073" y="17298"/>
                    <a:pt x="6958" y="17191"/>
                    <a:pt x="6901" y="17073"/>
                  </a:cubicBezTo>
                  <a:cubicBezTo>
                    <a:pt x="6901" y="17065"/>
                    <a:pt x="6894" y="17058"/>
                    <a:pt x="6894" y="17050"/>
                  </a:cubicBezTo>
                  <a:cubicBezTo>
                    <a:pt x="6894" y="17042"/>
                    <a:pt x="6886" y="17035"/>
                    <a:pt x="6886" y="17027"/>
                  </a:cubicBezTo>
                  <a:cubicBezTo>
                    <a:pt x="6879" y="17020"/>
                    <a:pt x="6879" y="17012"/>
                    <a:pt x="6879" y="17004"/>
                  </a:cubicBezTo>
                  <a:cubicBezTo>
                    <a:pt x="6879" y="16997"/>
                    <a:pt x="6879" y="16989"/>
                    <a:pt x="6871" y="16982"/>
                  </a:cubicBezTo>
                  <a:cubicBezTo>
                    <a:pt x="6871" y="16974"/>
                    <a:pt x="6871" y="16966"/>
                    <a:pt x="6871" y="16959"/>
                  </a:cubicBezTo>
                  <a:cubicBezTo>
                    <a:pt x="6871" y="16951"/>
                    <a:pt x="6871" y="16943"/>
                    <a:pt x="6871" y="16936"/>
                  </a:cubicBezTo>
                  <a:cubicBezTo>
                    <a:pt x="6879" y="16936"/>
                    <a:pt x="6879" y="16928"/>
                    <a:pt x="6879" y="16913"/>
                  </a:cubicBezTo>
                  <a:cubicBezTo>
                    <a:pt x="6879" y="16913"/>
                    <a:pt x="6879" y="16905"/>
                    <a:pt x="6879" y="16898"/>
                  </a:cubicBezTo>
                  <a:lnTo>
                    <a:pt x="6886" y="16875"/>
                  </a:lnTo>
                  <a:cubicBezTo>
                    <a:pt x="6894" y="16867"/>
                    <a:pt x="6894" y="16860"/>
                    <a:pt x="6901" y="16860"/>
                  </a:cubicBezTo>
                  <a:cubicBezTo>
                    <a:pt x="6901" y="16852"/>
                    <a:pt x="6901" y="16845"/>
                    <a:pt x="6909" y="16837"/>
                  </a:cubicBezTo>
                  <a:cubicBezTo>
                    <a:pt x="6917" y="16829"/>
                    <a:pt x="6924" y="16814"/>
                    <a:pt x="6939" y="16807"/>
                  </a:cubicBezTo>
                  <a:cubicBezTo>
                    <a:pt x="6947" y="16799"/>
                    <a:pt x="6962" y="16791"/>
                    <a:pt x="6977" y="16784"/>
                  </a:cubicBezTo>
                  <a:cubicBezTo>
                    <a:pt x="6985" y="16784"/>
                    <a:pt x="7000" y="16776"/>
                    <a:pt x="7008" y="16776"/>
                  </a:cubicBezTo>
                  <a:close/>
                  <a:moveTo>
                    <a:pt x="3158" y="1"/>
                  </a:moveTo>
                  <a:lnTo>
                    <a:pt x="3158" y="1"/>
                  </a:lnTo>
                  <a:cubicBezTo>
                    <a:pt x="3151" y="99"/>
                    <a:pt x="3143" y="206"/>
                    <a:pt x="3135" y="305"/>
                  </a:cubicBezTo>
                  <a:cubicBezTo>
                    <a:pt x="3120" y="404"/>
                    <a:pt x="3113" y="503"/>
                    <a:pt x="3105" y="602"/>
                  </a:cubicBezTo>
                  <a:cubicBezTo>
                    <a:pt x="3105" y="503"/>
                    <a:pt x="3113" y="404"/>
                    <a:pt x="3113" y="305"/>
                  </a:cubicBezTo>
                  <a:cubicBezTo>
                    <a:pt x="3120" y="198"/>
                    <a:pt x="3120" y="99"/>
                    <a:pt x="3128" y="1"/>
                  </a:cubicBezTo>
                  <a:lnTo>
                    <a:pt x="3128" y="1"/>
                  </a:lnTo>
                  <a:cubicBezTo>
                    <a:pt x="3120" y="92"/>
                    <a:pt x="3105" y="176"/>
                    <a:pt x="3090" y="267"/>
                  </a:cubicBezTo>
                  <a:cubicBezTo>
                    <a:pt x="3090" y="282"/>
                    <a:pt x="3082" y="305"/>
                    <a:pt x="3082" y="328"/>
                  </a:cubicBezTo>
                  <a:cubicBezTo>
                    <a:pt x="3067" y="396"/>
                    <a:pt x="3059" y="465"/>
                    <a:pt x="3044" y="533"/>
                  </a:cubicBezTo>
                  <a:cubicBezTo>
                    <a:pt x="3044" y="556"/>
                    <a:pt x="3036" y="571"/>
                    <a:pt x="3029" y="594"/>
                  </a:cubicBezTo>
                  <a:cubicBezTo>
                    <a:pt x="3014" y="670"/>
                    <a:pt x="2991" y="746"/>
                    <a:pt x="2976" y="822"/>
                  </a:cubicBezTo>
                  <a:cubicBezTo>
                    <a:pt x="2976" y="830"/>
                    <a:pt x="2976" y="837"/>
                    <a:pt x="2976" y="845"/>
                  </a:cubicBezTo>
                  <a:cubicBezTo>
                    <a:pt x="2945" y="929"/>
                    <a:pt x="2922" y="1020"/>
                    <a:pt x="2892" y="1111"/>
                  </a:cubicBezTo>
                  <a:cubicBezTo>
                    <a:pt x="2831" y="1301"/>
                    <a:pt x="2763" y="1499"/>
                    <a:pt x="2686" y="1689"/>
                  </a:cubicBezTo>
                  <a:cubicBezTo>
                    <a:pt x="2641" y="1804"/>
                    <a:pt x="2595" y="1925"/>
                    <a:pt x="2534" y="2047"/>
                  </a:cubicBezTo>
                  <a:cubicBezTo>
                    <a:pt x="2458" y="2222"/>
                    <a:pt x="2375" y="2397"/>
                    <a:pt x="2291" y="2572"/>
                  </a:cubicBezTo>
                  <a:cubicBezTo>
                    <a:pt x="2222" y="2717"/>
                    <a:pt x="2154" y="2854"/>
                    <a:pt x="2078" y="2990"/>
                  </a:cubicBezTo>
                  <a:cubicBezTo>
                    <a:pt x="2040" y="3082"/>
                    <a:pt x="1994" y="3173"/>
                    <a:pt x="1949" y="3257"/>
                  </a:cubicBezTo>
                  <a:cubicBezTo>
                    <a:pt x="1903" y="3348"/>
                    <a:pt x="1865" y="3432"/>
                    <a:pt x="1819" y="3523"/>
                  </a:cubicBezTo>
                  <a:cubicBezTo>
                    <a:pt x="1766" y="3637"/>
                    <a:pt x="1713" y="3751"/>
                    <a:pt x="1659" y="3865"/>
                  </a:cubicBezTo>
                  <a:cubicBezTo>
                    <a:pt x="1576" y="4040"/>
                    <a:pt x="1492" y="4223"/>
                    <a:pt x="1408" y="4406"/>
                  </a:cubicBezTo>
                  <a:cubicBezTo>
                    <a:pt x="1370" y="4489"/>
                    <a:pt x="1340" y="4573"/>
                    <a:pt x="1302" y="4657"/>
                  </a:cubicBezTo>
                  <a:cubicBezTo>
                    <a:pt x="1189" y="4920"/>
                    <a:pt x="1076" y="5184"/>
                    <a:pt x="978" y="5454"/>
                  </a:cubicBezTo>
                  <a:lnTo>
                    <a:pt x="978" y="5454"/>
                  </a:lnTo>
                  <a:cubicBezTo>
                    <a:pt x="977" y="5452"/>
                    <a:pt x="976" y="5450"/>
                    <a:pt x="975" y="5448"/>
                  </a:cubicBezTo>
                  <a:lnTo>
                    <a:pt x="975" y="5463"/>
                  </a:lnTo>
                  <a:cubicBezTo>
                    <a:pt x="976" y="5460"/>
                    <a:pt x="977" y="5457"/>
                    <a:pt x="978" y="5454"/>
                  </a:cubicBezTo>
                  <a:lnTo>
                    <a:pt x="978" y="5454"/>
                  </a:lnTo>
                  <a:cubicBezTo>
                    <a:pt x="984" y="5469"/>
                    <a:pt x="992" y="5488"/>
                    <a:pt x="1005" y="5501"/>
                  </a:cubicBezTo>
                  <a:cubicBezTo>
                    <a:pt x="1226" y="5904"/>
                    <a:pt x="1530" y="6186"/>
                    <a:pt x="1819" y="6475"/>
                  </a:cubicBezTo>
                  <a:cubicBezTo>
                    <a:pt x="1926" y="6581"/>
                    <a:pt x="2025" y="6680"/>
                    <a:pt x="2123" y="6787"/>
                  </a:cubicBezTo>
                  <a:cubicBezTo>
                    <a:pt x="2139" y="6817"/>
                    <a:pt x="2162" y="6848"/>
                    <a:pt x="2177" y="6878"/>
                  </a:cubicBezTo>
                  <a:lnTo>
                    <a:pt x="2192" y="6901"/>
                  </a:lnTo>
                  <a:cubicBezTo>
                    <a:pt x="2207" y="6924"/>
                    <a:pt x="2222" y="6954"/>
                    <a:pt x="2230" y="6985"/>
                  </a:cubicBezTo>
                  <a:lnTo>
                    <a:pt x="2230" y="6992"/>
                  </a:lnTo>
                  <a:cubicBezTo>
                    <a:pt x="2245" y="7023"/>
                    <a:pt x="2253" y="7053"/>
                    <a:pt x="2253" y="7084"/>
                  </a:cubicBezTo>
                  <a:cubicBezTo>
                    <a:pt x="2253" y="7091"/>
                    <a:pt x="2253" y="7099"/>
                    <a:pt x="2260" y="7106"/>
                  </a:cubicBezTo>
                  <a:cubicBezTo>
                    <a:pt x="2268" y="7137"/>
                    <a:pt x="2268" y="7175"/>
                    <a:pt x="2268" y="7205"/>
                  </a:cubicBezTo>
                  <a:cubicBezTo>
                    <a:pt x="2268" y="7429"/>
                    <a:pt x="2158" y="7633"/>
                    <a:pt x="1964" y="7633"/>
                  </a:cubicBezTo>
                  <a:cubicBezTo>
                    <a:pt x="1954" y="7633"/>
                    <a:pt x="1944" y="7632"/>
                    <a:pt x="1933" y="7631"/>
                  </a:cubicBezTo>
                  <a:lnTo>
                    <a:pt x="1926" y="7631"/>
                  </a:lnTo>
                  <a:cubicBezTo>
                    <a:pt x="1477" y="7570"/>
                    <a:pt x="1020" y="7312"/>
                    <a:pt x="579" y="6962"/>
                  </a:cubicBezTo>
                  <a:cubicBezTo>
                    <a:pt x="549" y="6939"/>
                    <a:pt x="518" y="6916"/>
                    <a:pt x="495" y="6893"/>
                  </a:cubicBezTo>
                  <a:cubicBezTo>
                    <a:pt x="457" y="7015"/>
                    <a:pt x="427" y="7129"/>
                    <a:pt x="396" y="7251"/>
                  </a:cubicBezTo>
                  <a:lnTo>
                    <a:pt x="358" y="7411"/>
                  </a:lnTo>
                  <a:cubicBezTo>
                    <a:pt x="358" y="7434"/>
                    <a:pt x="351" y="7449"/>
                    <a:pt x="343" y="7464"/>
                  </a:cubicBezTo>
                  <a:cubicBezTo>
                    <a:pt x="298" y="7669"/>
                    <a:pt x="252" y="7875"/>
                    <a:pt x="214" y="8088"/>
                  </a:cubicBezTo>
                  <a:cubicBezTo>
                    <a:pt x="214" y="8095"/>
                    <a:pt x="214" y="8111"/>
                    <a:pt x="206" y="8126"/>
                  </a:cubicBezTo>
                  <a:cubicBezTo>
                    <a:pt x="183" y="8225"/>
                    <a:pt x="168" y="8324"/>
                    <a:pt x="153" y="8430"/>
                  </a:cubicBezTo>
                  <a:lnTo>
                    <a:pt x="138" y="8521"/>
                  </a:lnTo>
                  <a:cubicBezTo>
                    <a:pt x="130" y="8582"/>
                    <a:pt x="115" y="8636"/>
                    <a:pt x="107" y="8696"/>
                  </a:cubicBezTo>
                  <a:cubicBezTo>
                    <a:pt x="85" y="8856"/>
                    <a:pt x="69" y="9016"/>
                    <a:pt x="54" y="9176"/>
                  </a:cubicBezTo>
                  <a:cubicBezTo>
                    <a:pt x="54" y="9214"/>
                    <a:pt x="46" y="9252"/>
                    <a:pt x="46" y="9297"/>
                  </a:cubicBezTo>
                  <a:cubicBezTo>
                    <a:pt x="39" y="9366"/>
                    <a:pt x="31" y="9442"/>
                    <a:pt x="24" y="9518"/>
                  </a:cubicBezTo>
                  <a:cubicBezTo>
                    <a:pt x="16" y="9594"/>
                    <a:pt x="16" y="9663"/>
                    <a:pt x="8" y="9731"/>
                  </a:cubicBezTo>
                  <a:lnTo>
                    <a:pt x="8" y="9845"/>
                  </a:lnTo>
                  <a:cubicBezTo>
                    <a:pt x="8" y="9952"/>
                    <a:pt x="1" y="10058"/>
                    <a:pt x="1" y="10172"/>
                  </a:cubicBezTo>
                  <a:cubicBezTo>
                    <a:pt x="62" y="10226"/>
                    <a:pt x="130" y="10271"/>
                    <a:pt x="191" y="10317"/>
                  </a:cubicBezTo>
                  <a:cubicBezTo>
                    <a:pt x="252" y="10363"/>
                    <a:pt x="298" y="10385"/>
                    <a:pt x="351" y="10416"/>
                  </a:cubicBezTo>
                  <a:cubicBezTo>
                    <a:pt x="374" y="10439"/>
                    <a:pt x="404" y="10454"/>
                    <a:pt x="427" y="10469"/>
                  </a:cubicBezTo>
                  <a:cubicBezTo>
                    <a:pt x="571" y="10545"/>
                    <a:pt x="724" y="10621"/>
                    <a:pt x="876" y="10682"/>
                  </a:cubicBezTo>
                  <a:cubicBezTo>
                    <a:pt x="1043" y="10743"/>
                    <a:pt x="1211" y="10796"/>
                    <a:pt x="1386" y="10849"/>
                  </a:cubicBezTo>
                  <a:cubicBezTo>
                    <a:pt x="1994" y="11024"/>
                    <a:pt x="2618" y="11154"/>
                    <a:pt x="3211" y="11626"/>
                  </a:cubicBezTo>
                  <a:lnTo>
                    <a:pt x="3219" y="11633"/>
                  </a:lnTo>
                  <a:cubicBezTo>
                    <a:pt x="3265" y="11671"/>
                    <a:pt x="3303" y="11717"/>
                    <a:pt x="3341" y="11770"/>
                  </a:cubicBezTo>
                  <a:cubicBezTo>
                    <a:pt x="3463" y="11960"/>
                    <a:pt x="3493" y="12188"/>
                    <a:pt x="3432" y="12409"/>
                  </a:cubicBezTo>
                  <a:cubicBezTo>
                    <a:pt x="3417" y="12455"/>
                    <a:pt x="3386" y="12508"/>
                    <a:pt x="3356" y="12546"/>
                  </a:cubicBezTo>
                  <a:lnTo>
                    <a:pt x="3341" y="12561"/>
                  </a:lnTo>
                  <a:lnTo>
                    <a:pt x="3326" y="12577"/>
                  </a:lnTo>
                  <a:cubicBezTo>
                    <a:pt x="3318" y="12584"/>
                    <a:pt x="3303" y="12599"/>
                    <a:pt x="3288" y="12607"/>
                  </a:cubicBezTo>
                  <a:lnTo>
                    <a:pt x="3280" y="12615"/>
                  </a:lnTo>
                  <a:cubicBezTo>
                    <a:pt x="3265" y="12622"/>
                    <a:pt x="3249" y="12630"/>
                    <a:pt x="3227" y="12637"/>
                  </a:cubicBezTo>
                  <a:lnTo>
                    <a:pt x="3219" y="12637"/>
                  </a:lnTo>
                  <a:cubicBezTo>
                    <a:pt x="3196" y="12645"/>
                    <a:pt x="3181" y="12653"/>
                    <a:pt x="3158" y="12653"/>
                  </a:cubicBezTo>
                  <a:lnTo>
                    <a:pt x="3074" y="12653"/>
                  </a:lnTo>
                  <a:cubicBezTo>
                    <a:pt x="2998" y="12645"/>
                    <a:pt x="2930" y="12630"/>
                    <a:pt x="2854" y="12615"/>
                  </a:cubicBezTo>
                  <a:cubicBezTo>
                    <a:pt x="2504" y="12546"/>
                    <a:pt x="2169" y="12440"/>
                    <a:pt x="1842" y="12303"/>
                  </a:cubicBezTo>
                  <a:cubicBezTo>
                    <a:pt x="1774" y="12280"/>
                    <a:pt x="1713" y="12249"/>
                    <a:pt x="1652" y="12227"/>
                  </a:cubicBezTo>
                  <a:cubicBezTo>
                    <a:pt x="1112" y="12006"/>
                    <a:pt x="571" y="11762"/>
                    <a:pt x="69" y="11648"/>
                  </a:cubicBezTo>
                  <a:lnTo>
                    <a:pt x="69" y="11648"/>
                  </a:lnTo>
                  <a:cubicBezTo>
                    <a:pt x="115" y="12044"/>
                    <a:pt x="183" y="12440"/>
                    <a:pt x="267" y="12828"/>
                  </a:cubicBezTo>
                  <a:cubicBezTo>
                    <a:pt x="267" y="12835"/>
                    <a:pt x="275" y="12850"/>
                    <a:pt x="275" y="12858"/>
                  </a:cubicBezTo>
                  <a:cubicBezTo>
                    <a:pt x="290" y="12926"/>
                    <a:pt x="305" y="12995"/>
                    <a:pt x="328" y="13063"/>
                  </a:cubicBezTo>
                  <a:cubicBezTo>
                    <a:pt x="328" y="13086"/>
                    <a:pt x="336" y="13109"/>
                    <a:pt x="343" y="13124"/>
                  </a:cubicBezTo>
                  <a:cubicBezTo>
                    <a:pt x="358" y="13185"/>
                    <a:pt x="374" y="13246"/>
                    <a:pt x="389" y="13307"/>
                  </a:cubicBezTo>
                  <a:lnTo>
                    <a:pt x="412" y="13383"/>
                  </a:lnTo>
                  <a:cubicBezTo>
                    <a:pt x="427" y="13436"/>
                    <a:pt x="442" y="13497"/>
                    <a:pt x="457" y="13550"/>
                  </a:cubicBezTo>
                  <a:lnTo>
                    <a:pt x="473" y="13596"/>
                  </a:lnTo>
                  <a:cubicBezTo>
                    <a:pt x="625" y="14113"/>
                    <a:pt x="823" y="14623"/>
                    <a:pt x="1066" y="15118"/>
                  </a:cubicBezTo>
                  <a:lnTo>
                    <a:pt x="1127" y="15232"/>
                  </a:lnTo>
                  <a:cubicBezTo>
                    <a:pt x="1294" y="15566"/>
                    <a:pt x="1484" y="15886"/>
                    <a:pt x="1697" y="16190"/>
                  </a:cubicBezTo>
                  <a:lnTo>
                    <a:pt x="1720" y="16228"/>
                  </a:lnTo>
                  <a:cubicBezTo>
                    <a:pt x="1789" y="16335"/>
                    <a:pt x="1865" y="16434"/>
                    <a:pt x="1933" y="16533"/>
                  </a:cubicBezTo>
                  <a:lnTo>
                    <a:pt x="1964" y="16563"/>
                  </a:lnTo>
                  <a:cubicBezTo>
                    <a:pt x="2405" y="17157"/>
                    <a:pt x="2930" y="17681"/>
                    <a:pt x="3523" y="18130"/>
                  </a:cubicBezTo>
                  <a:cubicBezTo>
                    <a:pt x="3668" y="17993"/>
                    <a:pt x="3790" y="17841"/>
                    <a:pt x="3889" y="17666"/>
                  </a:cubicBezTo>
                  <a:cubicBezTo>
                    <a:pt x="4064" y="17392"/>
                    <a:pt x="4216" y="17080"/>
                    <a:pt x="4406" y="16829"/>
                  </a:cubicBezTo>
                  <a:cubicBezTo>
                    <a:pt x="4520" y="16685"/>
                    <a:pt x="4649" y="16555"/>
                    <a:pt x="4809" y="16464"/>
                  </a:cubicBezTo>
                  <a:lnTo>
                    <a:pt x="4824" y="16449"/>
                  </a:lnTo>
                  <a:cubicBezTo>
                    <a:pt x="4847" y="16441"/>
                    <a:pt x="4870" y="16426"/>
                    <a:pt x="4885" y="16419"/>
                  </a:cubicBezTo>
                  <a:cubicBezTo>
                    <a:pt x="4923" y="16403"/>
                    <a:pt x="4954" y="16388"/>
                    <a:pt x="4992" y="16373"/>
                  </a:cubicBezTo>
                  <a:lnTo>
                    <a:pt x="5098" y="16380"/>
                  </a:lnTo>
                  <a:lnTo>
                    <a:pt x="5113" y="16380"/>
                  </a:lnTo>
                  <a:cubicBezTo>
                    <a:pt x="5151" y="16380"/>
                    <a:pt x="5190" y="16388"/>
                    <a:pt x="5228" y="16396"/>
                  </a:cubicBezTo>
                  <a:lnTo>
                    <a:pt x="5235" y="16396"/>
                  </a:lnTo>
                  <a:cubicBezTo>
                    <a:pt x="5319" y="16411"/>
                    <a:pt x="5403" y="16434"/>
                    <a:pt x="5479" y="16464"/>
                  </a:cubicBezTo>
                  <a:cubicBezTo>
                    <a:pt x="5600" y="16510"/>
                    <a:pt x="5692" y="16609"/>
                    <a:pt x="5730" y="16730"/>
                  </a:cubicBezTo>
                  <a:cubicBezTo>
                    <a:pt x="5737" y="16951"/>
                    <a:pt x="5661" y="17080"/>
                    <a:pt x="5539" y="17157"/>
                  </a:cubicBezTo>
                  <a:cubicBezTo>
                    <a:pt x="5501" y="17179"/>
                    <a:pt x="5471" y="17195"/>
                    <a:pt x="5433" y="17210"/>
                  </a:cubicBezTo>
                  <a:lnTo>
                    <a:pt x="5425" y="17210"/>
                  </a:lnTo>
                  <a:cubicBezTo>
                    <a:pt x="5395" y="17217"/>
                    <a:pt x="5357" y="17233"/>
                    <a:pt x="5326" y="17240"/>
                  </a:cubicBezTo>
                  <a:cubicBezTo>
                    <a:pt x="5060" y="17309"/>
                    <a:pt x="4733" y="17301"/>
                    <a:pt x="4520" y="17461"/>
                  </a:cubicBezTo>
                  <a:cubicBezTo>
                    <a:pt x="4497" y="17484"/>
                    <a:pt x="4467" y="17506"/>
                    <a:pt x="4436" y="17529"/>
                  </a:cubicBezTo>
                  <a:cubicBezTo>
                    <a:pt x="4414" y="17545"/>
                    <a:pt x="4391" y="17567"/>
                    <a:pt x="4368" y="17590"/>
                  </a:cubicBezTo>
                  <a:lnTo>
                    <a:pt x="4345" y="17605"/>
                  </a:lnTo>
                  <a:cubicBezTo>
                    <a:pt x="4330" y="17628"/>
                    <a:pt x="4307" y="17651"/>
                    <a:pt x="4284" y="17674"/>
                  </a:cubicBezTo>
                  <a:lnTo>
                    <a:pt x="4261" y="17697"/>
                  </a:lnTo>
                  <a:cubicBezTo>
                    <a:pt x="4246" y="17719"/>
                    <a:pt x="4223" y="17735"/>
                    <a:pt x="4200" y="17765"/>
                  </a:cubicBezTo>
                  <a:lnTo>
                    <a:pt x="4193" y="17773"/>
                  </a:lnTo>
                  <a:cubicBezTo>
                    <a:pt x="4155" y="17826"/>
                    <a:pt x="4109" y="17879"/>
                    <a:pt x="4071" y="17933"/>
                  </a:cubicBezTo>
                  <a:cubicBezTo>
                    <a:pt x="4071" y="17940"/>
                    <a:pt x="4064" y="17940"/>
                    <a:pt x="4064" y="17948"/>
                  </a:cubicBezTo>
                  <a:cubicBezTo>
                    <a:pt x="4048" y="17971"/>
                    <a:pt x="4033" y="17993"/>
                    <a:pt x="4018" y="18016"/>
                  </a:cubicBezTo>
                  <a:lnTo>
                    <a:pt x="3995" y="18054"/>
                  </a:lnTo>
                  <a:cubicBezTo>
                    <a:pt x="3987" y="18077"/>
                    <a:pt x="3972" y="18100"/>
                    <a:pt x="3957" y="18123"/>
                  </a:cubicBezTo>
                  <a:lnTo>
                    <a:pt x="3934" y="18168"/>
                  </a:lnTo>
                  <a:cubicBezTo>
                    <a:pt x="3927" y="18191"/>
                    <a:pt x="3911" y="18214"/>
                    <a:pt x="3904" y="18237"/>
                  </a:cubicBezTo>
                  <a:lnTo>
                    <a:pt x="3904" y="18244"/>
                  </a:lnTo>
                  <a:cubicBezTo>
                    <a:pt x="3889" y="18282"/>
                    <a:pt x="3873" y="18313"/>
                    <a:pt x="3858" y="18351"/>
                  </a:cubicBezTo>
                  <a:cubicBezTo>
                    <a:pt x="4109" y="18511"/>
                    <a:pt x="4368" y="18648"/>
                    <a:pt x="4634" y="18769"/>
                  </a:cubicBezTo>
                  <a:cubicBezTo>
                    <a:pt x="4710" y="18800"/>
                    <a:pt x="4779" y="18830"/>
                    <a:pt x="4855" y="18861"/>
                  </a:cubicBezTo>
                  <a:lnTo>
                    <a:pt x="4908" y="18876"/>
                  </a:lnTo>
                  <a:cubicBezTo>
                    <a:pt x="4984" y="18906"/>
                    <a:pt x="5060" y="18929"/>
                    <a:pt x="5129" y="18952"/>
                  </a:cubicBezTo>
                  <a:lnTo>
                    <a:pt x="5174" y="18960"/>
                  </a:lnTo>
                  <a:cubicBezTo>
                    <a:pt x="5235" y="18982"/>
                    <a:pt x="5304" y="18998"/>
                    <a:pt x="5365" y="19013"/>
                  </a:cubicBezTo>
                  <a:lnTo>
                    <a:pt x="5410" y="19028"/>
                  </a:lnTo>
                  <a:cubicBezTo>
                    <a:pt x="5479" y="19043"/>
                    <a:pt x="5555" y="19058"/>
                    <a:pt x="5623" y="19066"/>
                  </a:cubicBezTo>
                  <a:lnTo>
                    <a:pt x="5676" y="19074"/>
                  </a:lnTo>
                  <a:cubicBezTo>
                    <a:pt x="5753" y="19089"/>
                    <a:pt x="5821" y="19097"/>
                    <a:pt x="5897" y="19097"/>
                  </a:cubicBezTo>
                  <a:cubicBezTo>
                    <a:pt x="5943" y="19097"/>
                    <a:pt x="5981" y="19104"/>
                    <a:pt x="6026" y="19104"/>
                  </a:cubicBezTo>
                  <a:lnTo>
                    <a:pt x="6133" y="19104"/>
                  </a:lnTo>
                  <a:cubicBezTo>
                    <a:pt x="7472" y="19097"/>
                    <a:pt x="8446" y="18115"/>
                    <a:pt x="8651" y="16875"/>
                  </a:cubicBezTo>
                  <a:lnTo>
                    <a:pt x="8704" y="16867"/>
                  </a:lnTo>
                  <a:lnTo>
                    <a:pt x="8750" y="16867"/>
                  </a:lnTo>
                  <a:cubicBezTo>
                    <a:pt x="8887" y="16860"/>
                    <a:pt x="9016" y="16837"/>
                    <a:pt x="9146" y="16799"/>
                  </a:cubicBezTo>
                  <a:cubicBezTo>
                    <a:pt x="9184" y="16791"/>
                    <a:pt x="9229" y="16776"/>
                    <a:pt x="9267" y="16768"/>
                  </a:cubicBezTo>
                  <a:lnTo>
                    <a:pt x="9275" y="16768"/>
                  </a:lnTo>
                  <a:cubicBezTo>
                    <a:pt x="9701" y="16624"/>
                    <a:pt x="10089" y="16373"/>
                    <a:pt x="10393" y="16046"/>
                  </a:cubicBezTo>
                  <a:lnTo>
                    <a:pt x="10401" y="16031"/>
                  </a:lnTo>
                  <a:cubicBezTo>
                    <a:pt x="10439" y="15992"/>
                    <a:pt x="10469" y="15962"/>
                    <a:pt x="10500" y="15924"/>
                  </a:cubicBezTo>
                  <a:lnTo>
                    <a:pt x="10523" y="15901"/>
                  </a:lnTo>
                  <a:cubicBezTo>
                    <a:pt x="10553" y="15856"/>
                    <a:pt x="10591" y="15818"/>
                    <a:pt x="10622" y="15772"/>
                  </a:cubicBezTo>
                  <a:cubicBezTo>
                    <a:pt x="10378" y="15673"/>
                    <a:pt x="10120" y="15589"/>
                    <a:pt x="9861" y="15483"/>
                  </a:cubicBezTo>
                  <a:cubicBezTo>
                    <a:pt x="9830" y="15475"/>
                    <a:pt x="9808" y="15468"/>
                    <a:pt x="9785" y="15460"/>
                  </a:cubicBezTo>
                  <a:cubicBezTo>
                    <a:pt x="9709" y="15429"/>
                    <a:pt x="9633" y="15391"/>
                    <a:pt x="9557" y="15353"/>
                  </a:cubicBezTo>
                  <a:cubicBezTo>
                    <a:pt x="9427" y="15293"/>
                    <a:pt x="9336" y="15178"/>
                    <a:pt x="9305" y="15041"/>
                  </a:cubicBezTo>
                  <a:lnTo>
                    <a:pt x="9305" y="15034"/>
                  </a:lnTo>
                  <a:cubicBezTo>
                    <a:pt x="9305" y="15026"/>
                    <a:pt x="9305" y="15003"/>
                    <a:pt x="9305" y="14988"/>
                  </a:cubicBezTo>
                  <a:cubicBezTo>
                    <a:pt x="9302" y="14981"/>
                    <a:pt x="9302" y="14979"/>
                    <a:pt x="9303" y="14979"/>
                  </a:cubicBezTo>
                  <a:lnTo>
                    <a:pt x="9303" y="14979"/>
                  </a:lnTo>
                  <a:cubicBezTo>
                    <a:pt x="9304" y="14979"/>
                    <a:pt x="9305" y="14981"/>
                    <a:pt x="9305" y="14981"/>
                  </a:cubicBezTo>
                  <a:lnTo>
                    <a:pt x="9305" y="14943"/>
                  </a:lnTo>
                  <a:cubicBezTo>
                    <a:pt x="9298" y="14935"/>
                    <a:pt x="9298" y="14935"/>
                    <a:pt x="9305" y="14927"/>
                  </a:cubicBezTo>
                  <a:cubicBezTo>
                    <a:pt x="9305" y="14920"/>
                    <a:pt x="9305" y="14905"/>
                    <a:pt x="9305" y="14897"/>
                  </a:cubicBezTo>
                  <a:cubicBezTo>
                    <a:pt x="9305" y="14889"/>
                    <a:pt x="9305" y="14889"/>
                    <a:pt x="9305" y="14882"/>
                  </a:cubicBezTo>
                  <a:cubicBezTo>
                    <a:pt x="9313" y="14874"/>
                    <a:pt x="9313" y="14859"/>
                    <a:pt x="9321" y="14844"/>
                  </a:cubicBezTo>
                  <a:lnTo>
                    <a:pt x="9321" y="14836"/>
                  </a:lnTo>
                  <a:cubicBezTo>
                    <a:pt x="9321" y="14828"/>
                    <a:pt x="9328" y="14813"/>
                    <a:pt x="9336" y="14806"/>
                  </a:cubicBezTo>
                  <a:lnTo>
                    <a:pt x="9336" y="14798"/>
                  </a:lnTo>
                  <a:cubicBezTo>
                    <a:pt x="9344" y="14783"/>
                    <a:pt x="9351" y="14775"/>
                    <a:pt x="9366" y="14760"/>
                  </a:cubicBezTo>
                  <a:cubicBezTo>
                    <a:pt x="9374" y="14752"/>
                    <a:pt x="9389" y="14737"/>
                    <a:pt x="9397" y="14730"/>
                  </a:cubicBezTo>
                  <a:cubicBezTo>
                    <a:pt x="9427" y="14722"/>
                    <a:pt x="9465" y="14714"/>
                    <a:pt x="9496" y="14707"/>
                  </a:cubicBezTo>
                  <a:lnTo>
                    <a:pt x="9511" y="14707"/>
                  </a:lnTo>
                  <a:cubicBezTo>
                    <a:pt x="9533" y="14706"/>
                    <a:pt x="9556" y="14705"/>
                    <a:pt x="9578" y="14705"/>
                  </a:cubicBezTo>
                  <a:cubicBezTo>
                    <a:pt x="9738" y="14705"/>
                    <a:pt x="9897" y="14729"/>
                    <a:pt x="10043" y="14783"/>
                  </a:cubicBezTo>
                  <a:cubicBezTo>
                    <a:pt x="10173" y="14813"/>
                    <a:pt x="10295" y="14859"/>
                    <a:pt x="10409" y="14905"/>
                  </a:cubicBezTo>
                  <a:cubicBezTo>
                    <a:pt x="10614" y="14979"/>
                    <a:pt x="10805" y="15044"/>
                    <a:pt x="10950" y="15044"/>
                  </a:cubicBezTo>
                  <a:cubicBezTo>
                    <a:pt x="10983" y="15044"/>
                    <a:pt x="11013" y="15041"/>
                    <a:pt x="11040" y="15034"/>
                  </a:cubicBezTo>
                  <a:cubicBezTo>
                    <a:pt x="11063" y="14973"/>
                    <a:pt x="11086" y="14912"/>
                    <a:pt x="11109" y="14851"/>
                  </a:cubicBezTo>
                  <a:cubicBezTo>
                    <a:pt x="11109" y="14844"/>
                    <a:pt x="11116" y="14828"/>
                    <a:pt x="11116" y="14821"/>
                  </a:cubicBezTo>
                  <a:cubicBezTo>
                    <a:pt x="11162" y="14707"/>
                    <a:pt x="11192" y="14577"/>
                    <a:pt x="11223" y="14456"/>
                  </a:cubicBezTo>
                  <a:cubicBezTo>
                    <a:pt x="11299" y="14113"/>
                    <a:pt x="11329" y="13763"/>
                    <a:pt x="11329" y="13413"/>
                  </a:cubicBezTo>
                  <a:lnTo>
                    <a:pt x="11337" y="13413"/>
                  </a:lnTo>
                  <a:cubicBezTo>
                    <a:pt x="11337" y="13345"/>
                    <a:pt x="11337" y="13276"/>
                    <a:pt x="11337" y="13216"/>
                  </a:cubicBezTo>
                  <a:lnTo>
                    <a:pt x="11337" y="13193"/>
                  </a:lnTo>
                  <a:cubicBezTo>
                    <a:pt x="11322" y="12926"/>
                    <a:pt x="11291" y="12660"/>
                    <a:pt x="11246" y="12402"/>
                  </a:cubicBezTo>
                  <a:cubicBezTo>
                    <a:pt x="11238" y="12348"/>
                    <a:pt x="11230" y="12295"/>
                    <a:pt x="11215" y="12242"/>
                  </a:cubicBezTo>
                  <a:cubicBezTo>
                    <a:pt x="11215" y="12234"/>
                    <a:pt x="11215" y="12219"/>
                    <a:pt x="11207" y="12211"/>
                  </a:cubicBezTo>
                  <a:cubicBezTo>
                    <a:pt x="11200" y="12166"/>
                    <a:pt x="11192" y="12112"/>
                    <a:pt x="11177" y="12074"/>
                  </a:cubicBezTo>
                  <a:cubicBezTo>
                    <a:pt x="11177" y="12059"/>
                    <a:pt x="11177" y="12044"/>
                    <a:pt x="11169" y="12036"/>
                  </a:cubicBezTo>
                  <a:cubicBezTo>
                    <a:pt x="11154" y="11983"/>
                    <a:pt x="11147" y="11922"/>
                    <a:pt x="11131" y="11869"/>
                  </a:cubicBezTo>
                  <a:cubicBezTo>
                    <a:pt x="10584" y="12044"/>
                    <a:pt x="10074" y="12325"/>
                    <a:pt x="9633" y="12691"/>
                  </a:cubicBezTo>
                  <a:lnTo>
                    <a:pt x="9617" y="12713"/>
                  </a:lnTo>
                  <a:cubicBezTo>
                    <a:pt x="9579" y="12744"/>
                    <a:pt x="9541" y="12774"/>
                    <a:pt x="9503" y="12812"/>
                  </a:cubicBezTo>
                  <a:lnTo>
                    <a:pt x="9465" y="12850"/>
                  </a:lnTo>
                  <a:lnTo>
                    <a:pt x="9366" y="12942"/>
                  </a:lnTo>
                  <a:lnTo>
                    <a:pt x="9321" y="12995"/>
                  </a:lnTo>
                  <a:cubicBezTo>
                    <a:pt x="9298" y="13018"/>
                    <a:pt x="9267" y="13048"/>
                    <a:pt x="9237" y="13079"/>
                  </a:cubicBezTo>
                  <a:lnTo>
                    <a:pt x="9191" y="13132"/>
                  </a:lnTo>
                  <a:cubicBezTo>
                    <a:pt x="9169" y="13162"/>
                    <a:pt x="9138" y="13193"/>
                    <a:pt x="9115" y="13231"/>
                  </a:cubicBezTo>
                  <a:lnTo>
                    <a:pt x="9070" y="13284"/>
                  </a:lnTo>
                  <a:cubicBezTo>
                    <a:pt x="9032" y="13337"/>
                    <a:pt x="8986" y="13383"/>
                    <a:pt x="8948" y="13436"/>
                  </a:cubicBezTo>
                  <a:cubicBezTo>
                    <a:pt x="8879" y="13406"/>
                    <a:pt x="8819" y="13368"/>
                    <a:pt x="8758" y="13322"/>
                  </a:cubicBezTo>
                  <a:cubicBezTo>
                    <a:pt x="8727" y="13299"/>
                    <a:pt x="8697" y="13269"/>
                    <a:pt x="8666" y="13246"/>
                  </a:cubicBezTo>
                  <a:cubicBezTo>
                    <a:pt x="8628" y="13208"/>
                    <a:pt x="8606" y="13155"/>
                    <a:pt x="8606" y="13101"/>
                  </a:cubicBezTo>
                  <a:cubicBezTo>
                    <a:pt x="8689" y="12698"/>
                    <a:pt x="8910" y="12325"/>
                    <a:pt x="9229" y="12052"/>
                  </a:cubicBezTo>
                  <a:cubicBezTo>
                    <a:pt x="9458" y="11861"/>
                    <a:pt x="9709" y="11686"/>
                    <a:pt x="9967" y="11534"/>
                  </a:cubicBezTo>
                  <a:cubicBezTo>
                    <a:pt x="10264" y="11367"/>
                    <a:pt x="10546" y="11177"/>
                    <a:pt x="10819" y="10979"/>
                  </a:cubicBezTo>
                  <a:cubicBezTo>
                    <a:pt x="10774" y="10849"/>
                    <a:pt x="10713" y="10728"/>
                    <a:pt x="10660" y="10598"/>
                  </a:cubicBezTo>
                  <a:cubicBezTo>
                    <a:pt x="10584" y="10439"/>
                    <a:pt x="10500" y="10279"/>
                    <a:pt x="10409" y="10127"/>
                  </a:cubicBezTo>
                  <a:cubicBezTo>
                    <a:pt x="10355" y="10028"/>
                    <a:pt x="10302" y="9937"/>
                    <a:pt x="10249" y="9845"/>
                  </a:cubicBezTo>
                  <a:lnTo>
                    <a:pt x="10234" y="9822"/>
                  </a:lnTo>
                  <a:lnTo>
                    <a:pt x="10188" y="9762"/>
                  </a:lnTo>
                  <a:cubicBezTo>
                    <a:pt x="10142" y="9685"/>
                    <a:pt x="10097" y="9617"/>
                    <a:pt x="10051" y="9549"/>
                  </a:cubicBezTo>
                  <a:lnTo>
                    <a:pt x="9998" y="9465"/>
                  </a:lnTo>
                  <a:cubicBezTo>
                    <a:pt x="9937" y="9381"/>
                    <a:pt x="9884" y="9305"/>
                    <a:pt x="9830" y="9229"/>
                  </a:cubicBezTo>
                  <a:cubicBezTo>
                    <a:pt x="9800" y="9191"/>
                    <a:pt x="9770" y="9145"/>
                    <a:pt x="9739" y="9107"/>
                  </a:cubicBezTo>
                  <a:lnTo>
                    <a:pt x="9693" y="9039"/>
                  </a:lnTo>
                  <a:cubicBezTo>
                    <a:pt x="9602" y="8925"/>
                    <a:pt x="9518" y="8811"/>
                    <a:pt x="9427" y="8704"/>
                  </a:cubicBezTo>
                  <a:lnTo>
                    <a:pt x="9404" y="8681"/>
                  </a:lnTo>
                  <a:cubicBezTo>
                    <a:pt x="9351" y="8613"/>
                    <a:pt x="9298" y="8537"/>
                    <a:pt x="9237" y="8468"/>
                  </a:cubicBezTo>
                  <a:lnTo>
                    <a:pt x="9169" y="8385"/>
                  </a:lnTo>
                  <a:lnTo>
                    <a:pt x="9009" y="8210"/>
                  </a:lnTo>
                  <a:lnTo>
                    <a:pt x="8956" y="8149"/>
                  </a:lnTo>
                  <a:cubicBezTo>
                    <a:pt x="8864" y="8042"/>
                    <a:pt x="8765" y="7936"/>
                    <a:pt x="8674" y="7829"/>
                  </a:cubicBezTo>
                  <a:lnTo>
                    <a:pt x="8598" y="7745"/>
                  </a:lnTo>
                  <a:cubicBezTo>
                    <a:pt x="8278" y="7966"/>
                    <a:pt x="8043" y="8324"/>
                    <a:pt x="7860" y="8734"/>
                  </a:cubicBezTo>
                  <a:cubicBezTo>
                    <a:pt x="7799" y="8887"/>
                    <a:pt x="7738" y="9039"/>
                    <a:pt x="7693" y="9191"/>
                  </a:cubicBezTo>
                  <a:lnTo>
                    <a:pt x="7693" y="9183"/>
                  </a:lnTo>
                  <a:cubicBezTo>
                    <a:pt x="7510" y="9777"/>
                    <a:pt x="7373" y="10378"/>
                    <a:pt x="7282" y="10986"/>
                  </a:cubicBezTo>
                  <a:cubicBezTo>
                    <a:pt x="7232" y="11215"/>
                    <a:pt x="7120" y="11304"/>
                    <a:pt x="6989" y="11304"/>
                  </a:cubicBezTo>
                  <a:cubicBezTo>
                    <a:pt x="6920" y="11304"/>
                    <a:pt x="6846" y="11280"/>
                    <a:pt x="6772" y="11238"/>
                  </a:cubicBezTo>
                  <a:cubicBezTo>
                    <a:pt x="6749" y="11222"/>
                    <a:pt x="6719" y="11207"/>
                    <a:pt x="6696" y="11184"/>
                  </a:cubicBezTo>
                  <a:lnTo>
                    <a:pt x="6673" y="11169"/>
                  </a:lnTo>
                  <a:cubicBezTo>
                    <a:pt x="6658" y="11154"/>
                    <a:pt x="6635" y="11131"/>
                    <a:pt x="6612" y="11116"/>
                  </a:cubicBezTo>
                  <a:cubicBezTo>
                    <a:pt x="6468" y="10979"/>
                    <a:pt x="6354" y="10811"/>
                    <a:pt x="6293" y="10629"/>
                  </a:cubicBezTo>
                  <a:cubicBezTo>
                    <a:pt x="6262" y="10560"/>
                    <a:pt x="6247" y="10484"/>
                    <a:pt x="6247" y="10408"/>
                  </a:cubicBezTo>
                  <a:cubicBezTo>
                    <a:pt x="6285" y="9975"/>
                    <a:pt x="6437" y="9564"/>
                    <a:pt x="6681" y="9206"/>
                  </a:cubicBezTo>
                  <a:lnTo>
                    <a:pt x="6734" y="9130"/>
                  </a:lnTo>
                  <a:lnTo>
                    <a:pt x="6742" y="9115"/>
                  </a:lnTo>
                  <a:cubicBezTo>
                    <a:pt x="6955" y="8841"/>
                    <a:pt x="7190" y="8590"/>
                    <a:pt x="7442" y="8362"/>
                  </a:cubicBezTo>
                  <a:cubicBezTo>
                    <a:pt x="7753" y="8080"/>
                    <a:pt x="8065" y="7791"/>
                    <a:pt x="8301" y="7441"/>
                  </a:cubicBezTo>
                  <a:cubicBezTo>
                    <a:pt x="8103" y="7228"/>
                    <a:pt x="7898" y="7023"/>
                    <a:pt x="7700" y="6817"/>
                  </a:cubicBezTo>
                  <a:lnTo>
                    <a:pt x="7693" y="6810"/>
                  </a:lnTo>
                  <a:lnTo>
                    <a:pt x="7518" y="6635"/>
                  </a:lnTo>
                  <a:cubicBezTo>
                    <a:pt x="7190" y="6308"/>
                    <a:pt x="6856" y="5980"/>
                    <a:pt x="6521" y="5646"/>
                  </a:cubicBezTo>
                  <a:cubicBezTo>
                    <a:pt x="6239" y="5912"/>
                    <a:pt x="5996" y="6254"/>
                    <a:pt x="5745" y="6521"/>
                  </a:cubicBezTo>
                  <a:cubicBezTo>
                    <a:pt x="5699" y="6574"/>
                    <a:pt x="5646" y="6619"/>
                    <a:pt x="5600" y="6665"/>
                  </a:cubicBezTo>
                  <a:lnTo>
                    <a:pt x="5593" y="6665"/>
                  </a:lnTo>
                  <a:cubicBezTo>
                    <a:pt x="5570" y="6688"/>
                    <a:pt x="5539" y="6711"/>
                    <a:pt x="5517" y="6734"/>
                  </a:cubicBezTo>
                  <a:cubicBezTo>
                    <a:pt x="5486" y="6756"/>
                    <a:pt x="5471" y="6772"/>
                    <a:pt x="5448" y="6787"/>
                  </a:cubicBezTo>
                  <a:lnTo>
                    <a:pt x="5425" y="6794"/>
                  </a:lnTo>
                  <a:cubicBezTo>
                    <a:pt x="5410" y="6810"/>
                    <a:pt x="5387" y="6825"/>
                    <a:pt x="5365" y="6840"/>
                  </a:cubicBezTo>
                  <a:lnTo>
                    <a:pt x="5342" y="6848"/>
                  </a:lnTo>
                  <a:cubicBezTo>
                    <a:pt x="5319" y="6855"/>
                    <a:pt x="5296" y="6871"/>
                    <a:pt x="5266" y="6878"/>
                  </a:cubicBezTo>
                  <a:lnTo>
                    <a:pt x="5250" y="6886"/>
                  </a:lnTo>
                  <a:cubicBezTo>
                    <a:pt x="5228" y="6893"/>
                    <a:pt x="5197" y="6901"/>
                    <a:pt x="5167" y="6909"/>
                  </a:cubicBezTo>
                  <a:cubicBezTo>
                    <a:pt x="5136" y="6916"/>
                    <a:pt x="5098" y="6924"/>
                    <a:pt x="5068" y="6924"/>
                  </a:cubicBezTo>
                  <a:cubicBezTo>
                    <a:pt x="4840" y="6893"/>
                    <a:pt x="4703" y="6825"/>
                    <a:pt x="4642" y="6741"/>
                  </a:cubicBezTo>
                  <a:lnTo>
                    <a:pt x="4634" y="6734"/>
                  </a:lnTo>
                  <a:cubicBezTo>
                    <a:pt x="4627" y="6726"/>
                    <a:pt x="4619" y="6711"/>
                    <a:pt x="4619" y="6703"/>
                  </a:cubicBezTo>
                  <a:lnTo>
                    <a:pt x="4604" y="6688"/>
                  </a:lnTo>
                  <a:cubicBezTo>
                    <a:pt x="4604" y="6680"/>
                    <a:pt x="4604" y="6673"/>
                    <a:pt x="4604" y="6665"/>
                  </a:cubicBezTo>
                  <a:cubicBezTo>
                    <a:pt x="4596" y="6650"/>
                    <a:pt x="4596" y="6642"/>
                    <a:pt x="4596" y="6635"/>
                  </a:cubicBezTo>
                  <a:lnTo>
                    <a:pt x="4596" y="6612"/>
                  </a:lnTo>
                  <a:cubicBezTo>
                    <a:pt x="4596" y="6604"/>
                    <a:pt x="4596" y="6597"/>
                    <a:pt x="4596" y="6589"/>
                  </a:cubicBezTo>
                  <a:cubicBezTo>
                    <a:pt x="4596" y="6574"/>
                    <a:pt x="4596" y="6551"/>
                    <a:pt x="4596" y="6536"/>
                  </a:cubicBezTo>
                  <a:lnTo>
                    <a:pt x="4596" y="6528"/>
                  </a:lnTo>
                  <a:cubicBezTo>
                    <a:pt x="4596" y="6513"/>
                    <a:pt x="4596" y="6490"/>
                    <a:pt x="4604" y="6475"/>
                  </a:cubicBezTo>
                  <a:lnTo>
                    <a:pt x="4604" y="6467"/>
                  </a:lnTo>
                  <a:cubicBezTo>
                    <a:pt x="4611" y="6452"/>
                    <a:pt x="4619" y="6429"/>
                    <a:pt x="4627" y="6414"/>
                  </a:cubicBezTo>
                  <a:cubicBezTo>
                    <a:pt x="4710" y="6231"/>
                    <a:pt x="4817" y="6064"/>
                    <a:pt x="4946" y="5912"/>
                  </a:cubicBezTo>
                  <a:lnTo>
                    <a:pt x="4961" y="5889"/>
                  </a:lnTo>
                  <a:lnTo>
                    <a:pt x="4977" y="5874"/>
                  </a:lnTo>
                  <a:cubicBezTo>
                    <a:pt x="5243" y="5539"/>
                    <a:pt x="5570" y="5166"/>
                    <a:pt x="5722" y="4816"/>
                  </a:cubicBezTo>
                  <a:cubicBezTo>
                    <a:pt x="5387" y="4459"/>
                    <a:pt x="5060" y="4086"/>
                    <a:pt x="4741" y="3690"/>
                  </a:cubicBezTo>
                  <a:cubicBezTo>
                    <a:pt x="4672" y="3607"/>
                    <a:pt x="4604" y="3523"/>
                    <a:pt x="4535" y="3439"/>
                  </a:cubicBezTo>
                  <a:cubicBezTo>
                    <a:pt x="4444" y="3318"/>
                    <a:pt x="4353" y="3196"/>
                    <a:pt x="4261" y="3074"/>
                  </a:cubicBezTo>
                  <a:lnTo>
                    <a:pt x="4193" y="2983"/>
                  </a:lnTo>
                  <a:cubicBezTo>
                    <a:pt x="4140" y="2899"/>
                    <a:pt x="4079" y="2815"/>
                    <a:pt x="4025" y="2732"/>
                  </a:cubicBezTo>
                  <a:cubicBezTo>
                    <a:pt x="3934" y="2602"/>
                    <a:pt x="3851" y="2466"/>
                    <a:pt x="3767" y="2321"/>
                  </a:cubicBezTo>
                  <a:cubicBezTo>
                    <a:pt x="3714" y="2230"/>
                    <a:pt x="3660" y="2123"/>
                    <a:pt x="3607" y="2024"/>
                  </a:cubicBezTo>
                  <a:cubicBezTo>
                    <a:pt x="3531" y="1864"/>
                    <a:pt x="3463" y="1712"/>
                    <a:pt x="3402" y="1545"/>
                  </a:cubicBezTo>
                  <a:lnTo>
                    <a:pt x="3386" y="1492"/>
                  </a:lnTo>
                  <a:lnTo>
                    <a:pt x="3348" y="1393"/>
                  </a:lnTo>
                  <a:cubicBezTo>
                    <a:pt x="3341" y="1370"/>
                    <a:pt x="3333" y="1347"/>
                    <a:pt x="3326" y="1324"/>
                  </a:cubicBezTo>
                  <a:cubicBezTo>
                    <a:pt x="3318" y="1301"/>
                    <a:pt x="3310" y="1263"/>
                    <a:pt x="3303" y="1225"/>
                  </a:cubicBezTo>
                  <a:cubicBezTo>
                    <a:pt x="3288" y="1195"/>
                    <a:pt x="3288" y="1180"/>
                    <a:pt x="3280" y="1157"/>
                  </a:cubicBezTo>
                  <a:cubicBezTo>
                    <a:pt x="3272" y="1111"/>
                    <a:pt x="3257" y="1066"/>
                    <a:pt x="3249" y="1020"/>
                  </a:cubicBezTo>
                  <a:cubicBezTo>
                    <a:pt x="3249" y="997"/>
                    <a:pt x="3234" y="982"/>
                    <a:pt x="3234" y="959"/>
                  </a:cubicBezTo>
                  <a:cubicBezTo>
                    <a:pt x="3227" y="921"/>
                    <a:pt x="3219" y="875"/>
                    <a:pt x="3211" y="837"/>
                  </a:cubicBezTo>
                  <a:cubicBezTo>
                    <a:pt x="3211" y="815"/>
                    <a:pt x="3204" y="799"/>
                    <a:pt x="3204" y="777"/>
                  </a:cubicBezTo>
                  <a:cubicBezTo>
                    <a:pt x="3196" y="738"/>
                    <a:pt x="3189" y="700"/>
                    <a:pt x="3181" y="662"/>
                  </a:cubicBezTo>
                  <a:cubicBezTo>
                    <a:pt x="3181" y="640"/>
                    <a:pt x="3181" y="624"/>
                    <a:pt x="3173" y="602"/>
                  </a:cubicBezTo>
                  <a:cubicBezTo>
                    <a:pt x="3173" y="548"/>
                    <a:pt x="3166" y="487"/>
                    <a:pt x="3158" y="434"/>
                  </a:cubicBezTo>
                  <a:cubicBezTo>
                    <a:pt x="3151" y="290"/>
                    <a:pt x="3151" y="145"/>
                    <a:pt x="3158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37"/>
            <p:cNvSpPr/>
            <p:nvPr/>
          </p:nvSpPr>
          <p:spPr>
            <a:xfrm rot="5400000" flipH="1">
              <a:off x="251758" y="1152193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rgbClr val="304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37"/>
            <p:cNvSpPr/>
            <p:nvPr/>
          </p:nvSpPr>
          <p:spPr>
            <a:xfrm rot="5400000" flipH="1">
              <a:off x="251758" y="1152193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37"/>
            <p:cNvSpPr/>
            <p:nvPr/>
          </p:nvSpPr>
          <p:spPr>
            <a:xfrm rot="5400000" flipH="1">
              <a:off x="964572" y="1829990"/>
              <a:ext cx="21749" cy="91782"/>
            </a:xfrm>
            <a:custGeom>
              <a:avLst/>
              <a:gdLst/>
              <a:ahLst/>
              <a:cxnLst/>
              <a:rect l="l" t="t" r="r" b="b"/>
              <a:pathLst>
                <a:path w="359" h="1515" extrusionOk="0">
                  <a:moveTo>
                    <a:pt x="115" y="1"/>
                  </a:moveTo>
                  <a:cubicBezTo>
                    <a:pt x="54" y="503"/>
                    <a:pt x="16" y="1013"/>
                    <a:pt x="1" y="1515"/>
                  </a:cubicBezTo>
                  <a:cubicBezTo>
                    <a:pt x="115" y="1378"/>
                    <a:pt x="237" y="1249"/>
                    <a:pt x="358" y="1119"/>
                  </a:cubicBezTo>
                  <a:cubicBezTo>
                    <a:pt x="221" y="762"/>
                    <a:pt x="138" y="389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37"/>
            <p:cNvSpPr/>
            <p:nvPr/>
          </p:nvSpPr>
          <p:spPr>
            <a:xfrm rot="5400000" flipH="1">
              <a:off x="807146" y="1809483"/>
              <a:ext cx="66883" cy="82089"/>
            </a:xfrm>
            <a:custGeom>
              <a:avLst/>
              <a:gdLst/>
              <a:ahLst/>
              <a:cxnLst/>
              <a:rect l="l" t="t" r="r" b="b"/>
              <a:pathLst>
                <a:path w="1104" h="1355" extrusionOk="0">
                  <a:moveTo>
                    <a:pt x="936" y="0"/>
                  </a:moveTo>
                  <a:cubicBezTo>
                    <a:pt x="602" y="335"/>
                    <a:pt x="290" y="685"/>
                    <a:pt x="0" y="1058"/>
                  </a:cubicBezTo>
                  <a:cubicBezTo>
                    <a:pt x="8" y="1157"/>
                    <a:pt x="23" y="1256"/>
                    <a:pt x="31" y="1354"/>
                  </a:cubicBezTo>
                  <a:cubicBezTo>
                    <a:pt x="373" y="966"/>
                    <a:pt x="738" y="609"/>
                    <a:pt x="1104" y="251"/>
                  </a:cubicBezTo>
                  <a:cubicBezTo>
                    <a:pt x="1050" y="168"/>
                    <a:pt x="990" y="92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37"/>
            <p:cNvSpPr/>
            <p:nvPr/>
          </p:nvSpPr>
          <p:spPr>
            <a:xfrm rot="5400000" flipH="1">
              <a:off x="732235" y="1766378"/>
              <a:ext cx="98689" cy="124497"/>
            </a:xfrm>
            <a:custGeom>
              <a:avLst/>
              <a:gdLst/>
              <a:ahLst/>
              <a:cxnLst/>
              <a:rect l="l" t="t" r="r" b="b"/>
              <a:pathLst>
                <a:path w="1629" h="2055" extrusionOk="0">
                  <a:moveTo>
                    <a:pt x="1286" y="0"/>
                  </a:moveTo>
                  <a:cubicBezTo>
                    <a:pt x="830" y="441"/>
                    <a:pt x="404" y="898"/>
                    <a:pt x="0" y="1385"/>
                  </a:cubicBezTo>
                  <a:cubicBezTo>
                    <a:pt x="31" y="1613"/>
                    <a:pt x="61" y="1834"/>
                    <a:pt x="92" y="2054"/>
                  </a:cubicBezTo>
                  <a:cubicBezTo>
                    <a:pt x="563" y="1453"/>
                    <a:pt x="1104" y="951"/>
                    <a:pt x="1628" y="441"/>
                  </a:cubicBezTo>
                  <a:cubicBezTo>
                    <a:pt x="1514" y="297"/>
                    <a:pt x="1400" y="152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37"/>
            <p:cNvSpPr/>
            <p:nvPr/>
          </p:nvSpPr>
          <p:spPr>
            <a:xfrm rot="5400000" flipH="1">
              <a:off x="664746" y="1734330"/>
              <a:ext cx="115288" cy="146186"/>
            </a:xfrm>
            <a:custGeom>
              <a:avLst/>
              <a:gdLst/>
              <a:ahLst/>
              <a:cxnLst/>
              <a:rect l="l" t="t" r="r" b="b"/>
              <a:pathLst>
                <a:path w="1903" h="2413" extrusionOk="0">
                  <a:moveTo>
                    <a:pt x="1712" y="1"/>
                  </a:moveTo>
                  <a:cubicBezTo>
                    <a:pt x="1119" y="579"/>
                    <a:pt x="503" y="1165"/>
                    <a:pt x="0" y="1888"/>
                  </a:cubicBezTo>
                  <a:cubicBezTo>
                    <a:pt x="31" y="2063"/>
                    <a:pt x="69" y="2238"/>
                    <a:pt x="115" y="2413"/>
                  </a:cubicBezTo>
                  <a:cubicBezTo>
                    <a:pt x="601" y="1561"/>
                    <a:pt x="1256" y="876"/>
                    <a:pt x="1880" y="237"/>
                  </a:cubicBezTo>
                  <a:cubicBezTo>
                    <a:pt x="1887" y="229"/>
                    <a:pt x="1895" y="222"/>
                    <a:pt x="1902" y="222"/>
                  </a:cubicBezTo>
                  <a:cubicBezTo>
                    <a:pt x="1842" y="145"/>
                    <a:pt x="1781" y="77"/>
                    <a:pt x="1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37"/>
            <p:cNvSpPr/>
            <p:nvPr/>
          </p:nvSpPr>
          <p:spPr>
            <a:xfrm rot="5400000" flipH="1">
              <a:off x="599528" y="1683895"/>
              <a:ext cx="123588" cy="204708"/>
            </a:xfrm>
            <a:custGeom>
              <a:avLst/>
              <a:gdLst/>
              <a:ahLst/>
              <a:cxnLst/>
              <a:rect l="l" t="t" r="r" b="b"/>
              <a:pathLst>
                <a:path w="2040" h="3379" extrusionOk="0">
                  <a:moveTo>
                    <a:pt x="1903" y="1"/>
                  </a:moveTo>
                  <a:cubicBezTo>
                    <a:pt x="1895" y="46"/>
                    <a:pt x="1872" y="92"/>
                    <a:pt x="1834" y="130"/>
                  </a:cubicBezTo>
                  <a:cubicBezTo>
                    <a:pt x="1173" y="838"/>
                    <a:pt x="465" y="1599"/>
                    <a:pt x="1" y="2580"/>
                  </a:cubicBezTo>
                  <a:cubicBezTo>
                    <a:pt x="69" y="2846"/>
                    <a:pt x="145" y="3113"/>
                    <a:pt x="229" y="3379"/>
                  </a:cubicBezTo>
                  <a:cubicBezTo>
                    <a:pt x="473" y="2945"/>
                    <a:pt x="724" y="2527"/>
                    <a:pt x="990" y="2116"/>
                  </a:cubicBezTo>
                  <a:cubicBezTo>
                    <a:pt x="564" y="1758"/>
                    <a:pt x="1697" y="891"/>
                    <a:pt x="2040" y="145"/>
                  </a:cubicBezTo>
                  <a:lnTo>
                    <a:pt x="1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37"/>
            <p:cNvSpPr/>
            <p:nvPr/>
          </p:nvSpPr>
          <p:spPr>
            <a:xfrm rot="5400000" flipH="1">
              <a:off x="480574" y="1588931"/>
              <a:ext cx="162361" cy="252629"/>
            </a:xfrm>
            <a:custGeom>
              <a:avLst/>
              <a:gdLst/>
              <a:ahLst/>
              <a:cxnLst/>
              <a:rect l="l" t="t" r="r" b="b"/>
              <a:pathLst>
                <a:path w="2680" h="4170" extrusionOk="0">
                  <a:moveTo>
                    <a:pt x="2245" y="1"/>
                  </a:moveTo>
                  <a:cubicBezTo>
                    <a:pt x="1515" y="807"/>
                    <a:pt x="975" y="1826"/>
                    <a:pt x="457" y="2899"/>
                  </a:cubicBezTo>
                  <a:cubicBezTo>
                    <a:pt x="305" y="3219"/>
                    <a:pt x="146" y="3553"/>
                    <a:pt x="1" y="3888"/>
                  </a:cubicBezTo>
                  <a:cubicBezTo>
                    <a:pt x="39" y="3980"/>
                    <a:pt x="77" y="4078"/>
                    <a:pt x="115" y="4170"/>
                  </a:cubicBezTo>
                  <a:cubicBezTo>
                    <a:pt x="731" y="2663"/>
                    <a:pt x="1614" y="1385"/>
                    <a:pt x="2679" y="427"/>
                  </a:cubicBezTo>
                  <a:cubicBezTo>
                    <a:pt x="2534" y="282"/>
                    <a:pt x="2390" y="145"/>
                    <a:pt x="2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37"/>
            <p:cNvSpPr/>
            <p:nvPr/>
          </p:nvSpPr>
          <p:spPr>
            <a:xfrm rot="5400000" flipH="1">
              <a:off x="352438" y="1641940"/>
              <a:ext cx="48466" cy="139703"/>
            </a:xfrm>
            <a:custGeom>
              <a:avLst/>
              <a:gdLst/>
              <a:ahLst/>
              <a:cxnLst/>
              <a:rect l="l" t="t" r="r" b="b"/>
              <a:pathLst>
                <a:path w="800" h="2306" extrusionOk="0">
                  <a:moveTo>
                    <a:pt x="799" y="0"/>
                  </a:moveTo>
                  <a:cubicBezTo>
                    <a:pt x="701" y="206"/>
                    <a:pt x="617" y="419"/>
                    <a:pt x="526" y="632"/>
                  </a:cubicBezTo>
                  <a:cubicBezTo>
                    <a:pt x="328" y="1096"/>
                    <a:pt x="153" y="1575"/>
                    <a:pt x="1" y="2062"/>
                  </a:cubicBezTo>
                  <a:lnTo>
                    <a:pt x="130" y="2305"/>
                  </a:lnTo>
                  <a:cubicBezTo>
                    <a:pt x="153" y="2237"/>
                    <a:pt x="176" y="2176"/>
                    <a:pt x="198" y="2108"/>
                  </a:cubicBezTo>
                  <a:cubicBezTo>
                    <a:pt x="373" y="1636"/>
                    <a:pt x="556" y="1179"/>
                    <a:pt x="746" y="723"/>
                  </a:cubicBezTo>
                  <a:cubicBezTo>
                    <a:pt x="716" y="654"/>
                    <a:pt x="708" y="578"/>
                    <a:pt x="701" y="510"/>
                  </a:cubicBezTo>
                  <a:cubicBezTo>
                    <a:pt x="716" y="335"/>
                    <a:pt x="746" y="168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37"/>
            <p:cNvSpPr/>
            <p:nvPr/>
          </p:nvSpPr>
          <p:spPr>
            <a:xfrm rot="5400000" flipH="1">
              <a:off x="502261" y="1557123"/>
              <a:ext cx="95963" cy="128193"/>
            </a:xfrm>
            <a:custGeom>
              <a:avLst/>
              <a:gdLst/>
              <a:ahLst/>
              <a:cxnLst/>
              <a:rect l="l" t="t" r="r" b="b"/>
              <a:pathLst>
                <a:path w="1584" h="2116" extrusionOk="0">
                  <a:moveTo>
                    <a:pt x="1363" y="1"/>
                  </a:moveTo>
                  <a:cubicBezTo>
                    <a:pt x="822" y="640"/>
                    <a:pt x="366" y="1355"/>
                    <a:pt x="1" y="2116"/>
                  </a:cubicBezTo>
                  <a:cubicBezTo>
                    <a:pt x="237" y="1789"/>
                    <a:pt x="503" y="1492"/>
                    <a:pt x="800" y="1226"/>
                  </a:cubicBezTo>
                  <a:cubicBezTo>
                    <a:pt x="1028" y="868"/>
                    <a:pt x="1287" y="533"/>
                    <a:pt x="1583" y="229"/>
                  </a:cubicBezTo>
                  <a:cubicBezTo>
                    <a:pt x="1507" y="153"/>
                    <a:pt x="1439" y="77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37"/>
            <p:cNvSpPr/>
            <p:nvPr/>
          </p:nvSpPr>
          <p:spPr>
            <a:xfrm rot="5400000" flipH="1">
              <a:off x="416780" y="1546765"/>
              <a:ext cx="167329" cy="284859"/>
            </a:xfrm>
            <a:custGeom>
              <a:avLst/>
              <a:gdLst/>
              <a:ahLst/>
              <a:cxnLst/>
              <a:rect l="l" t="t" r="r" b="b"/>
              <a:pathLst>
                <a:path w="2762" h="4702" extrusionOk="0">
                  <a:moveTo>
                    <a:pt x="2610" y="0"/>
                  </a:moveTo>
                  <a:cubicBezTo>
                    <a:pt x="1484" y="1027"/>
                    <a:pt x="586" y="2412"/>
                    <a:pt x="0" y="4048"/>
                  </a:cubicBezTo>
                  <a:cubicBezTo>
                    <a:pt x="99" y="4268"/>
                    <a:pt x="198" y="4489"/>
                    <a:pt x="304" y="4702"/>
                  </a:cubicBezTo>
                  <a:cubicBezTo>
                    <a:pt x="418" y="4367"/>
                    <a:pt x="548" y="4048"/>
                    <a:pt x="685" y="3736"/>
                  </a:cubicBezTo>
                  <a:cubicBezTo>
                    <a:pt x="1248" y="2404"/>
                    <a:pt x="1887" y="1141"/>
                    <a:pt x="2762" y="152"/>
                  </a:cubicBezTo>
                  <a:lnTo>
                    <a:pt x="2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37"/>
            <p:cNvSpPr/>
            <p:nvPr/>
          </p:nvSpPr>
          <p:spPr>
            <a:xfrm rot="5400000" flipH="1">
              <a:off x="281919" y="1617525"/>
              <a:ext cx="48042" cy="135523"/>
            </a:xfrm>
            <a:custGeom>
              <a:avLst/>
              <a:gdLst/>
              <a:ahLst/>
              <a:cxnLst/>
              <a:rect l="l" t="t" r="r" b="b"/>
              <a:pathLst>
                <a:path w="793" h="2237" extrusionOk="0">
                  <a:moveTo>
                    <a:pt x="617" y="0"/>
                  </a:moveTo>
                  <a:cubicBezTo>
                    <a:pt x="435" y="449"/>
                    <a:pt x="260" y="906"/>
                    <a:pt x="100" y="1385"/>
                  </a:cubicBezTo>
                  <a:cubicBezTo>
                    <a:pt x="69" y="1484"/>
                    <a:pt x="31" y="1583"/>
                    <a:pt x="1" y="1674"/>
                  </a:cubicBezTo>
                  <a:cubicBezTo>
                    <a:pt x="107" y="1864"/>
                    <a:pt x="214" y="2047"/>
                    <a:pt x="328" y="2237"/>
                  </a:cubicBezTo>
                  <a:cubicBezTo>
                    <a:pt x="419" y="1522"/>
                    <a:pt x="572" y="822"/>
                    <a:pt x="792" y="137"/>
                  </a:cubicBezTo>
                  <a:cubicBezTo>
                    <a:pt x="724" y="99"/>
                    <a:pt x="663" y="53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37"/>
            <p:cNvSpPr/>
            <p:nvPr/>
          </p:nvSpPr>
          <p:spPr>
            <a:xfrm rot="5400000" flipH="1">
              <a:off x="503412" y="1532465"/>
              <a:ext cx="59492" cy="87602"/>
            </a:xfrm>
            <a:custGeom>
              <a:avLst/>
              <a:gdLst/>
              <a:ahLst/>
              <a:cxnLst/>
              <a:rect l="l" t="t" r="r" b="b"/>
              <a:pathLst>
                <a:path w="982" h="1446" extrusionOk="0">
                  <a:moveTo>
                    <a:pt x="905" y="0"/>
                  </a:moveTo>
                  <a:cubicBezTo>
                    <a:pt x="479" y="304"/>
                    <a:pt x="198" y="837"/>
                    <a:pt x="0" y="1446"/>
                  </a:cubicBezTo>
                  <a:cubicBezTo>
                    <a:pt x="282" y="959"/>
                    <a:pt x="609" y="502"/>
                    <a:pt x="982" y="7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37"/>
            <p:cNvSpPr/>
            <p:nvPr/>
          </p:nvSpPr>
          <p:spPr>
            <a:xfrm rot="5400000" flipH="1">
              <a:off x="205887" y="1620250"/>
              <a:ext cx="21264" cy="69246"/>
            </a:xfrm>
            <a:custGeom>
              <a:avLst/>
              <a:gdLst/>
              <a:ahLst/>
              <a:cxnLst/>
              <a:rect l="l" t="t" r="r" b="b"/>
              <a:pathLst>
                <a:path w="351" h="1143" extrusionOk="0">
                  <a:moveTo>
                    <a:pt x="100" y="1"/>
                  </a:moveTo>
                  <a:cubicBezTo>
                    <a:pt x="54" y="282"/>
                    <a:pt x="23" y="572"/>
                    <a:pt x="1" y="853"/>
                  </a:cubicBezTo>
                  <a:cubicBezTo>
                    <a:pt x="62" y="952"/>
                    <a:pt x="122" y="1043"/>
                    <a:pt x="183" y="1142"/>
                  </a:cubicBezTo>
                  <a:cubicBezTo>
                    <a:pt x="229" y="838"/>
                    <a:pt x="282" y="541"/>
                    <a:pt x="351" y="244"/>
                  </a:cubicBezTo>
                  <a:lnTo>
                    <a:pt x="313" y="244"/>
                  </a:lnTo>
                  <a:cubicBezTo>
                    <a:pt x="282" y="237"/>
                    <a:pt x="252" y="222"/>
                    <a:pt x="229" y="206"/>
                  </a:cubicBezTo>
                  <a:lnTo>
                    <a:pt x="183" y="161"/>
                  </a:lnTo>
                  <a:cubicBezTo>
                    <a:pt x="145" y="130"/>
                    <a:pt x="122" y="85"/>
                    <a:pt x="10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37"/>
            <p:cNvSpPr/>
            <p:nvPr/>
          </p:nvSpPr>
          <p:spPr>
            <a:xfrm rot="5400000" flipH="1">
              <a:off x="154968" y="1441198"/>
              <a:ext cx="123104" cy="162301"/>
            </a:xfrm>
            <a:custGeom>
              <a:avLst/>
              <a:gdLst/>
              <a:ahLst/>
              <a:cxnLst/>
              <a:rect l="l" t="t" r="r" b="b"/>
              <a:pathLst>
                <a:path w="2032" h="2679" extrusionOk="0">
                  <a:moveTo>
                    <a:pt x="2032" y="1"/>
                  </a:moveTo>
                  <a:lnTo>
                    <a:pt x="2032" y="1"/>
                  </a:lnTo>
                  <a:cubicBezTo>
                    <a:pt x="1583" y="282"/>
                    <a:pt x="1202" y="647"/>
                    <a:pt x="898" y="1081"/>
                  </a:cubicBezTo>
                  <a:cubicBezTo>
                    <a:pt x="792" y="1028"/>
                    <a:pt x="693" y="959"/>
                    <a:pt x="609" y="875"/>
                  </a:cubicBezTo>
                  <a:lnTo>
                    <a:pt x="540" y="1058"/>
                  </a:lnTo>
                  <a:cubicBezTo>
                    <a:pt x="327" y="1591"/>
                    <a:pt x="152" y="2131"/>
                    <a:pt x="0" y="2679"/>
                  </a:cubicBezTo>
                  <a:cubicBezTo>
                    <a:pt x="365" y="1994"/>
                    <a:pt x="807" y="1355"/>
                    <a:pt x="1316" y="761"/>
                  </a:cubicBezTo>
                  <a:cubicBezTo>
                    <a:pt x="1537" y="495"/>
                    <a:pt x="1773" y="244"/>
                    <a:pt x="2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37"/>
            <p:cNvSpPr/>
            <p:nvPr/>
          </p:nvSpPr>
          <p:spPr>
            <a:xfrm rot="5400000" flipH="1">
              <a:off x="322723" y="1409391"/>
              <a:ext cx="96871" cy="110260"/>
            </a:xfrm>
            <a:custGeom>
              <a:avLst/>
              <a:gdLst/>
              <a:ahLst/>
              <a:cxnLst/>
              <a:rect l="l" t="t" r="r" b="b"/>
              <a:pathLst>
                <a:path w="1599" h="1820" extrusionOk="0">
                  <a:moveTo>
                    <a:pt x="1241" y="1"/>
                  </a:moveTo>
                  <a:cubicBezTo>
                    <a:pt x="762" y="556"/>
                    <a:pt x="351" y="1165"/>
                    <a:pt x="1" y="1819"/>
                  </a:cubicBezTo>
                  <a:cubicBezTo>
                    <a:pt x="465" y="1401"/>
                    <a:pt x="1089" y="1119"/>
                    <a:pt x="1599" y="739"/>
                  </a:cubicBezTo>
                  <a:cubicBezTo>
                    <a:pt x="1492" y="488"/>
                    <a:pt x="1370" y="237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37"/>
            <p:cNvSpPr/>
            <p:nvPr/>
          </p:nvSpPr>
          <p:spPr>
            <a:xfrm rot="5400000" flipH="1">
              <a:off x="81451" y="1342297"/>
              <a:ext cx="186715" cy="284495"/>
            </a:xfrm>
            <a:custGeom>
              <a:avLst/>
              <a:gdLst/>
              <a:ahLst/>
              <a:cxnLst/>
              <a:rect l="l" t="t" r="r" b="b"/>
              <a:pathLst>
                <a:path w="3082" h="4696" extrusionOk="0">
                  <a:moveTo>
                    <a:pt x="3013" y="1"/>
                  </a:moveTo>
                  <a:cubicBezTo>
                    <a:pt x="2465" y="412"/>
                    <a:pt x="1971" y="891"/>
                    <a:pt x="1552" y="1424"/>
                  </a:cubicBezTo>
                  <a:cubicBezTo>
                    <a:pt x="944" y="2192"/>
                    <a:pt x="343" y="3044"/>
                    <a:pt x="0" y="4048"/>
                  </a:cubicBezTo>
                  <a:cubicBezTo>
                    <a:pt x="53" y="4117"/>
                    <a:pt x="99" y="4178"/>
                    <a:pt x="145" y="4239"/>
                  </a:cubicBezTo>
                  <a:cubicBezTo>
                    <a:pt x="259" y="4391"/>
                    <a:pt x="365" y="4543"/>
                    <a:pt x="480" y="4695"/>
                  </a:cubicBezTo>
                  <a:cubicBezTo>
                    <a:pt x="647" y="4132"/>
                    <a:pt x="875" y="3584"/>
                    <a:pt x="1157" y="3059"/>
                  </a:cubicBezTo>
                  <a:cubicBezTo>
                    <a:pt x="1103" y="2930"/>
                    <a:pt x="1141" y="2785"/>
                    <a:pt x="1240" y="2702"/>
                  </a:cubicBezTo>
                  <a:cubicBezTo>
                    <a:pt x="1286" y="2687"/>
                    <a:pt x="1324" y="2679"/>
                    <a:pt x="1370" y="2679"/>
                  </a:cubicBezTo>
                  <a:cubicBezTo>
                    <a:pt x="1811" y="1933"/>
                    <a:pt x="2321" y="1226"/>
                    <a:pt x="2891" y="579"/>
                  </a:cubicBezTo>
                  <a:cubicBezTo>
                    <a:pt x="2960" y="511"/>
                    <a:pt x="3021" y="442"/>
                    <a:pt x="3081" y="374"/>
                  </a:cubicBezTo>
                  <a:cubicBezTo>
                    <a:pt x="3066" y="244"/>
                    <a:pt x="3036" y="123"/>
                    <a:pt x="3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37"/>
            <p:cNvSpPr/>
            <p:nvPr/>
          </p:nvSpPr>
          <p:spPr>
            <a:xfrm rot="5400000" flipH="1">
              <a:off x="41373" y="1448345"/>
              <a:ext cx="55796" cy="83483"/>
            </a:xfrm>
            <a:custGeom>
              <a:avLst/>
              <a:gdLst/>
              <a:ahLst/>
              <a:cxnLst/>
              <a:rect l="l" t="t" r="r" b="b"/>
              <a:pathLst>
                <a:path w="921" h="1378" extrusionOk="0">
                  <a:moveTo>
                    <a:pt x="548" y="1"/>
                  </a:moveTo>
                  <a:cubicBezTo>
                    <a:pt x="327" y="442"/>
                    <a:pt x="145" y="906"/>
                    <a:pt x="0" y="1378"/>
                  </a:cubicBezTo>
                  <a:cubicBezTo>
                    <a:pt x="175" y="1340"/>
                    <a:pt x="335" y="1271"/>
                    <a:pt x="495" y="1188"/>
                  </a:cubicBezTo>
                  <a:cubicBezTo>
                    <a:pt x="632" y="830"/>
                    <a:pt x="761" y="480"/>
                    <a:pt x="921" y="145"/>
                  </a:cubicBezTo>
                  <a:cubicBezTo>
                    <a:pt x="799" y="92"/>
                    <a:pt x="670" y="54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37"/>
            <p:cNvSpPr/>
            <p:nvPr/>
          </p:nvSpPr>
          <p:spPr>
            <a:xfrm rot="5400000" flipH="1">
              <a:off x="75905" y="1426232"/>
              <a:ext cx="13934" cy="18478"/>
            </a:xfrm>
            <a:custGeom>
              <a:avLst/>
              <a:gdLst/>
              <a:ahLst/>
              <a:cxnLst/>
              <a:rect l="l" t="t" r="r" b="b"/>
              <a:pathLst>
                <a:path w="230" h="305" extrusionOk="0">
                  <a:moveTo>
                    <a:pt x="130" y="1"/>
                  </a:moveTo>
                  <a:cubicBezTo>
                    <a:pt x="85" y="100"/>
                    <a:pt x="47" y="206"/>
                    <a:pt x="1" y="305"/>
                  </a:cubicBezTo>
                  <a:cubicBezTo>
                    <a:pt x="77" y="221"/>
                    <a:pt x="153" y="130"/>
                    <a:pt x="229" y="39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37"/>
            <p:cNvSpPr/>
            <p:nvPr/>
          </p:nvSpPr>
          <p:spPr>
            <a:xfrm rot="5400000" flipH="1">
              <a:off x="222005" y="1353868"/>
              <a:ext cx="179385" cy="373855"/>
            </a:xfrm>
            <a:custGeom>
              <a:avLst/>
              <a:gdLst/>
              <a:ahLst/>
              <a:cxnLst/>
              <a:rect l="l" t="t" r="r" b="b"/>
              <a:pathLst>
                <a:path w="2961" h="6171" extrusionOk="0">
                  <a:moveTo>
                    <a:pt x="2405" y="0"/>
                  </a:moveTo>
                  <a:cubicBezTo>
                    <a:pt x="1043" y="1446"/>
                    <a:pt x="275" y="3523"/>
                    <a:pt x="1" y="5821"/>
                  </a:cubicBezTo>
                  <a:cubicBezTo>
                    <a:pt x="77" y="5942"/>
                    <a:pt x="153" y="6056"/>
                    <a:pt x="237" y="6171"/>
                  </a:cubicBezTo>
                  <a:cubicBezTo>
                    <a:pt x="389" y="5547"/>
                    <a:pt x="579" y="4938"/>
                    <a:pt x="815" y="4345"/>
                  </a:cubicBezTo>
                  <a:cubicBezTo>
                    <a:pt x="1302" y="3036"/>
                    <a:pt x="2025" y="1834"/>
                    <a:pt x="2960" y="807"/>
                  </a:cubicBezTo>
                  <a:cubicBezTo>
                    <a:pt x="2785" y="533"/>
                    <a:pt x="2603" y="259"/>
                    <a:pt x="2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37"/>
            <p:cNvSpPr/>
            <p:nvPr/>
          </p:nvSpPr>
          <p:spPr>
            <a:xfrm rot="5400000" flipH="1">
              <a:off x="162086" y="1366286"/>
              <a:ext cx="77970" cy="115773"/>
            </a:xfrm>
            <a:custGeom>
              <a:avLst/>
              <a:gdLst/>
              <a:ahLst/>
              <a:cxnLst/>
              <a:rect l="l" t="t" r="r" b="b"/>
              <a:pathLst>
                <a:path w="1287" h="1911" extrusionOk="0">
                  <a:moveTo>
                    <a:pt x="1264" y="1"/>
                  </a:moveTo>
                  <a:cubicBezTo>
                    <a:pt x="799" y="556"/>
                    <a:pt x="373" y="1157"/>
                    <a:pt x="1" y="1788"/>
                  </a:cubicBezTo>
                  <a:cubicBezTo>
                    <a:pt x="122" y="1826"/>
                    <a:pt x="244" y="1872"/>
                    <a:pt x="366" y="1910"/>
                  </a:cubicBezTo>
                  <a:cubicBezTo>
                    <a:pt x="556" y="1591"/>
                    <a:pt x="784" y="1294"/>
                    <a:pt x="1051" y="1035"/>
                  </a:cubicBezTo>
                  <a:cubicBezTo>
                    <a:pt x="1119" y="967"/>
                    <a:pt x="1195" y="906"/>
                    <a:pt x="1264" y="837"/>
                  </a:cubicBezTo>
                  <a:cubicBezTo>
                    <a:pt x="1286" y="556"/>
                    <a:pt x="1286" y="274"/>
                    <a:pt x="1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37"/>
            <p:cNvSpPr/>
            <p:nvPr/>
          </p:nvSpPr>
          <p:spPr>
            <a:xfrm rot="5400000" flipH="1">
              <a:off x="138457" y="1391003"/>
              <a:ext cx="17084" cy="24839"/>
            </a:xfrm>
            <a:custGeom>
              <a:avLst/>
              <a:gdLst/>
              <a:ahLst/>
              <a:cxnLst/>
              <a:rect l="l" t="t" r="r" b="b"/>
              <a:pathLst>
                <a:path w="282" h="410" extrusionOk="0">
                  <a:moveTo>
                    <a:pt x="282" y="1"/>
                  </a:moveTo>
                  <a:lnTo>
                    <a:pt x="282" y="1"/>
                  </a:lnTo>
                  <a:cubicBezTo>
                    <a:pt x="183" y="130"/>
                    <a:pt x="84" y="267"/>
                    <a:pt x="0" y="404"/>
                  </a:cubicBezTo>
                  <a:cubicBezTo>
                    <a:pt x="19" y="407"/>
                    <a:pt x="39" y="409"/>
                    <a:pt x="60" y="409"/>
                  </a:cubicBezTo>
                  <a:cubicBezTo>
                    <a:pt x="89" y="409"/>
                    <a:pt x="118" y="405"/>
                    <a:pt x="145" y="397"/>
                  </a:cubicBezTo>
                  <a:cubicBezTo>
                    <a:pt x="198" y="267"/>
                    <a:pt x="244" y="138"/>
                    <a:pt x="282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37"/>
            <p:cNvSpPr/>
            <p:nvPr/>
          </p:nvSpPr>
          <p:spPr>
            <a:xfrm rot="5400000" flipH="1">
              <a:off x="328994" y="1433595"/>
              <a:ext cx="156727" cy="291341"/>
            </a:xfrm>
            <a:custGeom>
              <a:avLst/>
              <a:gdLst/>
              <a:ahLst/>
              <a:cxnLst/>
              <a:rect l="l" t="t" r="r" b="b"/>
              <a:pathLst>
                <a:path w="2587" h="4809" extrusionOk="0">
                  <a:moveTo>
                    <a:pt x="2115" y="1"/>
                  </a:moveTo>
                  <a:cubicBezTo>
                    <a:pt x="1050" y="1264"/>
                    <a:pt x="312" y="2930"/>
                    <a:pt x="0" y="4809"/>
                  </a:cubicBezTo>
                  <a:cubicBezTo>
                    <a:pt x="30" y="4740"/>
                    <a:pt x="76" y="4664"/>
                    <a:pt x="122" y="4604"/>
                  </a:cubicBezTo>
                  <a:cubicBezTo>
                    <a:pt x="145" y="4581"/>
                    <a:pt x="167" y="4565"/>
                    <a:pt x="190" y="4558"/>
                  </a:cubicBezTo>
                  <a:cubicBezTo>
                    <a:pt x="221" y="4543"/>
                    <a:pt x="243" y="4543"/>
                    <a:pt x="274" y="4543"/>
                  </a:cubicBezTo>
                  <a:cubicBezTo>
                    <a:pt x="304" y="4543"/>
                    <a:pt x="335" y="4558"/>
                    <a:pt x="358" y="4573"/>
                  </a:cubicBezTo>
                  <a:cubicBezTo>
                    <a:pt x="365" y="4573"/>
                    <a:pt x="373" y="4581"/>
                    <a:pt x="380" y="4588"/>
                  </a:cubicBezTo>
                  <a:cubicBezTo>
                    <a:pt x="829" y="2998"/>
                    <a:pt x="1560" y="1606"/>
                    <a:pt x="2587" y="556"/>
                  </a:cubicBezTo>
                  <a:cubicBezTo>
                    <a:pt x="2435" y="373"/>
                    <a:pt x="2275" y="183"/>
                    <a:pt x="2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37"/>
            <p:cNvSpPr/>
            <p:nvPr/>
          </p:nvSpPr>
          <p:spPr>
            <a:xfrm rot="5400000" flipH="1">
              <a:off x="521588" y="1692164"/>
              <a:ext cx="98749" cy="161392"/>
            </a:xfrm>
            <a:custGeom>
              <a:avLst/>
              <a:gdLst/>
              <a:ahLst/>
              <a:cxnLst/>
              <a:rect l="l" t="t" r="r" b="b"/>
              <a:pathLst>
                <a:path w="1630" h="2664" extrusionOk="0">
                  <a:moveTo>
                    <a:pt x="1629" y="1"/>
                  </a:moveTo>
                  <a:cubicBezTo>
                    <a:pt x="1439" y="198"/>
                    <a:pt x="1249" y="351"/>
                    <a:pt x="1043" y="389"/>
                  </a:cubicBezTo>
                  <a:cubicBezTo>
                    <a:pt x="678" y="944"/>
                    <a:pt x="336" y="1537"/>
                    <a:pt x="1" y="2146"/>
                  </a:cubicBezTo>
                  <a:cubicBezTo>
                    <a:pt x="62" y="2321"/>
                    <a:pt x="123" y="2488"/>
                    <a:pt x="184" y="2663"/>
                  </a:cubicBezTo>
                  <a:cubicBezTo>
                    <a:pt x="282" y="2458"/>
                    <a:pt x="374" y="2268"/>
                    <a:pt x="473" y="2070"/>
                  </a:cubicBezTo>
                  <a:lnTo>
                    <a:pt x="435" y="2040"/>
                  </a:lnTo>
                  <a:cubicBezTo>
                    <a:pt x="404" y="2001"/>
                    <a:pt x="381" y="1963"/>
                    <a:pt x="366" y="1918"/>
                  </a:cubicBezTo>
                  <a:cubicBezTo>
                    <a:pt x="366" y="1895"/>
                    <a:pt x="359" y="1872"/>
                    <a:pt x="359" y="1849"/>
                  </a:cubicBezTo>
                  <a:cubicBezTo>
                    <a:pt x="351" y="1804"/>
                    <a:pt x="359" y="1758"/>
                    <a:pt x="374" y="1720"/>
                  </a:cubicBezTo>
                  <a:lnTo>
                    <a:pt x="435" y="1553"/>
                  </a:lnTo>
                  <a:cubicBezTo>
                    <a:pt x="442" y="1522"/>
                    <a:pt x="465" y="1499"/>
                    <a:pt x="488" y="1477"/>
                  </a:cubicBezTo>
                  <a:cubicBezTo>
                    <a:pt x="503" y="1461"/>
                    <a:pt x="526" y="1446"/>
                    <a:pt x="549" y="1438"/>
                  </a:cubicBezTo>
                  <a:cubicBezTo>
                    <a:pt x="564" y="1431"/>
                    <a:pt x="579" y="1427"/>
                    <a:pt x="593" y="1427"/>
                  </a:cubicBezTo>
                  <a:cubicBezTo>
                    <a:pt x="608" y="1427"/>
                    <a:pt x="621" y="1431"/>
                    <a:pt x="632" y="1438"/>
                  </a:cubicBezTo>
                  <a:cubicBezTo>
                    <a:pt x="663" y="1438"/>
                    <a:pt x="686" y="1454"/>
                    <a:pt x="708" y="1469"/>
                  </a:cubicBezTo>
                  <a:lnTo>
                    <a:pt x="754" y="1507"/>
                  </a:lnTo>
                  <a:cubicBezTo>
                    <a:pt x="1013" y="990"/>
                    <a:pt x="1310" y="487"/>
                    <a:pt x="1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37"/>
            <p:cNvSpPr/>
            <p:nvPr/>
          </p:nvSpPr>
          <p:spPr>
            <a:xfrm rot="5400000" flipH="1">
              <a:off x="870304" y="1832534"/>
              <a:ext cx="44286" cy="65005"/>
            </a:xfrm>
            <a:custGeom>
              <a:avLst/>
              <a:gdLst/>
              <a:ahLst/>
              <a:cxnLst/>
              <a:rect l="l" t="t" r="r" b="b"/>
              <a:pathLst>
                <a:path w="731" h="1073" extrusionOk="0">
                  <a:moveTo>
                    <a:pt x="563" y="0"/>
                  </a:moveTo>
                  <a:cubicBezTo>
                    <a:pt x="373" y="213"/>
                    <a:pt x="190" y="434"/>
                    <a:pt x="0" y="654"/>
                  </a:cubicBezTo>
                  <a:cubicBezTo>
                    <a:pt x="8" y="791"/>
                    <a:pt x="8" y="936"/>
                    <a:pt x="15" y="1073"/>
                  </a:cubicBezTo>
                  <a:cubicBezTo>
                    <a:pt x="244" y="799"/>
                    <a:pt x="480" y="548"/>
                    <a:pt x="731" y="304"/>
                  </a:cubicBezTo>
                  <a:cubicBezTo>
                    <a:pt x="670" y="205"/>
                    <a:pt x="616" y="107"/>
                    <a:pt x="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37"/>
            <p:cNvSpPr/>
            <p:nvPr/>
          </p:nvSpPr>
          <p:spPr>
            <a:xfrm rot="5400000" flipH="1">
              <a:off x="201990" y="1227348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rgbClr val="3B5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37"/>
            <p:cNvSpPr/>
            <p:nvPr/>
          </p:nvSpPr>
          <p:spPr>
            <a:xfrm rot="5400000" flipH="1">
              <a:off x="201990" y="1227348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37"/>
            <p:cNvSpPr/>
            <p:nvPr/>
          </p:nvSpPr>
          <p:spPr>
            <a:xfrm rot="5400000" flipH="1">
              <a:off x="823504" y="1877942"/>
              <a:ext cx="61855" cy="73789"/>
            </a:xfrm>
            <a:custGeom>
              <a:avLst/>
              <a:gdLst/>
              <a:ahLst/>
              <a:cxnLst/>
              <a:rect l="l" t="t" r="r" b="b"/>
              <a:pathLst>
                <a:path w="1021" h="1218" extrusionOk="0">
                  <a:moveTo>
                    <a:pt x="214" y="0"/>
                  </a:moveTo>
                  <a:cubicBezTo>
                    <a:pt x="146" y="137"/>
                    <a:pt x="69" y="282"/>
                    <a:pt x="1" y="419"/>
                  </a:cubicBezTo>
                  <a:cubicBezTo>
                    <a:pt x="336" y="693"/>
                    <a:pt x="678" y="959"/>
                    <a:pt x="1020" y="1218"/>
                  </a:cubicBezTo>
                  <a:cubicBezTo>
                    <a:pt x="1013" y="1066"/>
                    <a:pt x="1005" y="913"/>
                    <a:pt x="998" y="761"/>
                  </a:cubicBezTo>
                  <a:cubicBezTo>
                    <a:pt x="724" y="525"/>
                    <a:pt x="465" y="267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37"/>
            <p:cNvSpPr/>
            <p:nvPr/>
          </p:nvSpPr>
          <p:spPr>
            <a:xfrm rot="5400000" flipH="1">
              <a:off x="737779" y="1875155"/>
              <a:ext cx="96447" cy="96387"/>
            </a:xfrm>
            <a:custGeom>
              <a:avLst/>
              <a:gdLst/>
              <a:ahLst/>
              <a:cxnLst/>
              <a:rect l="l" t="t" r="r" b="b"/>
              <a:pathLst>
                <a:path w="1592" h="1591" extrusionOk="0">
                  <a:moveTo>
                    <a:pt x="161" y="1"/>
                  </a:moveTo>
                  <a:cubicBezTo>
                    <a:pt x="107" y="115"/>
                    <a:pt x="54" y="229"/>
                    <a:pt x="1" y="351"/>
                  </a:cubicBezTo>
                  <a:cubicBezTo>
                    <a:pt x="526" y="777"/>
                    <a:pt x="1058" y="1188"/>
                    <a:pt x="1591" y="1591"/>
                  </a:cubicBezTo>
                  <a:cubicBezTo>
                    <a:pt x="1568" y="1401"/>
                    <a:pt x="1538" y="1203"/>
                    <a:pt x="1515" y="1005"/>
                  </a:cubicBezTo>
                  <a:cubicBezTo>
                    <a:pt x="1058" y="686"/>
                    <a:pt x="610" y="35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37"/>
            <p:cNvSpPr/>
            <p:nvPr/>
          </p:nvSpPr>
          <p:spPr>
            <a:xfrm rot="5400000" flipH="1">
              <a:off x="637787" y="1857193"/>
              <a:ext cx="143883" cy="141097"/>
            </a:xfrm>
            <a:custGeom>
              <a:avLst/>
              <a:gdLst/>
              <a:ahLst/>
              <a:cxnLst/>
              <a:rect l="l" t="t" r="r" b="b"/>
              <a:pathLst>
                <a:path w="2375" h="2329" extrusionOk="0">
                  <a:moveTo>
                    <a:pt x="214" y="1"/>
                  </a:moveTo>
                  <a:cubicBezTo>
                    <a:pt x="145" y="161"/>
                    <a:pt x="69" y="328"/>
                    <a:pt x="1" y="503"/>
                  </a:cubicBezTo>
                  <a:cubicBezTo>
                    <a:pt x="762" y="1150"/>
                    <a:pt x="1553" y="1758"/>
                    <a:pt x="2375" y="2329"/>
                  </a:cubicBezTo>
                  <a:cubicBezTo>
                    <a:pt x="2306" y="2040"/>
                    <a:pt x="2245" y="1758"/>
                    <a:pt x="2192" y="1469"/>
                  </a:cubicBezTo>
                  <a:cubicBezTo>
                    <a:pt x="1522" y="998"/>
                    <a:pt x="868" y="503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37"/>
            <p:cNvSpPr/>
            <p:nvPr/>
          </p:nvSpPr>
          <p:spPr>
            <a:xfrm rot="5400000" flipH="1">
              <a:off x="402724" y="1825388"/>
              <a:ext cx="260929" cy="190895"/>
            </a:xfrm>
            <a:custGeom>
              <a:avLst/>
              <a:gdLst/>
              <a:ahLst/>
              <a:cxnLst/>
              <a:rect l="l" t="t" r="r" b="b"/>
              <a:pathLst>
                <a:path w="4307" h="3151" extrusionOk="0">
                  <a:moveTo>
                    <a:pt x="153" y="1"/>
                  </a:moveTo>
                  <a:cubicBezTo>
                    <a:pt x="100" y="191"/>
                    <a:pt x="46" y="381"/>
                    <a:pt x="1" y="572"/>
                  </a:cubicBezTo>
                  <a:cubicBezTo>
                    <a:pt x="754" y="1211"/>
                    <a:pt x="1560" y="1774"/>
                    <a:pt x="2420" y="2245"/>
                  </a:cubicBezTo>
                  <a:cubicBezTo>
                    <a:pt x="2412" y="2207"/>
                    <a:pt x="2405" y="2162"/>
                    <a:pt x="2412" y="2116"/>
                  </a:cubicBezTo>
                  <a:cubicBezTo>
                    <a:pt x="2412" y="2055"/>
                    <a:pt x="2443" y="1994"/>
                    <a:pt x="2489" y="1956"/>
                  </a:cubicBezTo>
                  <a:cubicBezTo>
                    <a:pt x="2517" y="1932"/>
                    <a:pt x="2552" y="1921"/>
                    <a:pt x="2586" y="1921"/>
                  </a:cubicBezTo>
                  <a:cubicBezTo>
                    <a:pt x="2607" y="1921"/>
                    <a:pt x="2628" y="1925"/>
                    <a:pt x="2648" y="1933"/>
                  </a:cubicBezTo>
                  <a:cubicBezTo>
                    <a:pt x="2861" y="2032"/>
                    <a:pt x="3067" y="2154"/>
                    <a:pt x="3257" y="2291"/>
                  </a:cubicBezTo>
                  <a:cubicBezTo>
                    <a:pt x="3310" y="2329"/>
                    <a:pt x="3356" y="2390"/>
                    <a:pt x="3379" y="2458"/>
                  </a:cubicBezTo>
                  <a:cubicBezTo>
                    <a:pt x="3402" y="2519"/>
                    <a:pt x="3402" y="2595"/>
                    <a:pt x="3379" y="2664"/>
                  </a:cubicBezTo>
                  <a:cubicBezTo>
                    <a:pt x="3371" y="2687"/>
                    <a:pt x="3364" y="2709"/>
                    <a:pt x="3348" y="2732"/>
                  </a:cubicBezTo>
                  <a:cubicBezTo>
                    <a:pt x="3668" y="2884"/>
                    <a:pt x="3987" y="3021"/>
                    <a:pt x="4307" y="3151"/>
                  </a:cubicBezTo>
                  <a:cubicBezTo>
                    <a:pt x="4193" y="2869"/>
                    <a:pt x="4079" y="2572"/>
                    <a:pt x="3965" y="2283"/>
                  </a:cubicBezTo>
                  <a:cubicBezTo>
                    <a:pt x="3135" y="1827"/>
                    <a:pt x="2336" y="1310"/>
                    <a:pt x="1583" y="739"/>
                  </a:cubicBezTo>
                  <a:cubicBezTo>
                    <a:pt x="1104" y="678"/>
                    <a:pt x="617" y="38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37"/>
            <p:cNvSpPr/>
            <p:nvPr/>
          </p:nvSpPr>
          <p:spPr>
            <a:xfrm rot="5400000" flipH="1">
              <a:off x="225276" y="1807395"/>
              <a:ext cx="344351" cy="184898"/>
            </a:xfrm>
            <a:custGeom>
              <a:avLst/>
              <a:gdLst/>
              <a:ahLst/>
              <a:cxnLst/>
              <a:rect l="l" t="t" r="r" b="b"/>
              <a:pathLst>
                <a:path w="5684" h="3052" extrusionOk="0">
                  <a:moveTo>
                    <a:pt x="54" y="1"/>
                  </a:moveTo>
                  <a:cubicBezTo>
                    <a:pt x="23" y="328"/>
                    <a:pt x="0" y="655"/>
                    <a:pt x="0" y="990"/>
                  </a:cubicBezTo>
                  <a:cubicBezTo>
                    <a:pt x="1005" y="1850"/>
                    <a:pt x="2153" y="1614"/>
                    <a:pt x="3211" y="2443"/>
                  </a:cubicBezTo>
                  <a:lnTo>
                    <a:pt x="3219" y="2451"/>
                  </a:lnTo>
                  <a:cubicBezTo>
                    <a:pt x="3264" y="2496"/>
                    <a:pt x="3302" y="2542"/>
                    <a:pt x="3333" y="2595"/>
                  </a:cubicBezTo>
                  <a:cubicBezTo>
                    <a:pt x="4109" y="2793"/>
                    <a:pt x="4892" y="2945"/>
                    <a:pt x="5684" y="3052"/>
                  </a:cubicBezTo>
                  <a:cubicBezTo>
                    <a:pt x="5623" y="2922"/>
                    <a:pt x="5554" y="2801"/>
                    <a:pt x="5493" y="2679"/>
                  </a:cubicBezTo>
                  <a:cubicBezTo>
                    <a:pt x="4847" y="2527"/>
                    <a:pt x="4223" y="2314"/>
                    <a:pt x="3614" y="2048"/>
                  </a:cubicBezTo>
                  <a:cubicBezTo>
                    <a:pt x="2389" y="1500"/>
                    <a:pt x="1225" y="709"/>
                    <a:pt x="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37"/>
            <p:cNvSpPr/>
            <p:nvPr/>
          </p:nvSpPr>
          <p:spPr>
            <a:xfrm rot="5400000" flipH="1">
              <a:off x="108259" y="1836081"/>
              <a:ext cx="372037" cy="91601"/>
            </a:xfrm>
            <a:custGeom>
              <a:avLst/>
              <a:gdLst/>
              <a:ahLst/>
              <a:cxnLst/>
              <a:rect l="l" t="t" r="r" b="b"/>
              <a:pathLst>
                <a:path w="6141" h="1512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69"/>
                    <a:pt x="16" y="138"/>
                    <a:pt x="31" y="206"/>
                  </a:cubicBezTo>
                  <a:cubicBezTo>
                    <a:pt x="1892" y="1003"/>
                    <a:pt x="3823" y="1511"/>
                    <a:pt x="5659" y="1511"/>
                  </a:cubicBezTo>
                  <a:cubicBezTo>
                    <a:pt x="5820" y="1511"/>
                    <a:pt x="5981" y="1507"/>
                    <a:pt x="6141" y="1499"/>
                  </a:cubicBezTo>
                  <a:cubicBezTo>
                    <a:pt x="6072" y="1393"/>
                    <a:pt x="6011" y="1286"/>
                    <a:pt x="5950" y="1180"/>
                  </a:cubicBezTo>
                  <a:cubicBezTo>
                    <a:pt x="5083" y="1096"/>
                    <a:pt x="4216" y="959"/>
                    <a:pt x="3364" y="754"/>
                  </a:cubicBezTo>
                  <a:cubicBezTo>
                    <a:pt x="3329" y="906"/>
                    <a:pt x="3200" y="1008"/>
                    <a:pt x="3051" y="1008"/>
                  </a:cubicBezTo>
                  <a:cubicBezTo>
                    <a:pt x="3036" y="1008"/>
                    <a:pt x="3021" y="1007"/>
                    <a:pt x="3006" y="1005"/>
                  </a:cubicBezTo>
                  <a:cubicBezTo>
                    <a:pt x="2025" y="898"/>
                    <a:pt x="952" y="22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37"/>
            <p:cNvSpPr/>
            <p:nvPr/>
          </p:nvSpPr>
          <p:spPr>
            <a:xfrm rot="5400000" flipH="1">
              <a:off x="40770" y="1816028"/>
              <a:ext cx="391363" cy="94812"/>
            </a:xfrm>
            <a:custGeom>
              <a:avLst/>
              <a:gdLst/>
              <a:ahLst/>
              <a:cxnLst/>
              <a:rect l="l" t="t" r="r" b="b"/>
              <a:pathLst>
                <a:path w="6460" h="156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343"/>
                    <a:pt x="153" y="685"/>
                    <a:pt x="259" y="1020"/>
                  </a:cubicBezTo>
                  <a:cubicBezTo>
                    <a:pt x="860" y="1195"/>
                    <a:pt x="1484" y="1332"/>
                    <a:pt x="2108" y="1423"/>
                  </a:cubicBezTo>
                  <a:cubicBezTo>
                    <a:pt x="2055" y="1294"/>
                    <a:pt x="2055" y="1142"/>
                    <a:pt x="2161" y="1089"/>
                  </a:cubicBezTo>
                  <a:cubicBezTo>
                    <a:pt x="2184" y="1077"/>
                    <a:pt x="2208" y="1071"/>
                    <a:pt x="2231" y="1071"/>
                  </a:cubicBezTo>
                  <a:cubicBezTo>
                    <a:pt x="2383" y="1071"/>
                    <a:pt x="2526" y="1305"/>
                    <a:pt x="2526" y="1477"/>
                  </a:cubicBezTo>
                  <a:cubicBezTo>
                    <a:pt x="3033" y="1536"/>
                    <a:pt x="3544" y="1565"/>
                    <a:pt x="4054" y="1565"/>
                  </a:cubicBezTo>
                  <a:cubicBezTo>
                    <a:pt x="4861" y="1565"/>
                    <a:pt x="5667" y="1492"/>
                    <a:pt x="6460" y="1347"/>
                  </a:cubicBezTo>
                  <a:lnTo>
                    <a:pt x="6330" y="1134"/>
                  </a:lnTo>
                  <a:cubicBezTo>
                    <a:pt x="6030" y="1163"/>
                    <a:pt x="5726" y="1176"/>
                    <a:pt x="5419" y="1176"/>
                  </a:cubicBezTo>
                  <a:cubicBezTo>
                    <a:pt x="3658" y="1176"/>
                    <a:pt x="1802" y="72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37"/>
            <p:cNvSpPr/>
            <p:nvPr/>
          </p:nvSpPr>
          <p:spPr>
            <a:xfrm rot="5400000" flipH="1">
              <a:off x="-57678" y="1793612"/>
              <a:ext cx="401056" cy="68155"/>
            </a:xfrm>
            <a:custGeom>
              <a:avLst/>
              <a:gdLst/>
              <a:ahLst/>
              <a:cxnLst/>
              <a:rect l="l" t="t" r="r" b="b"/>
              <a:pathLst>
                <a:path w="6620" h="1125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267"/>
                    <a:pt x="221" y="526"/>
                    <a:pt x="343" y="777"/>
                  </a:cubicBezTo>
                  <a:cubicBezTo>
                    <a:pt x="1316" y="1011"/>
                    <a:pt x="2275" y="1125"/>
                    <a:pt x="3208" y="1125"/>
                  </a:cubicBezTo>
                  <a:cubicBezTo>
                    <a:pt x="4396" y="1125"/>
                    <a:pt x="5541" y="940"/>
                    <a:pt x="6619" y="587"/>
                  </a:cubicBezTo>
                  <a:cubicBezTo>
                    <a:pt x="6505" y="434"/>
                    <a:pt x="6399" y="275"/>
                    <a:pt x="6292" y="115"/>
                  </a:cubicBezTo>
                  <a:cubicBezTo>
                    <a:pt x="5333" y="326"/>
                    <a:pt x="4359" y="431"/>
                    <a:pt x="3384" y="431"/>
                  </a:cubicBezTo>
                  <a:cubicBezTo>
                    <a:pt x="2247" y="431"/>
                    <a:pt x="1110" y="2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37"/>
            <p:cNvSpPr/>
            <p:nvPr/>
          </p:nvSpPr>
          <p:spPr>
            <a:xfrm rot="5400000" flipH="1">
              <a:off x="-125047" y="1752112"/>
              <a:ext cx="360042" cy="99113"/>
            </a:xfrm>
            <a:custGeom>
              <a:avLst/>
              <a:gdLst/>
              <a:ahLst/>
              <a:cxnLst/>
              <a:rect l="l" t="t" r="r" b="b"/>
              <a:pathLst>
                <a:path w="5943" h="1636" extrusionOk="0">
                  <a:moveTo>
                    <a:pt x="5942" y="0"/>
                  </a:moveTo>
                  <a:lnTo>
                    <a:pt x="5942" y="0"/>
                  </a:lnTo>
                  <a:cubicBezTo>
                    <a:pt x="4823" y="375"/>
                    <a:pt x="3627" y="574"/>
                    <a:pt x="2382" y="574"/>
                  </a:cubicBezTo>
                  <a:cubicBezTo>
                    <a:pt x="1605" y="574"/>
                    <a:pt x="808" y="496"/>
                    <a:pt x="1" y="335"/>
                  </a:cubicBezTo>
                  <a:lnTo>
                    <a:pt x="1" y="335"/>
                  </a:lnTo>
                  <a:cubicBezTo>
                    <a:pt x="282" y="799"/>
                    <a:pt x="609" y="1233"/>
                    <a:pt x="974" y="1636"/>
                  </a:cubicBezTo>
                  <a:cubicBezTo>
                    <a:pt x="1636" y="1590"/>
                    <a:pt x="2283" y="1476"/>
                    <a:pt x="2914" y="1294"/>
                  </a:cubicBezTo>
                  <a:cubicBezTo>
                    <a:pt x="3059" y="1088"/>
                    <a:pt x="3264" y="928"/>
                    <a:pt x="3500" y="845"/>
                  </a:cubicBezTo>
                  <a:cubicBezTo>
                    <a:pt x="3668" y="845"/>
                    <a:pt x="3835" y="875"/>
                    <a:pt x="3987" y="936"/>
                  </a:cubicBezTo>
                  <a:cubicBezTo>
                    <a:pt x="4664" y="670"/>
                    <a:pt x="5319" y="358"/>
                    <a:pt x="5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37"/>
            <p:cNvSpPr/>
            <p:nvPr/>
          </p:nvSpPr>
          <p:spPr>
            <a:xfrm rot="5400000" flipH="1">
              <a:off x="-62618" y="1845438"/>
              <a:ext cx="47073" cy="28171"/>
            </a:xfrm>
            <a:custGeom>
              <a:avLst/>
              <a:gdLst/>
              <a:ahLst/>
              <a:cxnLst/>
              <a:rect l="l" t="t" r="r" b="b"/>
              <a:pathLst>
                <a:path w="777" h="465" extrusionOk="0">
                  <a:moveTo>
                    <a:pt x="777" y="0"/>
                  </a:moveTo>
                  <a:lnTo>
                    <a:pt x="777" y="0"/>
                  </a:lnTo>
                  <a:cubicBezTo>
                    <a:pt x="518" y="53"/>
                    <a:pt x="259" y="99"/>
                    <a:pt x="1" y="137"/>
                  </a:cubicBezTo>
                  <a:cubicBezTo>
                    <a:pt x="138" y="251"/>
                    <a:pt x="267" y="358"/>
                    <a:pt x="404" y="464"/>
                  </a:cubicBezTo>
                  <a:cubicBezTo>
                    <a:pt x="548" y="327"/>
                    <a:pt x="678" y="175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37"/>
            <p:cNvSpPr/>
            <p:nvPr/>
          </p:nvSpPr>
          <p:spPr>
            <a:xfrm rot="5400000" flipH="1">
              <a:off x="-122503" y="1630642"/>
              <a:ext cx="267411" cy="143399"/>
            </a:xfrm>
            <a:custGeom>
              <a:avLst/>
              <a:gdLst/>
              <a:ahLst/>
              <a:cxnLst/>
              <a:rect l="l" t="t" r="r" b="b"/>
              <a:pathLst>
                <a:path w="4414" h="2367" extrusionOk="0">
                  <a:moveTo>
                    <a:pt x="4124" y="1"/>
                  </a:moveTo>
                  <a:cubicBezTo>
                    <a:pt x="3333" y="495"/>
                    <a:pt x="2504" y="921"/>
                    <a:pt x="1636" y="1271"/>
                  </a:cubicBezTo>
                  <a:cubicBezTo>
                    <a:pt x="1568" y="1309"/>
                    <a:pt x="1492" y="1340"/>
                    <a:pt x="1416" y="1363"/>
                  </a:cubicBezTo>
                  <a:cubicBezTo>
                    <a:pt x="1127" y="1469"/>
                    <a:pt x="838" y="1560"/>
                    <a:pt x="541" y="1644"/>
                  </a:cubicBezTo>
                  <a:cubicBezTo>
                    <a:pt x="305" y="1842"/>
                    <a:pt x="122" y="2085"/>
                    <a:pt x="1" y="2367"/>
                  </a:cubicBezTo>
                  <a:cubicBezTo>
                    <a:pt x="647" y="2200"/>
                    <a:pt x="1279" y="2002"/>
                    <a:pt x="1895" y="1766"/>
                  </a:cubicBezTo>
                  <a:cubicBezTo>
                    <a:pt x="2283" y="1606"/>
                    <a:pt x="2664" y="1424"/>
                    <a:pt x="3029" y="1218"/>
                  </a:cubicBezTo>
                  <a:cubicBezTo>
                    <a:pt x="2960" y="1112"/>
                    <a:pt x="2945" y="982"/>
                    <a:pt x="3036" y="906"/>
                  </a:cubicBezTo>
                  <a:cubicBezTo>
                    <a:pt x="3068" y="881"/>
                    <a:pt x="3102" y="871"/>
                    <a:pt x="3138" y="871"/>
                  </a:cubicBezTo>
                  <a:cubicBezTo>
                    <a:pt x="3223" y="871"/>
                    <a:pt x="3314" y="932"/>
                    <a:pt x="3379" y="1013"/>
                  </a:cubicBezTo>
                  <a:cubicBezTo>
                    <a:pt x="3721" y="807"/>
                    <a:pt x="4063" y="594"/>
                    <a:pt x="4406" y="374"/>
                  </a:cubicBezTo>
                  <a:lnTo>
                    <a:pt x="4413" y="381"/>
                  </a:lnTo>
                  <a:cubicBezTo>
                    <a:pt x="4314" y="252"/>
                    <a:pt x="4223" y="123"/>
                    <a:pt x="4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37"/>
            <p:cNvSpPr/>
            <p:nvPr/>
          </p:nvSpPr>
          <p:spPr>
            <a:xfrm rot="5400000" flipH="1">
              <a:off x="-166062" y="1595383"/>
              <a:ext cx="249842" cy="142914"/>
            </a:xfrm>
            <a:custGeom>
              <a:avLst/>
              <a:gdLst/>
              <a:ahLst/>
              <a:cxnLst/>
              <a:rect l="l" t="t" r="r" b="b"/>
              <a:pathLst>
                <a:path w="4124" h="2359" extrusionOk="0">
                  <a:moveTo>
                    <a:pt x="4040" y="0"/>
                  </a:moveTo>
                  <a:cubicBezTo>
                    <a:pt x="3241" y="525"/>
                    <a:pt x="2450" y="1065"/>
                    <a:pt x="1560" y="1461"/>
                  </a:cubicBezTo>
                  <a:cubicBezTo>
                    <a:pt x="1050" y="1674"/>
                    <a:pt x="533" y="1856"/>
                    <a:pt x="0" y="2016"/>
                  </a:cubicBezTo>
                  <a:cubicBezTo>
                    <a:pt x="403" y="2199"/>
                    <a:pt x="829" y="2313"/>
                    <a:pt x="1271" y="2351"/>
                  </a:cubicBezTo>
                  <a:cubicBezTo>
                    <a:pt x="1347" y="2359"/>
                    <a:pt x="1430" y="2359"/>
                    <a:pt x="1506" y="2359"/>
                  </a:cubicBezTo>
                  <a:cubicBezTo>
                    <a:pt x="2275" y="1902"/>
                    <a:pt x="3104" y="1491"/>
                    <a:pt x="3774" y="898"/>
                  </a:cubicBezTo>
                  <a:cubicBezTo>
                    <a:pt x="3895" y="654"/>
                    <a:pt x="3979" y="388"/>
                    <a:pt x="4025" y="122"/>
                  </a:cubicBezTo>
                  <a:cubicBezTo>
                    <a:pt x="4055" y="122"/>
                    <a:pt x="4093" y="114"/>
                    <a:pt x="4124" y="114"/>
                  </a:cubicBezTo>
                  <a:lnTo>
                    <a:pt x="4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37"/>
            <p:cNvSpPr/>
            <p:nvPr/>
          </p:nvSpPr>
          <p:spPr>
            <a:xfrm rot="5400000" flipH="1">
              <a:off x="309578" y="1817058"/>
              <a:ext cx="304730" cy="188593"/>
            </a:xfrm>
            <a:custGeom>
              <a:avLst/>
              <a:gdLst/>
              <a:ahLst/>
              <a:cxnLst/>
              <a:rect l="l" t="t" r="r" b="b"/>
              <a:pathLst>
                <a:path w="5030" h="3113" extrusionOk="0">
                  <a:moveTo>
                    <a:pt x="76" y="0"/>
                  </a:moveTo>
                  <a:cubicBezTo>
                    <a:pt x="46" y="145"/>
                    <a:pt x="23" y="290"/>
                    <a:pt x="0" y="442"/>
                  </a:cubicBezTo>
                  <a:cubicBezTo>
                    <a:pt x="1157" y="1172"/>
                    <a:pt x="2306" y="1979"/>
                    <a:pt x="3515" y="2549"/>
                  </a:cubicBezTo>
                  <a:cubicBezTo>
                    <a:pt x="4002" y="2777"/>
                    <a:pt x="4512" y="2968"/>
                    <a:pt x="5029" y="3112"/>
                  </a:cubicBezTo>
                  <a:cubicBezTo>
                    <a:pt x="4961" y="2968"/>
                    <a:pt x="4885" y="2815"/>
                    <a:pt x="4816" y="2663"/>
                  </a:cubicBezTo>
                  <a:cubicBezTo>
                    <a:pt x="3097" y="2047"/>
                    <a:pt x="1499" y="1142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37"/>
            <p:cNvSpPr/>
            <p:nvPr/>
          </p:nvSpPr>
          <p:spPr>
            <a:xfrm rot="5400000" flipH="1">
              <a:off x="533129" y="1830446"/>
              <a:ext cx="186291" cy="179809"/>
            </a:xfrm>
            <a:custGeom>
              <a:avLst/>
              <a:gdLst/>
              <a:ahLst/>
              <a:cxnLst/>
              <a:rect l="l" t="t" r="r" b="b"/>
              <a:pathLst>
                <a:path w="3075" h="2968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579"/>
                    <a:pt x="769" y="906"/>
                    <a:pt x="1149" y="1347"/>
                  </a:cubicBezTo>
                  <a:cubicBezTo>
                    <a:pt x="1248" y="1461"/>
                    <a:pt x="1302" y="1606"/>
                    <a:pt x="1302" y="1758"/>
                  </a:cubicBezTo>
                  <a:cubicBezTo>
                    <a:pt x="1872" y="2192"/>
                    <a:pt x="2466" y="2595"/>
                    <a:pt x="3074" y="2968"/>
                  </a:cubicBezTo>
                  <a:cubicBezTo>
                    <a:pt x="2975" y="2663"/>
                    <a:pt x="2884" y="2359"/>
                    <a:pt x="2800" y="2047"/>
                  </a:cubicBezTo>
                  <a:cubicBezTo>
                    <a:pt x="1827" y="1416"/>
                    <a:pt x="898" y="73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37"/>
            <p:cNvSpPr/>
            <p:nvPr/>
          </p:nvSpPr>
          <p:spPr>
            <a:xfrm rot="5400000" flipH="1">
              <a:off x="902322" y="1875639"/>
              <a:ext cx="31866" cy="53979"/>
            </a:xfrm>
            <a:custGeom>
              <a:avLst/>
              <a:gdLst/>
              <a:ahLst/>
              <a:cxnLst/>
              <a:rect l="l" t="t" r="r" b="b"/>
              <a:pathLst>
                <a:path w="526" h="891" extrusionOk="0">
                  <a:moveTo>
                    <a:pt x="153" y="0"/>
                  </a:moveTo>
                  <a:cubicBezTo>
                    <a:pt x="107" y="122"/>
                    <a:pt x="54" y="244"/>
                    <a:pt x="1" y="358"/>
                  </a:cubicBezTo>
                  <a:cubicBezTo>
                    <a:pt x="176" y="548"/>
                    <a:pt x="343" y="723"/>
                    <a:pt x="526" y="890"/>
                  </a:cubicBezTo>
                  <a:lnTo>
                    <a:pt x="526" y="381"/>
                  </a:lnTo>
                  <a:cubicBezTo>
                    <a:pt x="396" y="259"/>
                    <a:pt x="275" y="137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37"/>
            <p:cNvSpPr/>
            <p:nvPr/>
          </p:nvSpPr>
          <p:spPr>
            <a:xfrm rot="5400000" flipH="1">
              <a:off x="998710" y="1847953"/>
              <a:ext cx="16600" cy="80272"/>
            </a:xfrm>
            <a:custGeom>
              <a:avLst/>
              <a:gdLst/>
              <a:ahLst/>
              <a:cxnLst/>
              <a:rect l="l" t="t" r="r" b="b"/>
              <a:pathLst>
                <a:path w="274" h="1325" extrusionOk="0">
                  <a:moveTo>
                    <a:pt x="236" y="1"/>
                  </a:moveTo>
                  <a:lnTo>
                    <a:pt x="236" y="1"/>
                  </a:lnTo>
                  <a:cubicBezTo>
                    <a:pt x="190" y="374"/>
                    <a:pt x="114" y="747"/>
                    <a:pt x="0" y="1104"/>
                  </a:cubicBezTo>
                  <a:cubicBezTo>
                    <a:pt x="61" y="1180"/>
                    <a:pt x="122" y="1249"/>
                    <a:pt x="190" y="1325"/>
                  </a:cubicBezTo>
                  <a:cubicBezTo>
                    <a:pt x="205" y="1020"/>
                    <a:pt x="236" y="724"/>
                    <a:pt x="274" y="427"/>
                  </a:cubicBezTo>
                  <a:cubicBezTo>
                    <a:pt x="259" y="290"/>
                    <a:pt x="259" y="145"/>
                    <a:pt x="266" y="1"/>
                  </a:cubicBezTo>
                  <a:lnTo>
                    <a:pt x="266" y="1"/>
                  </a:lnTo>
                  <a:cubicBezTo>
                    <a:pt x="251" y="199"/>
                    <a:pt x="228" y="404"/>
                    <a:pt x="213" y="602"/>
                  </a:cubicBezTo>
                  <a:cubicBezTo>
                    <a:pt x="213" y="404"/>
                    <a:pt x="221" y="199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1" name="Google Shape;9011;p37"/>
          <p:cNvGrpSpPr/>
          <p:nvPr/>
        </p:nvGrpSpPr>
        <p:grpSpPr>
          <a:xfrm>
            <a:off x="8273761" y="3625145"/>
            <a:ext cx="1329573" cy="1690034"/>
            <a:chOff x="8273761" y="3625145"/>
            <a:chExt cx="1329573" cy="1690034"/>
          </a:xfrm>
        </p:grpSpPr>
        <p:sp>
          <p:nvSpPr>
            <p:cNvPr id="9012" name="Google Shape;9012;p37"/>
            <p:cNvSpPr/>
            <p:nvPr/>
          </p:nvSpPr>
          <p:spPr>
            <a:xfrm rot="1511358">
              <a:off x="8576749" y="3705213"/>
              <a:ext cx="596506" cy="1557059"/>
            </a:xfrm>
            <a:custGeom>
              <a:avLst/>
              <a:gdLst/>
              <a:ahLst/>
              <a:cxnLst/>
              <a:rect l="l" t="t" r="r" b="b"/>
              <a:pathLst>
                <a:path w="9846" h="25701" extrusionOk="0">
                  <a:moveTo>
                    <a:pt x="7716" y="1"/>
                  </a:moveTo>
                  <a:lnTo>
                    <a:pt x="7716" y="1"/>
                  </a:lnTo>
                  <a:cubicBezTo>
                    <a:pt x="7601" y="92"/>
                    <a:pt x="7480" y="176"/>
                    <a:pt x="7343" y="237"/>
                  </a:cubicBezTo>
                  <a:cubicBezTo>
                    <a:pt x="7297" y="252"/>
                    <a:pt x="7251" y="275"/>
                    <a:pt x="7206" y="290"/>
                  </a:cubicBezTo>
                  <a:lnTo>
                    <a:pt x="7168" y="305"/>
                  </a:lnTo>
                  <a:cubicBezTo>
                    <a:pt x="7130" y="320"/>
                    <a:pt x="7099" y="328"/>
                    <a:pt x="7069" y="343"/>
                  </a:cubicBezTo>
                  <a:lnTo>
                    <a:pt x="7023" y="358"/>
                  </a:lnTo>
                  <a:lnTo>
                    <a:pt x="6909" y="381"/>
                  </a:lnTo>
                  <a:lnTo>
                    <a:pt x="6879" y="396"/>
                  </a:lnTo>
                  <a:cubicBezTo>
                    <a:pt x="6825" y="404"/>
                    <a:pt x="6780" y="419"/>
                    <a:pt x="6734" y="427"/>
                  </a:cubicBezTo>
                  <a:lnTo>
                    <a:pt x="6673" y="442"/>
                  </a:lnTo>
                  <a:lnTo>
                    <a:pt x="6582" y="457"/>
                  </a:lnTo>
                  <a:lnTo>
                    <a:pt x="6513" y="465"/>
                  </a:lnTo>
                  <a:lnTo>
                    <a:pt x="6437" y="480"/>
                  </a:lnTo>
                  <a:lnTo>
                    <a:pt x="6354" y="495"/>
                  </a:lnTo>
                  <a:cubicBezTo>
                    <a:pt x="6224" y="510"/>
                    <a:pt x="6095" y="526"/>
                    <a:pt x="5966" y="541"/>
                  </a:cubicBezTo>
                  <a:lnTo>
                    <a:pt x="5814" y="564"/>
                  </a:lnTo>
                  <a:lnTo>
                    <a:pt x="5768" y="564"/>
                  </a:lnTo>
                  <a:lnTo>
                    <a:pt x="5600" y="586"/>
                  </a:lnTo>
                  <a:lnTo>
                    <a:pt x="5585" y="586"/>
                  </a:lnTo>
                  <a:cubicBezTo>
                    <a:pt x="5273" y="625"/>
                    <a:pt x="4961" y="693"/>
                    <a:pt x="4665" y="792"/>
                  </a:cubicBezTo>
                  <a:cubicBezTo>
                    <a:pt x="4497" y="853"/>
                    <a:pt x="4330" y="936"/>
                    <a:pt x="4170" y="1028"/>
                  </a:cubicBezTo>
                  <a:cubicBezTo>
                    <a:pt x="4163" y="1035"/>
                    <a:pt x="4155" y="1035"/>
                    <a:pt x="4147" y="1043"/>
                  </a:cubicBezTo>
                  <a:lnTo>
                    <a:pt x="4010" y="1127"/>
                  </a:lnTo>
                  <a:lnTo>
                    <a:pt x="3980" y="1149"/>
                  </a:lnTo>
                  <a:lnTo>
                    <a:pt x="3851" y="1248"/>
                  </a:lnTo>
                  <a:lnTo>
                    <a:pt x="3828" y="1264"/>
                  </a:lnTo>
                  <a:cubicBezTo>
                    <a:pt x="3387" y="1598"/>
                    <a:pt x="2999" y="2032"/>
                    <a:pt x="2633" y="2458"/>
                  </a:cubicBezTo>
                  <a:lnTo>
                    <a:pt x="2519" y="2587"/>
                  </a:lnTo>
                  <a:cubicBezTo>
                    <a:pt x="2428" y="2686"/>
                    <a:pt x="2344" y="2793"/>
                    <a:pt x="2268" y="2892"/>
                  </a:cubicBezTo>
                  <a:cubicBezTo>
                    <a:pt x="2238" y="2937"/>
                    <a:pt x="2200" y="2975"/>
                    <a:pt x="2169" y="3021"/>
                  </a:cubicBezTo>
                  <a:lnTo>
                    <a:pt x="2169" y="3029"/>
                  </a:lnTo>
                  <a:cubicBezTo>
                    <a:pt x="2048" y="3188"/>
                    <a:pt x="1949" y="3363"/>
                    <a:pt x="1865" y="3546"/>
                  </a:cubicBezTo>
                  <a:cubicBezTo>
                    <a:pt x="1819" y="3660"/>
                    <a:pt x="1781" y="3774"/>
                    <a:pt x="1758" y="3896"/>
                  </a:cubicBezTo>
                  <a:cubicBezTo>
                    <a:pt x="1758" y="3904"/>
                    <a:pt x="1758" y="3919"/>
                    <a:pt x="1751" y="3926"/>
                  </a:cubicBezTo>
                  <a:cubicBezTo>
                    <a:pt x="1720" y="4079"/>
                    <a:pt x="1705" y="4231"/>
                    <a:pt x="1705" y="4390"/>
                  </a:cubicBezTo>
                  <a:cubicBezTo>
                    <a:pt x="1705" y="4429"/>
                    <a:pt x="1705" y="4474"/>
                    <a:pt x="1698" y="4512"/>
                  </a:cubicBezTo>
                  <a:lnTo>
                    <a:pt x="1698" y="4535"/>
                  </a:lnTo>
                  <a:cubicBezTo>
                    <a:pt x="1690" y="4626"/>
                    <a:pt x="1682" y="4718"/>
                    <a:pt x="1667" y="4809"/>
                  </a:cubicBezTo>
                  <a:cubicBezTo>
                    <a:pt x="1660" y="4855"/>
                    <a:pt x="1652" y="4900"/>
                    <a:pt x="1644" y="4946"/>
                  </a:cubicBezTo>
                  <a:cubicBezTo>
                    <a:pt x="1614" y="5075"/>
                    <a:pt x="1553" y="5205"/>
                    <a:pt x="1477" y="5311"/>
                  </a:cubicBezTo>
                  <a:lnTo>
                    <a:pt x="1469" y="5326"/>
                  </a:lnTo>
                  <a:cubicBezTo>
                    <a:pt x="1454" y="5341"/>
                    <a:pt x="1439" y="5357"/>
                    <a:pt x="1424" y="5372"/>
                  </a:cubicBezTo>
                  <a:cubicBezTo>
                    <a:pt x="1340" y="5463"/>
                    <a:pt x="1233" y="5539"/>
                    <a:pt x="1127" y="5608"/>
                  </a:cubicBezTo>
                  <a:cubicBezTo>
                    <a:pt x="1074" y="5646"/>
                    <a:pt x="1013" y="5676"/>
                    <a:pt x="960" y="5714"/>
                  </a:cubicBezTo>
                  <a:cubicBezTo>
                    <a:pt x="906" y="5745"/>
                    <a:pt x="823" y="5798"/>
                    <a:pt x="762" y="5844"/>
                  </a:cubicBezTo>
                  <a:cubicBezTo>
                    <a:pt x="648" y="5920"/>
                    <a:pt x="549" y="6026"/>
                    <a:pt x="488" y="6148"/>
                  </a:cubicBezTo>
                  <a:cubicBezTo>
                    <a:pt x="435" y="6239"/>
                    <a:pt x="412" y="6346"/>
                    <a:pt x="412" y="6452"/>
                  </a:cubicBezTo>
                  <a:cubicBezTo>
                    <a:pt x="412" y="6483"/>
                    <a:pt x="412" y="6513"/>
                    <a:pt x="419" y="6544"/>
                  </a:cubicBezTo>
                  <a:cubicBezTo>
                    <a:pt x="419" y="6551"/>
                    <a:pt x="419" y="6551"/>
                    <a:pt x="419" y="6559"/>
                  </a:cubicBezTo>
                  <a:cubicBezTo>
                    <a:pt x="427" y="6620"/>
                    <a:pt x="442" y="6680"/>
                    <a:pt x="465" y="6741"/>
                  </a:cubicBezTo>
                  <a:lnTo>
                    <a:pt x="465" y="6749"/>
                  </a:lnTo>
                  <a:cubicBezTo>
                    <a:pt x="480" y="6810"/>
                    <a:pt x="503" y="6871"/>
                    <a:pt x="534" y="6932"/>
                  </a:cubicBezTo>
                  <a:cubicBezTo>
                    <a:pt x="534" y="6939"/>
                    <a:pt x="541" y="6939"/>
                    <a:pt x="541" y="6947"/>
                  </a:cubicBezTo>
                  <a:cubicBezTo>
                    <a:pt x="556" y="6977"/>
                    <a:pt x="572" y="7008"/>
                    <a:pt x="587" y="7046"/>
                  </a:cubicBezTo>
                  <a:lnTo>
                    <a:pt x="632" y="7129"/>
                  </a:lnTo>
                  <a:lnTo>
                    <a:pt x="640" y="7145"/>
                  </a:lnTo>
                  <a:cubicBezTo>
                    <a:pt x="830" y="7495"/>
                    <a:pt x="1058" y="7852"/>
                    <a:pt x="1043" y="8225"/>
                  </a:cubicBezTo>
                  <a:cubicBezTo>
                    <a:pt x="1036" y="8255"/>
                    <a:pt x="1036" y="8293"/>
                    <a:pt x="1028" y="8324"/>
                  </a:cubicBezTo>
                  <a:cubicBezTo>
                    <a:pt x="1028" y="8347"/>
                    <a:pt x="1020" y="8362"/>
                    <a:pt x="1020" y="8385"/>
                  </a:cubicBezTo>
                  <a:cubicBezTo>
                    <a:pt x="1013" y="8407"/>
                    <a:pt x="1020" y="8400"/>
                    <a:pt x="1013" y="8407"/>
                  </a:cubicBezTo>
                  <a:cubicBezTo>
                    <a:pt x="998" y="8476"/>
                    <a:pt x="975" y="8537"/>
                    <a:pt x="944" y="8598"/>
                  </a:cubicBezTo>
                  <a:cubicBezTo>
                    <a:pt x="883" y="8712"/>
                    <a:pt x="815" y="8818"/>
                    <a:pt x="739" y="8925"/>
                  </a:cubicBezTo>
                  <a:cubicBezTo>
                    <a:pt x="678" y="9001"/>
                    <a:pt x="617" y="9077"/>
                    <a:pt x="549" y="9153"/>
                  </a:cubicBezTo>
                  <a:cubicBezTo>
                    <a:pt x="480" y="9229"/>
                    <a:pt x="419" y="9298"/>
                    <a:pt x="359" y="9374"/>
                  </a:cubicBezTo>
                  <a:cubicBezTo>
                    <a:pt x="267" y="9488"/>
                    <a:pt x="191" y="9602"/>
                    <a:pt x="130" y="9724"/>
                  </a:cubicBezTo>
                  <a:lnTo>
                    <a:pt x="115" y="9762"/>
                  </a:lnTo>
                  <a:cubicBezTo>
                    <a:pt x="107" y="9777"/>
                    <a:pt x="100" y="9800"/>
                    <a:pt x="92" y="9815"/>
                  </a:cubicBezTo>
                  <a:cubicBezTo>
                    <a:pt x="47" y="9921"/>
                    <a:pt x="24" y="10028"/>
                    <a:pt x="16" y="10134"/>
                  </a:cubicBezTo>
                  <a:cubicBezTo>
                    <a:pt x="1" y="10233"/>
                    <a:pt x="1" y="10340"/>
                    <a:pt x="16" y="10439"/>
                  </a:cubicBezTo>
                  <a:cubicBezTo>
                    <a:pt x="9" y="10446"/>
                    <a:pt x="9" y="10454"/>
                    <a:pt x="16" y="10454"/>
                  </a:cubicBezTo>
                  <a:cubicBezTo>
                    <a:pt x="24" y="10561"/>
                    <a:pt x="47" y="10659"/>
                    <a:pt x="69" y="10758"/>
                  </a:cubicBezTo>
                  <a:lnTo>
                    <a:pt x="69" y="10774"/>
                  </a:lnTo>
                  <a:cubicBezTo>
                    <a:pt x="85" y="10819"/>
                    <a:pt x="100" y="10872"/>
                    <a:pt x="115" y="10918"/>
                  </a:cubicBezTo>
                  <a:lnTo>
                    <a:pt x="115" y="10926"/>
                  </a:lnTo>
                  <a:cubicBezTo>
                    <a:pt x="138" y="10979"/>
                    <a:pt x="153" y="11032"/>
                    <a:pt x="176" y="11078"/>
                  </a:cubicBezTo>
                  <a:cubicBezTo>
                    <a:pt x="199" y="11124"/>
                    <a:pt x="214" y="11177"/>
                    <a:pt x="237" y="11215"/>
                  </a:cubicBezTo>
                  <a:lnTo>
                    <a:pt x="252" y="11245"/>
                  </a:lnTo>
                  <a:cubicBezTo>
                    <a:pt x="275" y="11291"/>
                    <a:pt x="298" y="11337"/>
                    <a:pt x="321" y="11382"/>
                  </a:cubicBezTo>
                  <a:cubicBezTo>
                    <a:pt x="359" y="11451"/>
                    <a:pt x="397" y="11527"/>
                    <a:pt x="442" y="11595"/>
                  </a:cubicBezTo>
                  <a:cubicBezTo>
                    <a:pt x="480" y="11671"/>
                    <a:pt x="534" y="11747"/>
                    <a:pt x="579" y="11831"/>
                  </a:cubicBezTo>
                  <a:cubicBezTo>
                    <a:pt x="709" y="12036"/>
                    <a:pt x="830" y="12250"/>
                    <a:pt x="937" y="12463"/>
                  </a:cubicBezTo>
                  <a:cubicBezTo>
                    <a:pt x="990" y="12584"/>
                    <a:pt x="1036" y="12706"/>
                    <a:pt x="1074" y="12828"/>
                  </a:cubicBezTo>
                  <a:cubicBezTo>
                    <a:pt x="1089" y="12873"/>
                    <a:pt x="1104" y="12927"/>
                    <a:pt x="1112" y="12965"/>
                  </a:cubicBezTo>
                  <a:cubicBezTo>
                    <a:pt x="1142" y="13079"/>
                    <a:pt x="1150" y="13201"/>
                    <a:pt x="1157" y="13315"/>
                  </a:cubicBezTo>
                  <a:cubicBezTo>
                    <a:pt x="1157" y="13398"/>
                    <a:pt x="1150" y="13482"/>
                    <a:pt x="1142" y="13566"/>
                  </a:cubicBezTo>
                  <a:cubicBezTo>
                    <a:pt x="1135" y="13665"/>
                    <a:pt x="1119" y="13748"/>
                    <a:pt x="1104" y="13840"/>
                  </a:cubicBezTo>
                  <a:cubicBezTo>
                    <a:pt x="1089" y="13931"/>
                    <a:pt x="1074" y="14022"/>
                    <a:pt x="1058" y="14113"/>
                  </a:cubicBezTo>
                  <a:cubicBezTo>
                    <a:pt x="1043" y="14243"/>
                    <a:pt x="1036" y="14380"/>
                    <a:pt x="1043" y="14509"/>
                  </a:cubicBezTo>
                  <a:cubicBezTo>
                    <a:pt x="1043" y="14547"/>
                    <a:pt x="1051" y="14585"/>
                    <a:pt x="1058" y="14616"/>
                  </a:cubicBezTo>
                  <a:cubicBezTo>
                    <a:pt x="1058" y="14623"/>
                    <a:pt x="1058" y="14631"/>
                    <a:pt x="1058" y="14638"/>
                  </a:cubicBezTo>
                  <a:cubicBezTo>
                    <a:pt x="1066" y="14676"/>
                    <a:pt x="1074" y="14714"/>
                    <a:pt x="1089" y="14753"/>
                  </a:cubicBezTo>
                  <a:cubicBezTo>
                    <a:pt x="1097" y="14783"/>
                    <a:pt x="1112" y="14821"/>
                    <a:pt x="1135" y="14859"/>
                  </a:cubicBezTo>
                  <a:lnTo>
                    <a:pt x="1150" y="14889"/>
                  </a:lnTo>
                  <a:cubicBezTo>
                    <a:pt x="1157" y="14912"/>
                    <a:pt x="1173" y="14935"/>
                    <a:pt x="1188" y="14958"/>
                  </a:cubicBezTo>
                  <a:cubicBezTo>
                    <a:pt x="1203" y="14981"/>
                    <a:pt x="1195" y="14981"/>
                    <a:pt x="1203" y="14988"/>
                  </a:cubicBezTo>
                  <a:cubicBezTo>
                    <a:pt x="1218" y="15011"/>
                    <a:pt x="1241" y="15034"/>
                    <a:pt x="1256" y="15057"/>
                  </a:cubicBezTo>
                  <a:lnTo>
                    <a:pt x="1272" y="15080"/>
                  </a:lnTo>
                  <a:cubicBezTo>
                    <a:pt x="1294" y="15103"/>
                    <a:pt x="1317" y="15133"/>
                    <a:pt x="1348" y="15163"/>
                  </a:cubicBezTo>
                  <a:cubicBezTo>
                    <a:pt x="1850" y="15665"/>
                    <a:pt x="2839" y="15795"/>
                    <a:pt x="3326" y="16312"/>
                  </a:cubicBezTo>
                  <a:cubicBezTo>
                    <a:pt x="3349" y="16335"/>
                    <a:pt x="3371" y="16365"/>
                    <a:pt x="3394" y="16396"/>
                  </a:cubicBezTo>
                  <a:cubicBezTo>
                    <a:pt x="3394" y="16396"/>
                    <a:pt x="3394" y="16403"/>
                    <a:pt x="3402" y="16403"/>
                  </a:cubicBezTo>
                  <a:cubicBezTo>
                    <a:pt x="3417" y="16426"/>
                    <a:pt x="3440" y="16457"/>
                    <a:pt x="3455" y="16480"/>
                  </a:cubicBezTo>
                  <a:lnTo>
                    <a:pt x="3463" y="16502"/>
                  </a:lnTo>
                  <a:cubicBezTo>
                    <a:pt x="3478" y="16525"/>
                    <a:pt x="3493" y="16548"/>
                    <a:pt x="3508" y="16571"/>
                  </a:cubicBezTo>
                  <a:lnTo>
                    <a:pt x="3516" y="16601"/>
                  </a:lnTo>
                  <a:cubicBezTo>
                    <a:pt x="3531" y="16632"/>
                    <a:pt x="3546" y="16670"/>
                    <a:pt x="3554" y="16700"/>
                  </a:cubicBezTo>
                  <a:cubicBezTo>
                    <a:pt x="3569" y="16738"/>
                    <a:pt x="3577" y="16769"/>
                    <a:pt x="3584" y="16799"/>
                  </a:cubicBezTo>
                  <a:cubicBezTo>
                    <a:pt x="3584" y="16807"/>
                    <a:pt x="3584" y="16822"/>
                    <a:pt x="3584" y="16830"/>
                  </a:cubicBezTo>
                  <a:cubicBezTo>
                    <a:pt x="3592" y="16845"/>
                    <a:pt x="3592" y="16875"/>
                    <a:pt x="3600" y="16890"/>
                  </a:cubicBezTo>
                  <a:cubicBezTo>
                    <a:pt x="3600" y="16913"/>
                    <a:pt x="3600" y="16951"/>
                    <a:pt x="3607" y="16982"/>
                  </a:cubicBezTo>
                  <a:cubicBezTo>
                    <a:pt x="3622" y="17248"/>
                    <a:pt x="3562" y="17537"/>
                    <a:pt x="3539" y="17811"/>
                  </a:cubicBezTo>
                  <a:lnTo>
                    <a:pt x="3539" y="17841"/>
                  </a:lnTo>
                  <a:lnTo>
                    <a:pt x="3539" y="17910"/>
                  </a:lnTo>
                  <a:cubicBezTo>
                    <a:pt x="3539" y="17917"/>
                    <a:pt x="3539" y="17933"/>
                    <a:pt x="3539" y="17940"/>
                  </a:cubicBezTo>
                  <a:lnTo>
                    <a:pt x="3539" y="18070"/>
                  </a:lnTo>
                  <a:cubicBezTo>
                    <a:pt x="3539" y="18077"/>
                    <a:pt x="3539" y="18092"/>
                    <a:pt x="3539" y="18100"/>
                  </a:cubicBezTo>
                  <a:cubicBezTo>
                    <a:pt x="3539" y="18115"/>
                    <a:pt x="3539" y="18138"/>
                    <a:pt x="3546" y="18161"/>
                  </a:cubicBezTo>
                  <a:cubicBezTo>
                    <a:pt x="3546" y="18184"/>
                    <a:pt x="3546" y="18184"/>
                    <a:pt x="3546" y="18191"/>
                  </a:cubicBezTo>
                  <a:cubicBezTo>
                    <a:pt x="3546" y="18207"/>
                    <a:pt x="3546" y="18237"/>
                    <a:pt x="3554" y="18260"/>
                  </a:cubicBezTo>
                  <a:cubicBezTo>
                    <a:pt x="3554" y="18275"/>
                    <a:pt x="3554" y="18275"/>
                    <a:pt x="3562" y="18290"/>
                  </a:cubicBezTo>
                  <a:cubicBezTo>
                    <a:pt x="3569" y="18336"/>
                    <a:pt x="3584" y="18382"/>
                    <a:pt x="3607" y="18427"/>
                  </a:cubicBezTo>
                  <a:cubicBezTo>
                    <a:pt x="3622" y="18465"/>
                    <a:pt x="3645" y="18503"/>
                    <a:pt x="3668" y="18541"/>
                  </a:cubicBezTo>
                  <a:cubicBezTo>
                    <a:pt x="3858" y="18830"/>
                    <a:pt x="4231" y="18937"/>
                    <a:pt x="4573" y="19059"/>
                  </a:cubicBezTo>
                  <a:lnTo>
                    <a:pt x="4634" y="19081"/>
                  </a:lnTo>
                  <a:lnTo>
                    <a:pt x="4665" y="19097"/>
                  </a:lnTo>
                  <a:cubicBezTo>
                    <a:pt x="4855" y="19158"/>
                    <a:pt x="5022" y="19249"/>
                    <a:pt x="5167" y="19378"/>
                  </a:cubicBezTo>
                  <a:cubicBezTo>
                    <a:pt x="5212" y="19424"/>
                    <a:pt x="5251" y="19477"/>
                    <a:pt x="5289" y="19530"/>
                  </a:cubicBezTo>
                  <a:cubicBezTo>
                    <a:pt x="5327" y="19599"/>
                    <a:pt x="5365" y="19675"/>
                    <a:pt x="5380" y="19751"/>
                  </a:cubicBezTo>
                  <a:cubicBezTo>
                    <a:pt x="5387" y="19789"/>
                    <a:pt x="5395" y="19819"/>
                    <a:pt x="5403" y="19857"/>
                  </a:cubicBezTo>
                  <a:lnTo>
                    <a:pt x="5403" y="19873"/>
                  </a:lnTo>
                  <a:cubicBezTo>
                    <a:pt x="5410" y="19911"/>
                    <a:pt x="5410" y="19941"/>
                    <a:pt x="5410" y="19972"/>
                  </a:cubicBezTo>
                  <a:cubicBezTo>
                    <a:pt x="5425" y="20147"/>
                    <a:pt x="5410" y="20322"/>
                    <a:pt x="5418" y="20489"/>
                  </a:cubicBezTo>
                  <a:lnTo>
                    <a:pt x="5418" y="20504"/>
                  </a:lnTo>
                  <a:lnTo>
                    <a:pt x="5425" y="20588"/>
                  </a:lnTo>
                  <a:lnTo>
                    <a:pt x="5425" y="20618"/>
                  </a:lnTo>
                  <a:lnTo>
                    <a:pt x="5433" y="20687"/>
                  </a:lnTo>
                  <a:lnTo>
                    <a:pt x="5433" y="20717"/>
                  </a:lnTo>
                  <a:cubicBezTo>
                    <a:pt x="5441" y="20748"/>
                    <a:pt x="5448" y="20778"/>
                    <a:pt x="5456" y="20808"/>
                  </a:cubicBezTo>
                  <a:cubicBezTo>
                    <a:pt x="5509" y="21014"/>
                    <a:pt x="5623" y="21196"/>
                    <a:pt x="5775" y="21341"/>
                  </a:cubicBezTo>
                  <a:cubicBezTo>
                    <a:pt x="5882" y="21440"/>
                    <a:pt x="6004" y="21531"/>
                    <a:pt x="6133" y="21607"/>
                  </a:cubicBezTo>
                  <a:cubicBezTo>
                    <a:pt x="6415" y="21767"/>
                    <a:pt x="6711" y="21904"/>
                    <a:pt x="7008" y="22018"/>
                  </a:cubicBezTo>
                  <a:cubicBezTo>
                    <a:pt x="7175" y="22087"/>
                    <a:pt x="7495" y="22475"/>
                    <a:pt x="7875" y="22992"/>
                  </a:cubicBezTo>
                  <a:cubicBezTo>
                    <a:pt x="8225" y="23471"/>
                    <a:pt x="8636" y="24057"/>
                    <a:pt x="9016" y="24590"/>
                  </a:cubicBezTo>
                  <a:lnTo>
                    <a:pt x="9024" y="24605"/>
                  </a:lnTo>
                  <a:lnTo>
                    <a:pt x="9100" y="24696"/>
                  </a:lnTo>
                  <a:lnTo>
                    <a:pt x="9161" y="24780"/>
                  </a:lnTo>
                  <a:lnTo>
                    <a:pt x="9207" y="24856"/>
                  </a:lnTo>
                  <a:lnTo>
                    <a:pt x="9275" y="24940"/>
                  </a:lnTo>
                  <a:lnTo>
                    <a:pt x="9321" y="25008"/>
                  </a:lnTo>
                  <a:lnTo>
                    <a:pt x="9404" y="25122"/>
                  </a:lnTo>
                  <a:lnTo>
                    <a:pt x="9427" y="25153"/>
                  </a:lnTo>
                  <a:lnTo>
                    <a:pt x="9534" y="25290"/>
                  </a:lnTo>
                  <a:lnTo>
                    <a:pt x="9564" y="25335"/>
                  </a:lnTo>
                  <a:lnTo>
                    <a:pt x="9633" y="25427"/>
                  </a:lnTo>
                  <a:lnTo>
                    <a:pt x="9663" y="25472"/>
                  </a:lnTo>
                  <a:lnTo>
                    <a:pt x="9732" y="25556"/>
                  </a:lnTo>
                  <a:lnTo>
                    <a:pt x="9762" y="25594"/>
                  </a:lnTo>
                  <a:cubicBezTo>
                    <a:pt x="9763" y="25596"/>
                    <a:pt x="9765" y="25597"/>
                    <a:pt x="9766" y="25599"/>
                  </a:cubicBezTo>
                  <a:lnTo>
                    <a:pt x="9766" y="25599"/>
                  </a:lnTo>
                  <a:cubicBezTo>
                    <a:pt x="9460" y="25199"/>
                    <a:pt x="9206" y="24755"/>
                    <a:pt x="9024" y="24285"/>
                  </a:cubicBezTo>
                  <a:cubicBezTo>
                    <a:pt x="9001" y="24217"/>
                    <a:pt x="8971" y="24148"/>
                    <a:pt x="8948" y="24088"/>
                  </a:cubicBezTo>
                  <a:lnTo>
                    <a:pt x="8925" y="24019"/>
                  </a:lnTo>
                  <a:lnTo>
                    <a:pt x="8887" y="23882"/>
                  </a:lnTo>
                  <a:cubicBezTo>
                    <a:pt x="8880" y="23859"/>
                    <a:pt x="8872" y="23829"/>
                    <a:pt x="8864" y="23798"/>
                  </a:cubicBezTo>
                  <a:cubicBezTo>
                    <a:pt x="8857" y="23776"/>
                    <a:pt x="8841" y="23722"/>
                    <a:pt x="8826" y="23684"/>
                  </a:cubicBezTo>
                  <a:lnTo>
                    <a:pt x="8803" y="23585"/>
                  </a:lnTo>
                  <a:cubicBezTo>
                    <a:pt x="8796" y="23555"/>
                    <a:pt x="8788" y="23517"/>
                    <a:pt x="8781" y="23479"/>
                  </a:cubicBezTo>
                  <a:cubicBezTo>
                    <a:pt x="8773" y="23441"/>
                    <a:pt x="8765" y="23410"/>
                    <a:pt x="8758" y="23380"/>
                  </a:cubicBezTo>
                  <a:cubicBezTo>
                    <a:pt x="8750" y="23357"/>
                    <a:pt x="8743" y="23319"/>
                    <a:pt x="8743" y="23289"/>
                  </a:cubicBezTo>
                  <a:cubicBezTo>
                    <a:pt x="8712" y="23137"/>
                    <a:pt x="8689" y="22992"/>
                    <a:pt x="8674" y="22840"/>
                  </a:cubicBezTo>
                  <a:lnTo>
                    <a:pt x="8674" y="22787"/>
                  </a:lnTo>
                  <a:cubicBezTo>
                    <a:pt x="8667" y="22741"/>
                    <a:pt x="8667" y="22688"/>
                    <a:pt x="8667" y="22642"/>
                  </a:cubicBezTo>
                  <a:lnTo>
                    <a:pt x="8667" y="22589"/>
                  </a:lnTo>
                  <a:cubicBezTo>
                    <a:pt x="8667" y="22535"/>
                    <a:pt x="8659" y="22482"/>
                    <a:pt x="8659" y="22429"/>
                  </a:cubicBezTo>
                  <a:lnTo>
                    <a:pt x="8659" y="22399"/>
                  </a:lnTo>
                  <a:lnTo>
                    <a:pt x="8659" y="22224"/>
                  </a:lnTo>
                  <a:lnTo>
                    <a:pt x="8659" y="22208"/>
                  </a:lnTo>
                  <a:cubicBezTo>
                    <a:pt x="8659" y="21889"/>
                    <a:pt x="8689" y="21569"/>
                    <a:pt x="8750" y="21257"/>
                  </a:cubicBezTo>
                  <a:cubicBezTo>
                    <a:pt x="8788" y="21075"/>
                    <a:pt x="8834" y="20892"/>
                    <a:pt x="8887" y="20717"/>
                  </a:cubicBezTo>
                  <a:cubicBezTo>
                    <a:pt x="8994" y="20398"/>
                    <a:pt x="9123" y="20078"/>
                    <a:pt x="9222" y="19751"/>
                  </a:cubicBezTo>
                  <a:cubicBezTo>
                    <a:pt x="9389" y="19249"/>
                    <a:pt x="9481" y="18739"/>
                    <a:pt x="9290" y="18260"/>
                  </a:cubicBezTo>
                  <a:cubicBezTo>
                    <a:pt x="9275" y="18222"/>
                    <a:pt x="9260" y="18191"/>
                    <a:pt x="9245" y="18161"/>
                  </a:cubicBezTo>
                  <a:cubicBezTo>
                    <a:pt x="9237" y="18138"/>
                    <a:pt x="9230" y="18123"/>
                    <a:pt x="9222" y="18108"/>
                  </a:cubicBezTo>
                  <a:lnTo>
                    <a:pt x="9199" y="18062"/>
                  </a:lnTo>
                  <a:lnTo>
                    <a:pt x="9153" y="17986"/>
                  </a:lnTo>
                  <a:lnTo>
                    <a:pt x="9138" y="17971"/>
                  </a:lnTo>
                  <a:cubicBezTo>
                    <a:pt x="9047" y="17826"/>
                    <a:pt x="8948" y="17682"/>
                    <a:pt x="8841" y="17545"/>
                  </a:cubicBezTo>
                  <a:lnTo>
                    <a:pt x="8788" y="17469"/>
                  </a:lnTo>
                  <a:lnTo>
                    <a:pt x="8773" y="17446"/>
                  </a:lnTo>
                  <a:cubicBezTo>
                    <a:pt x="8606" y="17225"/>
                    <a:pt x="8469" y="16989"/>
                    <a:pt x="8438" y="16731"/>
                  </a:cubicBezTo>
                  <a:cubicBezTo>
                    <a:pt x="8431" y="16685"/>
                    <a:pt x="8423" y="16639"/>
                    <a:pt x="8423" y="16586"/>
                  </a:cubicBezTo>
                  <a:cubicBezTo>
                    <a:pt x="8431" y="16198"/>
                    <a:pt x="8697" y="15856"/>
                    <a:pt x="8849" y="15491"/>
                  </a:cubicBezTo>
                  <a:lnTo>
                    <a:pt x="8857" y="15460"/>
                  </a:lnTo>
                  <a:cubicBezTo>
                    <a:pt x="8902" y="15354"/>
                    <a:pt x="8933" y="15239"/>
                    <a:pt x="8940" y="15118"/>
                  </a:cubicBezTo>
                  <a:cubicBezTo>
                    <a:pt x="8948" y="14958"/>
                    <a:pt x="8925" y="14806"/>
                    <a:pt x="8864" y="14661"/>
                  </a:cubicBezTo>
                  <a:cubicBezTo>
                    <a:pt x="8857" y="14631"/>
                    <a:pt x="8841" y="14600"/>
                    <a:pt x="8826" y="14562"/>
                  </a:cubicBezTo>
                  <a:cubicBezTo>
                    <a:pt x="8819" y="14562"/>
                    <a:pt x="8819" y="14555"/>
                    <a:pt x="8819" y="14547"/>
                  </a:cubicBezTo>
                  <a:cubicBezTo>
                    <a:pt x="8803" y="14524"/>
                    <a:pt x="8788" y="14494"/>
                    <a:pt x="8773" y="14471"/>
                  </a:cubicBezTo>
                  <a:lnTo>
                    <a:pt x="8773" y="14463"/>
                  </a:lnTo>
                  <a:cubicBezTo>
                    <a:pt x="8735" y="14395"/>
                    <a:pt x="8689" y="14334"/>
                    <a:pt x="8651" y="14281"/>
                  </a:cubicBezTo>
                  <a:cubicBezTo>
                    <a:pt x="8484" y="14045"/>
                    <a:pt x="8271" y="13832"/>
                    <a:pt x="8073" y="13596"/>
                  </a:cubicBezTo>
                  <a:lnTo>
                    <a:pt x="7997" y="13512"/>
                  </a:lnTo>
                  <a:lnTo>
                    <a:pt x="7989" y="13497"/>
                  </a:lnTo>
                  <a:cubicBezTo>
                    <a:pt x="7967" y="13474"/>
                    <a:pt x="7944" y="13444"/>
                    <a:pt x="7921" y="13414"/>
                  </a:cubicBezTo>
                  <a:cubicBezTo>
                    <a:pt x="7875" y="13353"/>
                    <a:pt x="7837" y="13292"/>
                    <a:pt x="7792" y="13223"/>
                  </a:cubicBezTo>
                  <a:cubicBezTo>
                    <a:pt x="7731" y="13117"/>
                    <a:pt x="7677" y="13003"/>
                    <a:pt x="7639" y="12881"/>
                  </a:cubicBezTo>
                  <a:cubicBezTo>
                    <a:pt x="7579" y="12668"/>
                    <a:pt x="7563" y="12447"/>
                    <a:pt x="7601" y="12227"/>
                  </a:cubicBezTo>
                  <a:cubicBezTo>
                    <a:pt x="7601" y="12189"/>
                    <a:pt x="7609" y="12151"/>
                    <a:pt x="7617" y="12113"/>
                  </a:cubicBezTo>
                  <a:lnTo>
                    <a:pt x="7624" y="12082"/>
                  </a:lnTo>
                  <a:cubicBezTo>
                    <a:pt x="7632" y="12052"/>
                    <a:pt x="7639" y="12021"/>
                    <a:pt x="7647" y="11991"/>
                  </a:cubicBezTo>
                  <a:cubicBezTo>
                    <a:pt x="7639" y="11983"/>
                    <a:pt x="7639" y="11976"/>
                    <a:pt x="7647" y="11968"/>
                  </a:cubicBezTo>
                  <a:cubicBezTo>
                    <a:pt x="7655" y="11930"/>
                    <a:pt x="7662" y="11892"/>
                    <a:pt x="7677" y="11854"/>
                  </a:cubicBezTo>
                  <a:cubicBezTo>
                    <a:pt x="7677" y="11846"/>
                    <a:pt x="7677" y="11846"/>
                    <a:pt x="7677" y="11846"/>
                  </a:cubicBezTo>
                  <a:cubicBezTo>
                    <a:pt x="7685" y="11808"/>
                    <a:pt x="7693" y="11770"/>
                    <a:pt x="7708" y="11732"/>
                  </a:cubicBezTo>
                  <a:lnTo>
                    <a:pt x="7716" y="11702"/>
                  </a:lnTo>
                  <a:cubicBezTo>
                    <a:pt x="7723" y="11671"/>
                    <a:pt x="7738" y="11641"/>
                    <a:pt x="7746" y="11610"/>
                  </a:cubicBezTo>
                  <a:lnTo>
                    <a:pt x="7754" y="11588"/>
                  </a:lnTo>
                  <a:cubicBezTo>
                    <a:pt x="7769" y="11550"/>
                    <a:pt x="7784" y="11512"/>
                    <a:pt x="7792" y="11473"/>
                  </a:cubicBezTo>
                  <a:cubicBezTo>
                    <a:pt x="7792" y="11458"/>
                    <a:pt x="7807" y="11443"/>
                    <a:pt x="7807" y="11435"/>
                  </a:cubicBezTo>
                  <a:lnTo>
                    <a:pt x="7837" y="11359"/>
                  </a:lnTo>
                  <a:lnTo>
                    <a:pt x="7883" y="11215"/>
                  </a:lnTo>
                  <a:cubicBezTo>
                    <a:pt x="8035" y="10789"/>
                    <a:pt x="8180" y="10355"/>
                    <a:pt x="8111" y="9921"/>
                  </a:cubicBezTo>
                  <a:cubicBezTo>
                    <a:pt x="8111" y="9906"/>
                    <a:pt x="8111" y="9891"/>
                    <a:pt x="8104" y="9876"/>
                  </a:cubicBezTo>
                  <a:cubicBezTo>
                    <a:pt x="8104" y="9845"/>
                    <a:pt x="8096" y="9815"/>
                    <a:pt x="8088" y="9777"/>
                  </a:cubicBezTo>
                  <a:cubicBezTo>
                    <a:pt x="8088" y="9777"/>
                    <a:pt x="8088" y="9769"/>
                    <a:pt x="8088" y="9762"/>
                  </a:cubicBezTo>
                  <a:cubicBezTo>
                    <a:pt x="8081" y="9739"/>
                    <a:pt x="8073" y="9716"/>
                    <a:pt x="8065" y="9686"/>
                  </a:cubicBezTo>
                  <a:cubicBezTo>
                    <a:pt x="8065" y="9686"/>
                    <a:pt x="8065" y="9678"/>
                    <a:pt x="8065" y="9678"/>
                  </a:cubicBezTo>
                  <a:cubicBezTo>
                    <a:pt x="8058" y="9648"/>
                    <a:pt x="8050" y="9625"/>
                    <a:pt x="8035" y="9594"/>
                  </a:cubicBezTo>
                  <a:cubicBezTo>
                    <a:pt x="8027" y="9572"/>
                    <a:pt x="8012" y="9541"/>
                    <a:pt x="8005" y="9511"/>
                  </a:cubicBezTo>
                  <a:cubicBezTo>
                    <a:pt x="7929" y="9343"/>
                    <a:pt x="7837" y="9183"/>
                    <a:pt x="7738" y="9039"/>
                  </a:cubicBezTo>
                  <a:lnTo>
                    <a:pt x="7647" y="8910"/>
                  </a:lnTo>
                  <a:cubicBezTo>
                    <a:pt x="7571" y="8803"/>
                    <a:pt x="7495" y="8704"/>
                    <a:pt x="7426" y="8598"/>
                  </a:cubicBezTo>
                  <a:cubicBezTo>
                    <a:pt x="7381" y="8544"/>
                    <a:pt x="7343" y="8484"/>
                    <a:pt x="7305" y="8423"/>
                  </a:cubicBezTo>
                  <a:cubicBezTo>
                    <a:pt x="7229" y="8324"/>
                    <a:pt x="7168" y="8210"/>
                    <a:pt x="7107" y="8096"/>
                  </a:cubicBezTo>
                  <a:cubicBezTo>
                    <a:pt x="7084" y="8058"/>
                    <a:pt x="7069" y="8019"/>
                    <a:pt x="7046" y="7974"/>
                  </a:cubicBezTo>
                  <a:cubicBezTo>
                    <a:pt x="7031" y="7936"/>
                    <a:pt x="7016" y="7898"/>
                    <a:pt x="7000" y="7852"/>
                  </a:cubicBezTo>
                  <a:cubicBezTo>
                    <a:pt x="6947" y="7708"/>
                    <a:pt x="6924" y="7563"/>
                    <a:pt x="6924" y="7411"/>
                  </a:cubicBezTo>
                  <a:lnTo>
                    <a:pt x="6924" y="7373"/>
                  </a:lnTo>
                  <a:cubicBezTo>
                    <a:pt x="6924" y="7335"/>
                    <a:pt x="6932" y="7289"/>
                    <a:pt x="6939" y="7243"/>
                  </a:cubicBezTo>
                  <a:lnTo>
                    <a:pt x="6947" y="7205"/>
                  </a:lnTo>
                  <a:cubicBezTo>
                    <a:pt x="6955" y="7167"/>
                    <a:pt x="6962" y="7137"/>
                    <a:pt x="6970" y="7107"/>
                  </a:cubicBezTo>
                  <a:cubicBezTo>
                    <a:pt x="6978" y="7068"/>
                    <a:pt x="6985" y="7053"/>
                    <a:pt x="6993" y="7030"/>
                  </a:cubicBezTo>
                  <a:cubicBezTo>
                    <a:pt x="7099" y="6696"/>
                    <a:pt x="7328" y="6399"/>
                    <a:pt x="7548" y="6102"/>
                  </a:cubicBezTo>
                  <a:cubicBezTo>
                    <a:pt x="7693" y="5920"/>
                    <a:pt x="7814" y="5729"/>
                    <a:pt x="7921" y="5532"/>
                  </a:cubicBezTo>
                  <a:cubicBezTo>
                    <a:pt x="7989" y="5395"/>
                    <a:pt x="8035" y="5250"/>
                    <a:pt x="8065" y="5106"/>
                  </a:cubicBezTo>
                  <a:cubicBezTo>
                    <a:pt x="8187" y="4489"/>
                    <a:pt x="7860" y="3926"/>
                    <a:pt x="7541" y="3348"/>
                  </a:cubicBezTo>
                  <a:cubicBezTo>
                    <a:pt x="7449" y="3181"/>
                    <a:pt x="7358" y="3006"/>
                    <a:pt x="7282" y="2831"/>
                  </a:cubicBezTo>
                  <a:cubicBezTo>
                    <a:pt x="7236" y="2740"/>
                    <a:pt x="7198" y="2641"/>
                    <a:pt x="7168" y="2549"/>
                  </a:cubicBezTo>
                  <a:cubicBezTo>
                    <a:pt x="7122" y="2405"/>
                    <a:pt x="7084" y="2260"/>
                    <a:pt x="7069" y="2116"/>
                  </a:cubicBezTo>
                  <a:cubicBezTo>
                    <a:pt x="7054" y="2002"/>
                    <a:pt x="7046" y="1887"/>
                    <a:pt x="7046" y="1773"/>
                  </a:cubicBezTo>
                  <a:cubicBezTo>
                    <a:pt x="7046" y="1712"/>
                    <a:pt x="7046" y="1652"/>
                    <a:pt x="7054" y="1598"/>
                  </a:cubicBezTo>
                  <a:cubicBezTo>
                    <a:pt x="7054" y="1537"/>
                    <a:pt x="7061" y="1484"/>
                    <a:pt x="7069" y="1423"/>
                  </a:cubicBezTo>
                  <a:cubicBezTo>
                    <a:pt x="7092" y="1241"/>
                    <a:pt x="7137" y="1058"/>
                    <a:pt x="7198" y="883"/>
                  </a:cubicBezTo>
                  <a:lnTo>
                    <a:pt x="7213" y="845"/>
                  </a:lnTo>
                  <a:cubicBezTo>
                    <a:pt x="7229" y="815"/>
                    <a:pt x="7236" y="777"/>
                    <a:pt x="7251" y="746"/>
                  </a:cubicBezTo>
                  <a:lnTo>
                    <a:pt x="7274" y="693"/>
                  </a:lnTo>
                  <a:cubicBezTo>
                    <a:pt x="7289" y="663"/>
                    <a:pt x="7305" y="632"/>
                    <a:pt x="7320" y="594"/>
                  </a:cubicBezTo>
                  <a:cubicBezTo>
                    <a:pt x="7328" y="579"/>
                    <a:pt x="7335" y="564"/>
                    <a:pt x="7343" y="548"/>
                  </a:cubicBezTo>
                  <a:cubicBezTo>
                    <a:pt x="7366" y="503"/>
                    <a:pt x="7388" y="457"/>
                    <a:pt x="7419" y="419"/>
                  </a:cubicBezTo>
                  <a:lnTo>
                    <a:pt x="7426" y="396"/>
                  </a:lnTo>
                  <a:cubicBezTo>
                    <a:pt x="7449" y="358"/>
                    <a:pt x="7472" y="320"/>
                    <a:pt x="7495" y="290"/>
                  </a:cubicBezTo>
                  <a:lnTo>
                    <a:pt x="7525" y="244"/>
                  </a:lnTo>
                  <a:cubicBezTo>
                    <a:pt x="7548" y="214"/>
                    <a:pt x="7571" y="183"/>
                    <a:pt x="7594" y="160"/>
                  </a:cubicBezTo>
                  <a:lnTo>
                    <a:pt x="7624" y="122"/>
                  </a:lnTo>
                  <a:cubicBezTo>
                    <a:pt x="7655" y="77"/>
                    <a:pt x="7685" y="39"/>
                    <a:pt x="7716" y="1"/>
                  </a:cubicBezTo>
                  <a:close/>
                  <a:moveTo>
                    <a:pt x="9766" y="25599"/>
                  </a:moveTo>
                  <a:cubicBezTo>
                    <a:pt x="9792" y="25633"/>
                    <a:pt x="9819" y="25667"/>
                    <a:pt x="9846" y="25700"/>
                  </a:cubicBezTo>
                  <a:cubicBezTo>
                    <a:pt x="9824" y="25664"/>
                    <a:pt x="9795" y="25635"/>
                    <a:pt x="9766" y="25599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37"/>
            <p:cNvSpPr/>
            <p:nvPr/>
          </p:nvSpPr>
          <p:spPr>
            <a:xfrm rot="1511358">
              <a:off x="9493148" y="3805774"/>
              <a:ext cx="12965" cy="12541"/>
            </a:xfrm>
            <a:custGeom>
              <a:avLst/>
              <a:gdLst/>
              <a:ahLst/>
              <a:cxnLst/>
              <a:rect l="l" t="t" r="r" b="b"/>
              <a:pathLst>
                <a:path w="214" h="207" extrusionOk="0">
                  <a:moveTo>
                    <a:pt x="213" y="1"/>
                  </a:moveTo>
                  <a:cubicBezTo>
                    <a:pt x="137" y="62"/>
                    <a:pt x="69" y="130"/>
                    <a:pt x="0" y="206"/>
                  </a:cubicBezTo>
                  <a:cubicBezTo>
                    <a:pt x="76" y="138"/>
                    <a:pt x="152" y="69"/>
                    <a:pt x="213" y="1"/>
                  </a:cubicBezTo>
                  <a:close/>
                </a:path>
              </a:pathLst>
            </a:custGeom>
            <a:solidFill>
              <a:srgbClr val="AEB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37"/>
            <p:cNvSpPr/>
            <p:nvPr/>
          </p:nvSpPr>
          <p:spPr>
            <a:xfrm rot="1511358">
              <a:off x="8698111" y="3680691"/>
              <a:ext cx="605715" cy="1542761"/>
            </a:xfrm>
            <a:custGeom>
              <a:avLst/>
              <a:gdLst/>
              <a:ahLst/>
              <a:cxnLst/>
              <a:rect l="l" t="t" r="r" b="b"/>
              <a:pathLst>
                <a:path w="9998" h="25465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6696" y="358"/>
                    <a:pt x="5638" y="252"/>
                    <a:pt x="4786" y="564"/>
                  </a:cubicBezTo>
                  <a:cubicBezTo>
                    <a:pt x="3957" y="860"/>
                    <a:pt x="3333" y="1553"/>
                    <a:pt x="2755" y="2222"/>
                  </a:cubicBezTo>
                  <a:cubicBezTo>
                    <a:pt x="2374" y="2663"/>
                    <a:pt x="1979" y="3127"/>
                    <a:pt x="1872" y="3698"/>
                  </a:cubicBezTo>
                  <a:cubicBezTo>
                    <a:pt x="1773" y="4170"/>
                    <a:pt x="1887" y="4718"/>
                    <a:pt x="1583" y="5098"/>
                  </a:cubicBezTo>
                  <a:cubicBezTo>
                    <a:pt x="1317" y="5440"/>
                    <a:pt x="792" y="5539"/>
                    <a:pt x="601" y="5920"/>
                  </a:cubicBezTo>
                  <a:cubicBezTo>
                    <a:pt x="274" y="6589"/>
                    <a:pt x="1203" y="7259"/>
                    <a:pt x="1172" y="8004"/>
                  </a:cubicBezTo>
                  <a:cubicBezTo>
                    <a:pt x="1142" y="8628"/>
                    <a:pt x="457" y="9008"/>
                    <a:pt x="229" y="9594"/>
                  </a:cubicBezTo>
                  <a:cubicBezTo>
                    <a:pt x="0" y="10172"/>
                    <a:pt x="274" y="10834"/>
                    <a:pt x="594" y="11374"/>
                  </a:cubicBezTo>
                  <a:cubicBezTo>
                    <a:pt x="913" y="11915"/>
                    <a:pt x="1301" y="12462"/>
                    <a:pt x="1309" y="13094"/>
                  </a:cubicBezTo>
                  <a:cubicBezTo>
                    <a:pt x="1309" y="13573"/>
                    <a:pt x="1088" y="14068"/>
                    <a:pt x="1241" y="14524"/>
                  </a:cubicBezTo>
                  <a:cubicBezTo>
                    <a:pt x="1583" y="15559"/>
                    <a:pt x="3386" y="15445"/>
                    <a:pt x="3713" y="16479"/>
                  </a:cubicBezTo>
                  <a:cubicBezTo>
                    <a:pt x="3903" y="17080"/>
                    <a:pt x="3477" y="17803"/>
                    <a:pt x="3827" y="18321"/>
                  </a:cubicBezTo>
                  <a:cubicBezTo>
                    <a:pt x="4185" y="18861"/>
                    <a:pt x="5113" y="18762"/>
                    <a:pt x="5448" y="19310"/>
                  </a:cubicBezTo>
                  <a:cubicBezTo>
                    <a:pt x="5668" y="19682"/>
                    <a:pt x="5509" y="20169"/>
                    <a:pt x="5623" y="20595"/>
                  </a:cubicBezTo>
                  <a:cubicBezTo>
                    <a:pt x="5790" y="21250"/>
                    <a:pt x="6543" y="21546"/>
                    <a:pt x="7175" y="21805"/>
                  </a:cubicBezTo>
                  <a:cubicBezTo>
                    <a:pt x="7608" y="21980"/>
                    <a:pt x="9214" y="24536"/>
                    <a:pt x="9997" y="25464"/>
                  </a:cubicBezTo>
                  <a:cubicBezTo>
                    <a:pt x="9647" y="25038"/>
                    <a:pt x="9374" y="24567"/>
                    <a:pt x="9168" y="24049"/>
                  </a:cubicBezTo>
                  <a:cubicBezTo>
                    <a:pt x="9069" y="23867"/>
                    <a:pt x="8978" y="23684"/>
                    <a:pt x="8894" y="23486"/>
                  </a:cubicBezTo>
                  <a:cubicBezTo>
                    <a:pt x="7677" y="20641"/>
                    <a:pt x="6734" y="17803"/>
                    <a:pt x="5258" y="14935"/>
                  </a:cubicBezTo>
                  <a:cubicBezTo>
                    <a:pt x="4071" y="12691"/>
                    <a:pt x="3774" y="10180"/>
                    <a:pt x="3766" y="7548"/>
                  </a:cubicBezTo>
                  <a:cubicBezTo>
                    <a:pt x="3812" y="4504"/>
                    <a:pt x="5524" y="2123"/>
                    <a:pt x="7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37"/>
            <p:cNvSpPr/>
            <p:nvPr/>
          </p:nvSpPr>
          <p:spPr>
            <a:xfrm rot="1511358">
              <a:off x="8816528" y="4612914"/>
              <a:ext cx="159093" cy="64824"/>
            </a:xfrm>
            <a:custGeom>
              <a:avLst/>
              <a:gdLst/>
              <a:ahLst/>
              <a:cxnLst/>
              <a:rect l="l" t="t" r="r" b="b"/>
              <a:pathLst>
                <a:path w="2626" h="1070" extrusionOk="0">
                  <a:moveTo>
                    <a:pt x="1960" y="0"/>
                  </a:moveTo>
                  <a:cubicBezTo>
                    <a:pt x="1525" y="0"/>
                    <a:pt x="1095" y="32"/>
                    <a:pt x="670" y="95"/>
                  </a:cubicBezTo>
                  <a:cubicBezTo>
                    <a:pt x="442" y="133"/>
                    <a:pt x="213" y="187"/>
                    <a:pt x="0" y="270"/>
                  </a:cubicBezTo>
                  <a:cubicBezTo>
                    <a:pt x="107" y="377"/>
                    <a:pt x="183" y="514"/>
                    <a:pt x="236" y="658"/>
                  </a:cubicBezTo>
                  <a:cubicBezTo>
                    <a:pt x="259" y="750"/>
                    <a:pt x="274" y="841"/>
                    <a:pt x="282" y="940"/>
                  </a:cubicBezTo>
                  <a:cubicBezTo>
                    <a:pt x="487" y="993"/>
                    <a:pt x="693" y="1031"/>
                    <a:pt x="906" y="1069"/>
                  </a:cubicBezTo>
                  <a:cubicBezTo>
                    <a:pt x="1362" y="963"/>
                    <a:pt x="1834" y="894"/>
                    <a:pt x="2306" y="879"/>
                  </a:cubicBezTo>
                  <a:cubicBezTo>
                    <a:pt x="2412" y="871"/>
                    <a:pt x="2519" y="871"/>
                    <a:pt x="2625" y="864"/>
                  </a:cubicBezTo>
                  <a:cubicBezTo>
                    <a:pt x="2496" y="582"/>
                    <a:pt x="2359" y="293"/>
                    <a:pt x="2222" y="4"/>
                  </a:cubicBezTo>
                  <a:cubicBezTo>
                    <a:pt x="2134" y="2"/>
                    <a:pt x="2047" y="0"/>
                    <a:pt x="1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37"/>
            <p:cNvSpPr/>
            <p:nvPr/>
          </p:nvSpPr>
          <p:spPr>
            <a:xfrm rot="1511358">
              <a:off x="8779278" y="4316436"/>
              <a:ext cx="179812" cy="38774"/>
            </a:xfrm>
            <a:custGeom>
              <a:avLst/>
              <a:gdLst/>
              <a:ahLst/>
              <a:cxnLst/>
              <a:rect l="l" t="t" r="r" b="b"/>
              <a:pathLst>
                <a:path w="2968" h="640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206"/>
                    <a:pt x="244" y="419"/>
                    <a:pt x="351" y="640"/>
                  </a:cubicBezTo>
                  <a:cubicBezTo>
                    <a:pt x="503" y="617"/>
                    <a:pt x="647" y="594"/>
                    <a:pt x="792" y="571"/>
                  </a:cubicBezTo>
                  <a:cubicBezTo>
                    <a:pt x="1445" y="489"/>
                    <a:pt x="2103" y="456"/>
                    <a:pt x="2757" y="456"/>
                  </a:cubicBezTo>
                  <a:cubicBezTo>
                    <a:pt x="2827" y="456"/>
                    <a:pt x="2898" y="456"/>
                    <a:pt x="2968" y="457"/>
                  </a:cubicBezTo>
                  <a:cubicBezTo>
                    <a:pt x="1987" y="259"/>
                    <a:pt x="997" y="10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37"/>
            <p:cNvSpPr/>
            <p:nvPr/>
          </p:nvSpPr>
          <p:spPr>
            <a:xfrm rot="1511358">
              <a:off x="8739843" y="4455110"/>
              <a:ext cx="83484" cy="39682"/>
            </a:xfrm>
            <a:custGeom>
              <a:avLst/>
              <a:gdLst/>
              <a:ahLst/>
              <a:cxnLst/>
              <a:rect l="l" t="t" r="r" b="b"/>
              <a:pathLst>
                <a:path w="1378" h="655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84"/>
                    <a:pt x="24" y="160"/>
                    <a:pt x="47" y="236"/>
                  </a:cubicBezTo>
                  <a:cubicBezTo>
                    <a:pt x="100" y="396"/>
                    <a:pt x="191" y="541"/>
                    <a:pt x="305" y="655"/>
                  </a:cubicBezTo>
                  <a:cubicBezTo>
                    <a:pt x="655" y="502"/>
                    <a:pt x="1013" y="388"/>
                    <a:pt x="1378" y="305"/>
                  </a:cubicBezTo>
                  <a:cubicBezTo>
                    <a:pt x="1203" y="282"/>
                    <a:pt x="1036" y="251"/>
                    <a:pt x="868" y="221"/>
                  </a:cubicBezTo>
                  <a:cubicBezTo>
                    <a:pt x="572" y="168"/>
                    <a:pt x="282" y="9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37"/>
            <p:cNvSpPr/>
            <p:nvPr/>
          </p:nvSpPr>
          <p:spPr>
            <a:xfrm rot="1511358">
              <a:off x="8888969" y="4995646"/>
              <a:ext cx="60887" cy="19871"/>
            </a:xfrm>
            <a:custGeom>
              <a:avLst/>
              <a:gdLst/>
              <a:ahLst/>
              <a:cxnLst/>
              <a:rect l="l" t="t" r="r" b="b"/>
              <a:pathLst>
                <a:path w="1005" h="328" extrusionOk="0">
                  <a:moveTo>
                    <a:pt x="868" y="0"/>
                  </a:moveTo>
                  <a:cubicBezTo>
                    <a:pt x="586" y="84"/>
                    <a:pt x="297" y="153"/>
                    <a:pt x="0" y="198"/>
                  </a:cubicBezTo>
                  <a:cubicBezTo>
                    <a:pt x="24" y="198"/>
                    <a:pt x="48" y="197"/>
                    <a:pt x="72" y="197"/>
                  </a:cubicBezTo>
                  <a:cubicBezTo>
                    <a:pt x="384" y="197"/>
                    <a:pt x="701" y="243"/>
                    <a:pt x="1004" y="3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37"/>
            <p:cNvSpPr/>
            <p:nvPr/>
          </p:nvSpPr>
          <p:spPr>
            <a:xfrm rot="1511358">
              <a:off x="8827688" y="4956310"/>
              <a:ext cx="99175" cy="16660"/>
            </a:xfrm>
            <a:custGeom>
              <a:avLst/>
              <a:gdLst/>
              <a:ahLst/>
              <a:cxnLst/>
              <a:rect l="l" t="t" r="r" b="b"/>
              <a:pathLst>
                <a:path w="1637" h="275" extrusionOk="0">
                  <a:moveTo>
                    <a:pt x="1" y="0"/>
                  </a:moveTo>
                  <a:cubicBezTo>
                    <a:pt x="107" y="107"/>
                    <a:pt x="229" y="198"/>
                    <a:pt x="358" y="274"/>
                  </a:cubicBezTo>
                  <a:cubicBezTo>
                    <a:pt x="784" y="191"/>
                    <a:pt x="1210" y="130"/>
                    <a:pt x="1636" y="31"/>
                  </a:cubicBezTo>
                  <a:cubicBezTo>
                    <a:pt x="1517" y="26"/>
                    <a:pt x="1397" y="24"/>
                    <a:pt x="1277" y="24"/>
                  </a:cubicBezTo>
                  <a:cubicBezTo>
                    <a:pt x="1036" y="24"/>
                    <a:pt x="794" y="31"/>
                    <a:pt x="556" y="31"/>
                  </a:cubicBezTo>
                  <a:cubicBezTo>
                    <a:pt x="381" y="23"/>
                    <a:pt x="191" y="1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37"/>
            <p:cNvSpPr/>
            <p:nvPr/>
          </p:nvSpPr>
          <p:spPr>
            <a:xfrm rot="1511358">
              <a:off x="8787726" y="4703493"/>
              <a:ext cx="186719" cy="66400"/>
            </a:xfrm>
            <a:custGeom>
              <a:avLst/>
              <a:gdLst/>
              <a:ahLst/>
              <a:cxnLst/>
              <a:rect l="l" t="t" r="r" b="b"/>
              <a:pathLst>
                <a:path w="3082" h="1096" extrusionOk="0">
                  <a:moveTo>
                    <a:pt x="746" y="0"/>
                  </a:moveTo>
                  <a:cubicBezTo>
                    <a:pt x="503" y="54"/>
                    <a:pt x="259" y="137"/>
                    <a:pt x="31" y="236"/>
                  </a:cubicBezTo>
                  <a:cubicBezTo>
                    <a:pt x="8" y="480"/>
                    <a:pt x="1" y="715"/>
                    <a:pt x="92" y="928"/>
                  </a:cubicBezTo>
                  <a:cubicBezTo>
                    <a:pt x="427" y="1012"/>
                    <a:pt x="761" y="1073"/>
                    <a:pt x="1104" y="1096"/>
                  </a:cubicBezTo>
                  <a:cubicBezTo>
                    <a:pt x="1522" y="1005"/>
                    <a:pt x="1941" y="951"/>
                    <a:pt x="2367" y="936"/>
                  </a:cubicBezTo>
                  <a:cubicBezTo>
                    <a:pt x="2610" y="921"/>
                    <a:pt x="2846" y="913"/>
                    <a:pt x="3082" y="913"/>
                  </a:cubicBezTo>
                  <a:cubicBezTo>
                    <a:pt x="2975" y="647"/>
                    <a:pt x="2854" y="373"/>
                    <a:pt x="2739" y="107"/>
                  </a:cubicBezTo>
                  <a:cubicBezTo>
                    <a:pt x="2632" y="109"/>
                    <a:pt x="2525" y="111"/>
                    <a:pt x="2417" y="111"/>
                  </a:cubicBezTo>
                  <a:cubicBezTo>
                    <a:pt x="1863" y="111"/>
                    <a:pt x="1308" y="77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37"/>
            <p:cNvSpPr/>
            <p:nvPr/>
          </p:nvSpPr>
          <p:spPr>
            <a:xfrm rot="1511358">
              <a:off x="9153674" y="3796193"/>
              <a:ext cx="81182" cy="188597"/>
            </a:xfrm>
            <a:custGeom>
              <a:avLst/>
              <a:gdLst/>
              <a:ahLst/>
              <a:cxnLst/>
              <a:rect l="l" t="t" r="r" b="b"/>
              <a:pathLst>
                <a:path w="1340" h="3113" extrusionOk="0">
                  <a:moveTo>
                    <a:pt x="222" y="1"/>
                  </a:moveTo>
                  <a:cubicBezTo>
                    <a:pt x="153" y="69"/>
                    <a:pt x="77" y="145"/>
                    <a:pt x="1" y="222"/>
                  </a:cubicBezTo>
                  <a:cubicBezTo>
                    <a:pt x="168" y="921"/>
                    <a:pt x="404" y="1599"/>
                    <a:pt x="701" y="2253"/>
                  </a:cubicBezTo>
                  <a:cubicBezTo>
                    <a:pt x="830" y="2542"/>
                    <a:pt x="960" y="2831"/>
                    <a:pt x="1104" y="3113"/>
                  </a:cubicBezTo>
                  <a:cubicBezTo>
                    <a:pt x="1180" y="2930"/>
                    <a:pt x="1256" y="2747"/>
                    <a:pt x="1340" y="2565"/>
                  </a:cubicBezTo>
                  <a:cubicBezTo>
                    <a:pt x="921" y="1735"/>
                    <a:pt x="571" y="868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37"/>
            <p:cNvSpPr/>
            <p:nvPr/>
          </p:nvSpPr>
          <p:spPr>
            <a:xfrm rot="1511358">
              <a:off x="9272970" y="3778376"/>
              <a:ext cx="39258" cy="151701"/>
            </a:xfrm>
            <a:custGeom>
              <a:avLst/>
              <a:gdLst/>
              <a:ahLst/>
              <a:cxnLst/>
              <a:rect l="l" t="t" r="r" b="b"/>
              <a:pathLst>
                <a:path w="648" h="2504" extrusionOk="0">
                  <a:moveTo>
                    <a:pt x="137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16" y="876"/>
                    <a:pt x="122" y="1697"/>
                    <a:pt x="320" y="2504"/>
                  </a:cubicBezTo>
                  <a:cubicBezTo>
                    <a:pt x="427" y="2329"/>
                    <a:pt x="533" y="2154"/>
                    <a:pt x="647" y="1979"/>
                  </a:cubicBezTo>
                  <a:cubicBezTo>
                    <a:pt x="404" y="1347"/>
                    <a:pt x="267" y="678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37"/>
            <p:cNvSpPr/>
            <p:nvPr/>
          </p:nvSpPr>
          <p:spPr>
            <a:xfrm rot="1511358">
              <a:off x="9314845" y="3784559"/>
              <a:ext cx="45680" cy="107899"/>
            </a:xfrm>
            <a:custGeom>
              <a:avLst/>
              <a:gdLst/>
              <a:ahLst/>
              <a:cxnLst/>
              <a:rect l="l" t="t" r="r" b="b"/>
              <a:pathLst>
                <a:path w="754" h="1781" extrusionOk="0">
                  <a:moveTo>
                    <a:pt x="753" y="1"/>
                  </a:moveTo>
                  <a:cubicBezTo>
                    <a:pt x="495" y="31"/>
                    <a:pt x="244" y="61"/>
                    <a:pt x="0" y="107"/>
                  </a:cubicBezTo>
                  <a:cubicBezTo>
                    <a:pt x="99" y="670"/>
                    <a:pt x="236" y="1233"/>
                    <a:pt x="411" y="1781"/>
                  </a:cubicBezTo>
                  <a:cubicBezTo>
                    <a:pt x="510" y="1629"/>
                    <a:pt x="624" y="1484"/>
                    <a:pt x="731" y="1340"/>
                  </a:cubicBezTo>
                  <a:cubicBezTo>
                    <a:pt x="723" y="1050"/>
                    <a:pt x="715" y="769"/>
                    <a:pt x="723" y="480"/>
                  </a:cubicBezTo>
                  <a:cubicBezTo>
                    <a:pt x="731" y="320"/>
                    <a:pt x="738" y="160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37"/>
            <p:cNvSpPr/>
            <p:nvPr/>
          </p:nvSpPr>
          <p:spPr>
            <a:xfrm rot="1511358">
              <a:off x="8849967" y="4846441"/>
              <a:ext cx="44771" cy="14782"/>
            </a:xfrm>
            <a:custGeom>
              <a:avLst/>
              <a:gdLst/>
              <a:ahLst/>
              <a:cxnLst/>
              <a:rect l="l" t="t" r="r" b="b"/>
              <a:pathLst>
                <a:path w="739" h="244" extrusionOk="0">
                  <a:moveTo>
                    <a:pt x="738" y="0"/>
                  </a:moveTo>
                  <a:lnTo>
                    <a:pt x="738" y="0"/>
                  </a:lnTo>
                  <a:cubicBezTo>
                    <a:pt x="487" y="8"/>
                    <a:pt x="244" y="15"/>
                    <a:pt x="0" y="23"/>
                  </a:cubicBezTo>
                  <a:cubicBezTo>
                    <a:pt x="16" y="91"/>
                    <a:pt x="23" y="167"/>
                    <a:pt x="31" y="243"/>
                  </a:cubicBezTo>
                  <a:cubicBezTo>
                    <a:pt x="168" y="183"/>
                    <a:pt x="305" y="137"/>
                    <a:pt x="442" y="91"/>
                  </a:cubicBezTo>
                  <a:cubicBezTo>
                    <a:pt x="541" y="61"/>
                    <a:pt x="640" y="30"/>
                    <a:pt x="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37"/>
            <p:cNvSpPr/>
            <p:nvPr/>
          </p:nvSpPr>
          <p:spPr>
            <a:xfrm rot="1511358">
              <a:off x="8786365" y="4378480"/>
              <a:ext cx="193686" cy="26293"/>
            </a:xfrm>
            <a:custGeom>
              <a:avLst/>
              <a:gdLst/>
              <a:ahLst/>
              <a:cxnLst/>
              <a:rect l="l" t="t" r="r" b="b"/>
              <a:pathLst>
                <a:path w="3197" h="434" extrusionOk="0">
                  <a:moveTo>
                    <a:pt x="2227" y="1"/>
                  </a:moveTo>
                  <a:cubicBezTo>
                    <a:pt x="1483" y="1"/>
                    <a:pt x="738" y="38"/>
                    <a:pt x="1" y="159"/>
                  </a:cubicBezTo>
                  <a:cubicBezTo>
                    <a:pt x="24" y="213"/>
                    <a:pt x="31" y="258"/>
                    <a:pt x="46" y="304"/>
                  </a:cubicBezTo>
                  <a:lnTo>
                    <a:pt x="259" y="372"/>
                  </a:lnTo>
                  <a:cubicBezTo>
                    <a:pt x="343" y="395"/>
                    <a:pt x="427" y="418"/>
                    <a:pt x="510" y="433"/>
                  </a:cubicBezTo>
                  <a:cubicBezTo>
                    <a:pt x="978" y="366"/>
                    <a:pt x="1453" y="327"/>
                    <a:pt x="1931" y="327"/>
                  </a:cubicBezTo>
                  <a:cubicBezTo>
                    <a:pt x="2099" y="327"/>
                    <a:pt x="2267" y="332"/>
                    <a:pt x="2435" y="342"/>
                  </a:cubicBezTo>
                  <a:cubicBezTo>
                    <a:pt x="2686" y="350"/>
                    <a:pt x="2945" y="372"/>
                    <a:pt x="3196" y="403"/>
                  </a:cubicBezTo>
                  <a:cubicBezTo>
                    <a:pt x="3158" y="273"/>
                    <a:pt x="3120" y="144"/>
                    <a:pt x="3082" y="15"/>
                  </a:cubicBezTo>
                  <a:cubicBezTo>
                    <a:pt x="2797" y="6"/>
                    <a:pt x="2512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37"/>
            <p:cNvSpPr/>
            <p:nvPr/>
          </p:nvSpPr>
          <p:spPr>
            <a:xfrm rot="1511358">
              <a:off x="8811971" y="4800796"/>
              <a:ext cx="153519" cy="27747"/>
            </a:xfrm>
            <a:custGeom>
              <a:avLst/>
              <a:gdLst/>
              <a:ahLst/>
              <a:cxnLst/>
              <a:rect l="l" t="t" r="r" b="b"/>
              <a:pathLst>
                <a:path w="2534" h="458" extrusionOk="0">
                  <a:moveTo>
                    <a:pt x="2359" y="1"/>
                  </a:moveTo>
                  <a:cubicBezTo>
                    <a:pt x="2275" y="8"/>
                    <a:pt x="2199" y="16"/>
                    <a:pt x="2115" y="16"/>
                  </a:cubicBezTo>
                  <a:cubicBezTo>
                    <a:pt x="1734" y="52"/>
                    <a:pt x="1352" y="69"/>
                    <a:pt x="971" y="69"/>
                  </a:cubicBezTo>
                  <a:cubicBezTo>
                    <a:pt x="713" y="69"/>
                    <a:pt x="456" y="62"/>
                    <a:pt x="198" y="46"/>
                  </a:cubicBezTo>
                  <a:cubicBezTo>
                    <a:pt x="137" y="54"/>
                    <a:pt x="69" y="69"/>
                    <a:pt x="0" y="92"/>
                  </a:cubicBezTo>
                  <a:cubicBezTo>
                    <a:pt x="267" y="183"/>
                    <a:pt x="533" y="274"/>
                    <a:pt x="715" y="457"/>
                  </a:cubicBezTo>
                  <a:cubicBezTo>
                    <a:pt x="1237" y="457"/>
                    <a:pt x="1759" y="424"/>
                    <a:pt x="2276" y="424"/>
                  </a:cubicBezTo>
                  <a:cubicBezTo>
                    <a:pt x="2362" y="424"/>
                    <a:pt x="2448" y="424"/>
                    <a:pt x="2534" y="42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37"/>
            <p:cNvSpPr/>
            <p:nvPr/>
          </p:nvSpPr>
          <p:spPr>
            <a:xfrm rot="1511358">
              <a:off x="9065827" y="3845200"/>
              <a:ext cx="118986" cy="167392"/>
            </a:xfrm>
            <a:custGeom>
              <a:avLst/>
              <a:gdLst/>
              <a:ahLst/>
              <a:cxnLst/>
              <a:rect l="l" t="t" r="r" b="b"/>
              <a:pathLst>
                <a:path w="1964" h="2763" extrusionOk="0">
                  <a:moveTo>
                    <a:pt x="190" y="0"/>
                  </a:moveTo>
                  <a:cubicBezTo>
                    <a:pt x="122" y="84"/>
                    <a:pt x="61" y="175"/>
                    <a:pt x="0" y="259"/>
                  </a:cubicBezTo>
                  <a:cubicBezTo>
                    <a:pt x="411" y="974"/>
                    <a:pt x="898" y="1644"/>
                    <a:pt x="1438" y="2260"/>
                  </a:cubicBezTo>
                  <a:cubicBezTo>
                    <a:pt x="1583" y="2427"/>
                    <a:pt x="1727" y="2595"/>
                    <a:pt x="1879" y="2762"/>
                  </a:cubicBezTo>
                  <a:cubicBezTo>
                    <a:pt x="1902" y="2671"/>
                    <a:pt x="1933" y="2564"/>
                    <a:pt x="1963" y="2465"/>
                  </a:cubicBezTo>
                  <a:lnTo>
                    <a:pt x="1955" y="2458"/>
                  </a:lnTo>
                  <a:cubicBezTo>
                    <a:pt x="1377" y="1628"/>
                    <a:pt x="784" y="814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37"/>
            <p:cNvSpPr/>
            <p:nvPr/>
          </p:nvSpPr>
          <p:spPr>
            <a:xfrm rot="1511358">
              <a:off x="8924830" y="3973084"/>
              <a:ext cx="175692" cy="148914"/>
            </a:xfrm>
            <a:custGeom>
              <a:avLst/>
              <a:gdLst/>
              <a:ahLst/>
              <a:cxnLst/>
              <a:rect l="l" t="t" r="r" b="b"/>
              <a:pathLst>
                <a:path w="2900" h="2458" extrusionOk="0">
                  <a:moveTo>
                    <a:pt x="366" y="0"/>
                  </a:moveTo>
                  <a:cubicBezTo>
                    <a:pt x="244" y="84"/>
                    <a:pt x="115" y="153"/>
                    <a:pt x="1" y="236"/>
                  </a:cubicBezTo>
                  <a:cubicBezTo>
                    <a:pt x="191" y="396"/>
                    <a:pt x="381" y="541"/>
                    <a:pt x="579" y="685"/>
                  </a:cubicBezTo>
                  <a:cubicBezTo>
                    <a:pt x="891" y="921"/>
                    <a:pt x="1180" y="1164"/>
                    <a:pt x="1477" y="1408"/>
                  </a:cubicBezTo>
                  <a:cubicBezTo>
                    <a:pt x="1713" y="1613"/>
                    <a:pt x="1949" y="1811"/>
                    <a:pt x="2184" y="2009"/>
                  </a:cubicBezTo>
                  <a:cubicBezTo>
                    <a:pt x="2420" y="2153"/>
                    <a:pt x="2656" y="2306"/>
                    <a:pt x="2884" y="2458"/>
                  </a:cubicBezTo>
                  <a:lnTo>
                    <a:pt x="2884" y="2169"/>
                  </a:lnTo>
                  <a:cubicBezTo>
                    <a:pt x="2884" y="2070"/>
                    <a:pt x="2892" y="1956"/>
                    <a:pt x="2900" y="1857"/>
                  </a:cubicBezTo>
                  <a:cubicBezTo>
                    <a:pt x="2496" y="1621"/>
                    <a:pt x="2093" y="1385"/>
                    <a:pt x="1698" y="1142"/>
                  </a:cubicBezTo>
                  <a:cubicBezTo>
                    <a:pt x="1370" y="929"/>
                    <a:pt x="1097" y="655"/>
                    <a:pt x="807" y="396"/>
                  </a:cubicBezTo>
                  <a:cubicBezTo>
                    <a:pt x="663" y="267"/>
                    <a:pt x="518" y="130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37"/>
            <p:cNvSpPr/>
            <p:nvPr/>
          </p:nvSpPr>
          <p:spPr>
            <a:xfrm rot="1511358">
              <a:off x="9006677" y="3919011"/>
              <a:ext cx="130497" cy="150308"/>
            </a:xfrm>
            <a:custGeom>
              <a:avLst/>
              <a:gdLst/>
              <a:ahLst/>
              <a:cxnLst/>
              <a:rect l="l" t="t" r="r" b="b"/>
              <a:pathLst>
                <a:path w="2154" h="2481" extrusionOk="0">
                  <a:moveTo>
                    <a:pt x="61" y="1"/>
                  </a:moveTo>
                  <a:cubicBezTo>
                    <a:pt x="54" y="191"/>
                    <a:pt x="39" y="381"/>
                    <a:pt x="1" y="571"/>
                  </a:cubicBezTo>
                  <a:cubicBezTo>
                    <a:pt x="320" y="891"/>
                    <a:pt x="655" y="1187"/>
                    <a:pt x="982" y="1499"/>
                  </a:cubicBezTo>
                  <a:cubicBezTo>
                    <a:pt x="1332" y="1842"/>
                    <a:pt x="1697" y="2169"/>
                    <a:pt x="2062" y="2481"/>
                  </a:cubicBezTo>
                  <a:cubicBezTo>
                    <a:pt x="2093" y="2291"/>
                    <a:pt x="2116" y="2116"/>
                    <a:pt x="2154" y="1933"/>
                  </a:cubicBezTo>
                  <a:cubicBezTo>
                    <a:pt x="1545" y="1454"/>
                    <a:pt x="967" y="936"/>
                    <a:pt x="419" y="381"/>
                  </a:cubicBezTo>
                  <a:cubicBezTo>
                    <a:pt x="305" y="252"/>
                    <a:pt x="183" y="122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37"/>
            <p:cNvSpPr/>
            <p:nvPr/>
          </p:nvSpPr>
          <p:spPr>
            <a:xfrm rot="1511358">
              <a:off x="9047777" y="3867388"/>
              <a:ext cx="78395" cy="99599"/>
            </a:xfrm>
            <a:custGeom>
              <a:avLst/>
              <a:gdLst/>
              <a:ahLst/>
              <a:cxnLst/>
              <a:rect l="l" t="t" r="r" b="b"/>
              <a:pathLst>
                <a:path w="1294" h="1644" extrusionOk="0">
                  <a:moveTo>
                    <a:pt x="115" y="1"/>
                  </a:moveTo>
                  <a:cubicBezTo>
                    <a:pt x="61" y="107"/>
                    <a:pt x="23" y="229"/>
                    <a:pt x="1" y="343"/>
                  </a:cubicBezTo>
                  <a:cubicBezTo>
                    <a:pt x="214" y="556"/>
                    <a:pt x="411" y="777"/>
                    <a:pt x="624" y="997"/>
                  </a:cubicBezTo>
                  <a:cubicBezTo>
                    <a:pt x="830" y="1210"/>
                    <a:pt x="1058" y="1439"/>
                    <a:pt x="1294" y="1644"/>
                  </a:cubicBezTo>
                  <a:cubicBezTo>
                    <a:pt x="929" y="1203"/>
                    <a:pt x="594" y="746"/>
                    <a:pt x="282" y="275"/>
                  </a:cubicBezTo>
                  <a:cubicBezTo>
                    <a:pt x="229" y="183"/>
                    <a:pt x="168" y="92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37"/>
            <p:cNvSpPr/>
            <p:nvPr/>
          </p:nvSpPr>
          <p:spPr>
            <a:xfrm rot="1511358">
              <a:off x="8914855" y="5055876"/>
              <a:ext cx="30049" cy="16176"/>
            </a:xfrm>
            <a:custGeom>
              <a:avLst/>
              <a:gdLst/>
              <a:ahLst/>
              <a:cxnLst/>
              <a:rect l="l" t="t" r="r" b="b"/>
              <a:pathLst>
                <a:path w="496" h="267" extrusionOk="0">
                  <a:moveTo>
                    <a:pt x="381" y="1"/>
                  </a:moveTo>
                  <a:cubicBezTo>
                    <a:pt x="260" y="46"/>
                    <a:pt x="130" y="84"/>
                    <a:pt x="1" y="115"/>
                  </a:cubicBezTo>
                  <a:cubicBezTo>
                    <a:pt x="161" y="168"/>
                    <a:pt x="328" y="221"/>
                    <a:pt x="495" y="267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37"/>
            <p:cNvSpPr/>
            <p:nvPr/>
          </p:nvSpPr>
          <p:spPr>
            <a:xfrm rot="1511358">
              <a:off x="8836560" y="4144015"/>
              <a:ext cx="153095" cy="66884"/>
            </a:xfrm>
            <a:custGeom>
              <a:avLst/>
              <a:gdLst/>
              <a:ahLst/>
              <a:cxnLst/>
              <a:rect l="l" t="t" r="r" b="b"/>
              <a:pathLst>
                <a:path w="2527" h="1104" extrusionOk="0">
                  <a:moveTo>
                    <a:pt x="374" y="0"/>
                  </a:moveTo>
                  <a:cubicBezTo>
                    <a:pt x="252" y="153"/>
                    <a:pt x="123" y="297"/>
                    <a:pt x="1" y="457"/>
                  </a:cubicBezTo>
                  <a:cubicBezTo>
                    <a:pt x="853" y="624"/>
                    <a:pt x="1698" y="837"/>
                    <a:pt x="2527" y="1104"/>
                  </a:cubicBezTo>
                  <a:cubicBezTo>
                    <a:pt x="1895" y="761"/>
                    <a:pt x="1272" y="419"/>
                    <a:pt x="625" y="115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37"/>
            <p:cNvSpPr/>
            <p:nvPr/>
          </p:nvSpPr>
          <p:spPr>
            <a:xfrm rot="1511358">
              <a:off x="9205088" y="3767445"/>
              <a:ext cx="65067" cy="173330"/>
            </a:xfrm>
            <a:custGeom>
              <a:avLst/>
              <a:gdLst/>
              <a:ahLst/>
              <a:cxnLst/>
              <a:rect l="l" t="t" r="r" b="b"/>
              <a:pathLst>
                <a:path w="1074" h="2861" extrusionOk="0">
                  <a:moveTo>
                    <a:pt x="663" y="0"/>
                  </a:moveTo>
                  <a:cubicBezTo>
                    <a:pt x="427" y="122"/>
                    <a:pt x="206" y="274"/>
                    <a:pt x="1" y="441"/>
                  </a:cubicBezTo>
                  <a:cubicBezTo>
                    <a:pt x="320" y="1255"/>
                    <a:pt x="648" y="2069"/>
                    <a:pt x="1028" y="2861"/>
                  </a:cubicBezTo>
                  <a:cubicBezTo>
                    <a:pt x="1043" y="2830"/>
                    <a:pt x="1058" y="2807"/>
                    <a:pt x="1074" y="2777"/>
                  </a:cubicBezTo>
                  <a:cubicBezTo>
                    <a:pt x="830" y="1872"/>
                    <a:pt x="693" y="936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37"/>
            <p:cNvSpPr/>
            <p:nvPr/>
          </p:nvSpPr>
          <p:spPr>
            <a:xfrm rot="1511358">
              <a:off x="8876828" y="4014490"/>
              <a:ext cx="198714" cy="177995"/>
            </a:xfrm>
            <a:custGeom>
              <a:avLst/>
              <a:gdLst/>
              <a:ahLst/>
              <a:cxnLst/>
              <a:rect l="l" t="t" r="r" b="b"/>
              <a:pathLst>
                <a:path w="3280" h="2938" extrusionOk="0">
                  <a:moveTo>
                    <a:pt x="1" y="1"/>
                  </a:moveTo>
                  <a:cubicBezTo>
                    <a:pt x="1" y="252"/>
                    <a:pt x="138" y="510"/>
                    <a:pt x="282" y="777"/>
                  </a:cubicBezTo>
                  <a:cubicBezTo>
                    <a:pt x="830" y="1187"/>
                    <a:pt x="1416" y="1537"/>
                    <a:pt x="1956" y="1956"/>
                  </a:cubicBezTo>
                  <a:cubicBezTo>
                    <a:pt x="2291" y="2199"/>
                    <a:pt x="2610" y="2450"/>
                    <a:pt x="2937" y="2701"/>
                  </a:cubicBezTo>
                  <a:cubicBezTo>
                    <a:pt x="3051" y="2777"/>
                    <a:pt x="3166" y="2853"/>
                    <a:pt x="3280" y="2937"/>
                  </a:cubicBezTo>
                  <a:cubicBezTo>
                    <a:pt x="3264" y="2694"/>
                    <a:pt x="3257" y="2450"/>
                    <a:pt x="3249" y="2207"/>
                  </a:cubicBezTo>
                  <a:cubicBezTo>
                    <a:pt x="3067" y="2070"/>
                    <a:pt x="2884" y="1933"/>
                    <a:pt x="2709" y="1788"/>
                  </a:cubicBezTo>
                  <a:cubicBezTo>
                    <a:pt x="2565" y="1674"/>
                    <a:pt x="2420" y="1560"/>
                    <a:pt x="2283" y="1446"/>
                  </a:cubicBezTo>
                  <a:cubicBezTo>
                    <a:pt x="1804" y="1142"/>
                    <a:pt x="1332" y="845"/>
                    <a:pt x="853" y="533"/>
                  </a:cubicBezTo>
                  <a:cubicBezTo>
                    <a:pt x="571" y="343"/>
                    <a:pt x="282" y="16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37"/>
            <p:cNvSpPr/>
            <p:nvPr/>
          </p:nvSpPr>
          <p:spPr>
            <a:xfrm rot="1511358">
              <a:off x="9390214" y="3801136"/>
              <a:ext cx="62280" cy="71973"/>
            </a:xfrm>
            <a:custGeom>
              <a:avLst/>
              <a:gdLst/>
              <a:ahLst/>
              <a:cxnLst/>
              <a:rect l="l" t="t" r="r" b="b"/>
              <a:pathLst>
                <a:path w="1028" h="1188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716" y="130"/>
                    <a:pt x="381" y="221"/>
                    <a:pt x="38" y="259"/>
                  </a:cubicBezTo>
                  <a:cubicBezTo>
                    <a:pt x="8" y="564"/>
                    <a:pt x="0" y="875"/>
                    <a:pt x="0" y="1187"/>
                  </a:cubicBezTo>
                  <a:cubicBezTo>
                    <a:pt x="328" y="777"/>
                    <a:pt x="678" y="389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37"/>
            <p:cNvSpPr/>
            <p:nvPr/>
          </p:nvSpPr>
          <p:spPr>
            <a:xfrm rot="1511358">
              <a:off x="8867676" y="5098011"/>
              <a:ext cx="118986" cy="163212"/>
            </a:xfrm>
            <a:custGeom>
              <a:avLst/>
              <a:gdLst/>
              <a:ahLst/>
              <a:cxnLst/>
              <a:rect l="l" t="t" r="r" b="b"/>
              <a:pathLst>
                <a:path w="1964" h="2694" extrusionOk="0">
                  <a:moveTo>
                    <a:pt x="1" y="0"/>
                  </a:moveTo>
                  <a:lnTo>
                    <a:pt x="1" y="0"/>
                  </a:lnTo>
                  <a:cubicBezTo>
                    <a:pt x="648" y="875"/>
                    <a:pt x="1469" y="2108"/>
                    <a:pt x="1964" y="2693"/>
                  </a:cubicBezTo>
                  <a:cubicBezTo>
                    <a:pt x="1614" y="2267"/>
                    <a:pt x="1332" y="1796"/>
                    <a:pt x="1135" y="1278"/>
                  </a:cubicBezTo>
                  <a:cubicBezTo>
                    <a:pt x="1036" y="1096"/>
                    <a:pt x="937" y="913"/>
                    <a:pt x="853" y="715"/>
                  </a:cubicBezTo>
                  <a:cubicBezTo>
                    <a:pt x="777" y="540"/>
                    <a:pt x="708" y="358"/>
                    <a:pt x="632" y="183"/>
                  </a:cubicBezTo>
                  <a:cubicBezTo>
                    <a:pt x="427" y="122"/>
                    <a:pt x="214" y="69"/>
                    <a:pt x="1" y="0"/>
                  </a:cubicBez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37"/>
            <p:cNvSpPr/>
            <p:nvPr/>
          </p:nvSpPr>
          <p:spPr>
            <a:xfrm rot="1511358">
              <a:off x="9126147" y="3808702"/>
              <a:ext cx="52162" cy="94510"/>
            </a:xfrm>
            <a:custGeom>
              <a:avLst/>
              <a:gdLst/>
              <a:ahLst/>
              <a:cxnLst/>
              <a:rect l="l" t="t" r="r" b="b"/>
              <a:pathLst>
                <a:path w="861" h="1560" extrusionOk="0">
                  <a:moveTo>
                    <a:pt x="328" y="0"/>
                  </a:moveTo>
                  <a:cubicBezTo>
                    <a:pt x="251" y="76"/>
                    <a:pt x="183" y="160"/>
                    <a:pt x="115" y="236"/>
                  </a:cubicBezTo>
                  <a:lnTo>
                    <a:pt x="0" y="373"/>
                  </a:lnTo>
                  <a:lnTo>
                    <a:pt x="860" y="1560"/>
                  </a:lnTo>
                  <a:cubicBezTo>
                    <a:pt x="685" y="1134"/>
                    <a:pt x="525" y="700"/>
                    <a:pt x="396" y="259"/>
                  </a:cubicBezTo>
                  <a:cubicBezTo>
                    <a:pt x="373" y="175"/>
                    <a:pt x="350" y="84"/>
                    <a:pt x="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37"/>
            <p:cNvSpPr/>
            <p:nvPr/>
          </p:nvSpPr>
          <p:spPr>
            <a:xfrm rot="1511358">
              <a:off x="8991325" y="3956328"/>
              <a:ext cx="72458" cy="65067"/>
            </a:xfrm>
            <a:custGeom>
              <a:avLst/>
              <a:gdLst/>
              <a:ahLst/>
              <a:cxnLst/>
              <a:rect l="l" t="t" r="r" b="b"/>
              <a:pathLst>
                <a:path w="1196" h="1074" extrusionOk="0">
                  <a:moveTo>
                    <a:pt x="54" y="0"/>
                  </a:moveTo>
                  <a:lnTo>
                    <a:pt x="47" y="8"/>
                  </a:lnTo>
                  <a:cubicBezTo>
                    <a:pt x="31" y="23"/>
                    <a:pt x="16" y="38"/>
                    <a:pt x="1" y="54"/>
                  </a:cubicBezTo>
                  <a:cubicBezTo>
                    <a:pt x="396" y="396"/>
                    <a:pt x="769" y="769"/>
                    <a:pt x="1195" y="1073"/>
                  </a:cubicBezTo>
                  <a:cubicBezTo>
                    <a:pt x="1058" y="936"/>
                    <a:pt x="914" y="807"/>
                    <a:pt x="769" y="677"/>
                  </a:cubicBezTo>
                  <a:cubicBezTo>
                    <a:pt x="533" y="449"/>
                    <a:pt x="290" y="229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37"/>
            <p:cNvSpPr/>
            <p:nvPr/>
          </p:nvSpPr>
          <p:spPr>
            <a:xfrm rot="1511358">
              <a:off x="8755020" y="4428416"/>
              <a:ext cx="226340" cy="65006"/>
            </a:xfrm>
            <a:custGeom>
              <a:avLst/>
              <a:gdLst/>
              <a:ahLst/>
              <a:cxnLst/>
              <a:rect l="l" t="t" r="r" b="b"/>
              <a:pathLst>
                <a:path w="3736" h="1073" extrusionOk="0">
                  <a:moveTo>
                    <a:pt x="495" y="0"/>
                  </a:moveTo>
                  <a:cubicBezTo>
                    <a:pt x="358" y="23"/>
                    <a:pt x="221" y="54"/>
                    <a:pt x="76" y="84"/>
                  </a:cubicBezTo>
                  <a:cubicBezTo>
                    <a:pt x="61" y="267"/>
                    <a:pt x="23" y="449"/>
                    <a:pt x="0" y="624"/>
                  </a:cubicBezTo>
                  <a:cubicBezTo>
                    <a:pt x="381" y="769"/>
                    <a:pt x="784" y="860"/>
                    <a:pt x="1187" y="921"/>
                  </a:cubicBezTo>
                  <a:cubicBezTo>
                    <a:pt x="1666" y="989"/>
                    <a:pt x="2153" y="1035"/>
                    <a:pt x="2640" y="1058"/>
                  </a:cubicBezTo>
                  <a:cubicBezTo>
                    <a:pt x="2754" y="1065"/>
                    <a:pt x="2868" y="1073"/>
                    <a:pt x="2982" y="1073"/>
                  </a:cubicBezTo>
                  <a:cubicBezTo>
                    <a:pt x="3234" y="1050"/>
                    <a:pt x="3485" y="1035"/>
                    <a:pt x="3736" y="1027"/>
                  </a:cubicBezTo>
                  <a:cubicBezTo>
                    <a:pt x="3622" y="784"/>
                    <a:pt x="3523" y="540"/>
                    <a:pt x="3431" y="289"/>
                  </a:cubicBezTo>
                  <a:lnTo>
                    <a:pt x="3264" y="289"/>
                  </a:lnTo>
                  <a:cubicBezTo>
                    <a:pt x="2518" y="289"/>
                    <a:pt x="1773" y="236"/>
                    <a:pt x="1042" y="107"/>
                  </a:cubicBezTo>
                  <a:cubicBezTo>
                    <a:pt x="860" y="76"/>
                    <a:pt x="677" y="38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37"/>
            <p:cNvSpPr/>
            <p:nvPr/>
          </p:nvSpPr>
          <p:spPr>
            <a:xfrm rot="1511358">
              <a:off x="8760576" y="4525696"/>
              <a:ext cx="218101" cy="41984"/>
            </a:xfrm>
            <a:custGeom>
              <a:avLst/>
              <a:gdLst/>
              <a:ahLst/>
              <a:cxnLst/>
              <a:rect l="l" t="t" r="r" b="b"/>
              <a:pathLst>
                <a:path w="3600" h="693" extrusionOk="0">
                  <a:moveTo>
                    <a:pt x="2275" y="0"/>
                  </a:moveTo>
                  <a:cubicBezTo>
                    <a:pt x="2146" y="8"/>
                    <a:pt x="2017" y="23"/>
                    <a:pt x="1895" y="38"/>
                  </a:cubicBezTo>
                  <a:cubicBezTo>
                    <a:pt x="1248" y="107"/>
                    <a:pt x="609" y="251"/>
                    <a:pt x="0" y="464"/>
                  </a:cubicBezTo>
                  <a:lnTo>
                    <a:pt x="38" y="479"/>
                  </a:lnTo>
                  <a:cubicBezTo>
                    <a:pt x="183" y="533"/>
                    <a:pt x="328" y="571"/>
                    <a:pt x="480" y="593"/>
                  </a:cubicBezTo>
                  <a:cubicBezTo>
                    <a:pt x="852" y="657"/>
                    <a:pt x="1229" y="672"/>
                    <a:pt x="1607" y="672"/>
                  </a:cubicBezTo>
                  <a:cubicBezTo>
                    <a:pt x="1863" y="672"/>
                    <a:pt x="2119" y="665"/>
                    <a:pt x="2374" y="662"/>
                  </a:cubicBezTo>
                  <a:cubicBezTo>
                    <a:pt x="2777" y="662"/>
                    <a:pt x="3188" y="677"/>
                    <a:pt x="3599" y="692"/>
                  </a:cubicBezTo>
                  <a:cubicBezTo>
                    <a:pt x="3515" y="533"/>
                    <a:pt x="3439" y="373"/>
                    <a:pt x="3356" y="213"/>
                  </a:cubicBezTo>
                  <a:cubicBezTo>
                    <a:pt x="3318" y="145"/>
                    <a:pt x="3287" y="76"/>
                    <a:pt x="3249" y="8"/>
                  </a:cubicBezTo>
                  <a:lnTo>
                    <a:pt x="3082" y="8"/>
                  </a:lnTo>
                  <a:cubicBezTo>
                    <a:pt x="2815" y="8"/>
                    <a:pt x="2542" y="8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37"/>
            <p:cNvSpPr/>
            <p:nvPr/>
          </p:nvSpPr>
          <p:spPr>
            <a:xfrm rot="1511358">
              <a:off x="8874743" y="4127466"/>
              <a:ext cx="169210" cy="103780"/>
            </a:xfrm>
            <a:custGeom>
              <a:avLst/>
              <a:gdLst/>
              <a:ahLst/>
              <a:cxnLst/>
              <a:rect l="l" t="t" r="r" b="b"/>
              <a:pathLst>
                <a:path w="2793" h="1713" extrusionOk="0">
                  <a:moveTo>
                    <a:pt x="92" y="0"/>
                  </a:moveTo>
                  <a:cubicBezTo>
                    <a:pt x="77" y="92"/>
                    <a:pt x="46" y="191"/>
                    <a:pt x="1" y="274"/>
                  </a:cubicBezTo>
                  <a:lnTo>
                    <a:pt x="411" y="465"/>
                  </a:lnTo>
                  <a:cubicBezTo>
                    <a:pt x="769" y="632"/>
                    <a:pt x="1119" y="822"/>
                    <a:pt x="1469" y="1012"/>
                  </a:cubicBezTo>
                  <a:cubicBezTo>
                    <a:pt x="1910" y="1248"/>
                    <a:pt x="2351" y="1476"/>
                    <a:pt x="2793" y="1712"/>
                  </a:cubicBezTo>
                  <a:lnTo>
                    <a:pt x="2785" y="1606"/>
                  </a:lnTo>
                  <a:lnTo>
                    <a:pt x="2618" y="1484"/>
                  </a:lnTo>
                  <a:cubicBezTo>
                    <a:pt x="2526" y="1408"/>
                    <a:pt x="2420" y="1332"/>
                    <a:pt x="2321" y="1256"/>
                  </a:cubicBezTo>
                  <a:cubicBezTo>
                    <a:pt x="1865" y="936"/>
                    <a:pt x="1385" y="647"/>
                    <a:pt x="898" y="388"/>
                  </a:cubicBezTo>
                  <a:cubicBezTo>
                    <a:pt x="640" y="244"/>
                    <a:pt x="366" y="115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37"/>
            <p:cNvSpPr/>
            <p:nvPr/>
          </p:nvSpPr>
          <p:spPr>
            <a:xfrm rot="1511358">
              <a:off x="8832729" y="4870414"/>
              <a:ext cx="134677" cy="68762"/>
            </a:xfrm>
            <a:custGeom>
              <a:avLst/>
              <a:gdLst/>
              <a:ahLst/>
              <a:cxnLst/>
              <a:rect l="l" t="t" r="r" b="b"/>
              <a:pathLst>
                <a:path w="2223" h="1135" extrusionOk="0">
                  <a:moveTo>
                    <a:pt x="1774" y="1"/>
                  </a:moveTo>
                  <a:cubicBezTo>
                    <a:pt x="1386" y="107"/>
                    <a:pt x="982" y="183"/>
                    <a:pt x="594" y="305"/>
                  </a:cubicBezTo>
                  <a:cubicBezTo>
                    <a:pt x="397" y="366"/>
                    <a:pt x="199" y="442"/>
                    <a:pt x="9" y="533"/>
                  </a:cubicBezTo>
                  <a:cubicBezTo>
                    <a:pt x="1" y="678"/>
                    <a:pt x="16" y="815"/>
                    <a:pt x="54" y="959"/>
                  </a:cubicBezTo>
                  <a:cubicBezTo>
                    <a:pt x="62" y="997"/>
                    <a:pt x="77" y="1043"/>
                    <a:pt x="92" y="1081"/>
                  </a:cubicBezTo>
                  <a:cubicBezTo>
                    <a:pt x="404" y="1119"/>
                    <a:pt x="716" y="1127"/>
                    <a:pt x="1028" y="1127"/>
                  </a:cubicBezTo>
                  <a:cubicBezTo>
                    <a:pt x="1226" y="1127"/>
                    <a:pt x="1426" y="1125"/>
                    <a:pt x="1625" y="1125"/>
                  </a:cubicBezTo>
                  <a:cubicBezTo>
                    <a:pt x="1825" y="1125"/>
                    <a:pt x="2025" y="1127"/>
                    <a:pt x="2222" y="1134"/>
                  </a:cubicBezTo>
                  <a:cubicBezTo>
                    <a:pt x="2078" y="754"/>
                    <a:pt x="1926" y="374"/>
                    <a:pt x="1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37"/>
            <p:cNvSpPr/>
            <p:nvPr/>
          </p:nvSpPr>
          <p:spPr>
            <a:xfrm rot="1511358">
              <a:off x="8795721" y="4196386"/>
              <a:ext cx="226401" cy="83000"/>
            </a:xfrm>
            <a:custGeom>
              <a:avLst/>
              <a:gdLst/>
              <a:ahLst/>
              <a:cxnLst/>
              <a:rect l="l" t="t" r="r" b="b"/>
              <a:pathLst>
                <a:path w="3737" h="1370" extrusionOk="0">
                  <a:moveTo>
                    <a:pt x="16" y="0"/>
                  </a:moveTo>
                  <a:lnTo>
                    <a:pt x="1" y="38"/>
                  </a:lnTo>
                  <a:lnTo>
                    <a:pt x="198" y="114"/>
                  </a:lnTo>
                  <a:cubicBezTo>
                    <a:pt x="1096" y="419"/>
                    <a:pt x="2001" y="685"/>
                    <a:pt x="2892" y="1027"/>
                  </a:cubicBezTo>
                  <a:cubicBezTo>
                    <a:pt x="3173" y="1142"/>
                    <a:pt x="3455" y="1256"/>
                    <a:pt x="3736" y="1370"/>
                  </a:cubicBezTo>
                  <a:cubicBezTo>
                    <a:pt x="3713" y="1240"/>
                    <a:pt x="3698" y="1111"/>
                    <a:pt x="3683" y="982"/>
                  </a:cubicBezTo>
                  <a:lnTo>
                    <a:pt x="3363" y="883"/>
                  </a:lnTo>
                  <a:cubicBezTo>
                    <a:pt x="2268" y="540"/>
                    <a:pt x="1149" y="206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37"/>
            <p:cNvSpPr/>
            <p:nvPr/>
          </p:nvSpPr>
          <p:spPr>
            <a:xfrm rot="1511358">
              <a:off x="8775455" y="4217786"/>
              <a:ext cx="239790" cy="88089"/>
            </a:xfrm>
            <a:custGeom>
              <a:avLst/>
              <a:gdLst/>
              <a:ahLst/>
              <a:cxnLst/>
              <a:rect l="l" t="t" r="r" b="b"/>
              <a:pathLst>
                <a:path w="3958" h="1454" extrusionOk="0">
                  <a:moveTo>
                    <a:pt x="47" y="0"/>
                  </a:moveTo>
                  <a:lnTo>
                    <a:pt x="47" y="0"/>
                  </a:lnTo>
                  <a:cubicBezTo>
                    <a:pt x="1" y="419"/>
                    <a:pt x="153" y="852"/>
                    <a:pt x="366" y="1248"/>
                  </a:cubicBezTo>
                  <a:lnTo>
                    <a:pt x="937" y="1263"/>
                  </a:lnTo>
                  <a:cubicBezTo>
                    <a:pt x="1949" y="1294"/>
                    <a:pt x="2960" y="1332"/>
                    <a:pt x="3957" y="1453"/>
                  </a:cubicBezTo>
                  <a:cubicBezTo>
                    <a:pt x="3957" y="1438"/>
                    <a:pt x="3957" y="1423"/>
                    <a:pt x="3950" y="1408"/>
                  </a:cubicBezTo>
                  <a:cubicBezTo>
                    <a:pt x="3105" y="1050"/>
                    <a:pt x="2253" y="715"/>
                    <a:pt x="1386" y="441"/>
                  </a:cubicBezTo>
                  <a:cubicBezTo>
                    <a:pt x="937" y="297"/>
                    <a:pt x="488" y="160"/>
                    <a:pt x="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37"/>
            <p:cNvSpPr/>
            <p:nvPr/>
          </p:nvSpPr>
          <p:spPr>
            <a:xfrm rot="1511358">
              <a:off x="8937451" y="3716364"/>
              <a:ext cx="361866" cy="1471333"/>
            </a:xfrm>
            <a:custGeom>
              <a:avLst/>
              <a:gdLst/>
              <a:ahLst/>
              <a:cxnLst/>
              <a:rect l="l" t="t" r="r" b="b"/>
              <a:pathLst>
                <a:path w="5973" h="24286" extrusionOk="0">
                  <a:moveTo>
                    <a:pt x="4078" y="1"/>
                  </a:moveTo>
                  <a:cubicBezTo>
                    <a:pt x="3964" y="92"/>
                    <a:pt x="3835" y="168"/>
                    <a:pt x="3706" y="229"/>
                  </a:cubicBezTo>
                  <a:cubicBezTo>
                    <a:pt x="1758" y="2359"/>
                    <a:pt x="46" y="4740"/>
                    <a:pt x="0" y="7784"/>
                  </a:cubicBezTo>
                  <a:cubicBezTo>
                    <a:pt x="8" y="10416"/>
                    <a:pt x="305" y="12927"/>
                    <a:pt x="1492" y="15171"/>
                  </a:cubicBezTo>
                  <a:cubicBezTo>
                    <a:pt x="2968" y="18039"/>
                    <a:pt x="3911" y="20877"/>
                    <a:pt x="5121" y="23722"/>
                  </a:cubicBezTo>
                  <a:cubicBezTo>
                    <a:pt x="5204" y="23920"/>
                    <a:pt x="5296" y="24103"/>
                    <a:pt x="5402" y="24285"/>
                  </a:cubicBezTo>
                  <a:cubicBezTo>
                    <a:pt x="4946" y="23152"/>
                    <a:pt x="4900" y="21896"/>
                    <a:pt x="5258" y="20725"/>
                  </a:cubicBezTo>
                  <a:cubicBezTo>
                    <a:pt x="5516" y="19918"/>
                    <a:pt x="5973" y="19059"/>
                    <a:pt x="5661" y="18267"/>
                  </a:cubicBezTo>
                  <a:cubicBezTo>
                    <a:pt x="5425" y="17682"/>
                    <a:pt x="4786" y="17240"/>
                    <a:pt x="4793" y="16601"/>
                  </a:cubicBezTo>
                  <a:cubicBezTo>
                    <a:pt x="4809" y="16076"/>
                    <a:pt x="5273" y="15650"/>
                    <a:pt x="5311" y="15125"/>
                  </a:cubicBezTo>
                  <a:cubicBezTo>
                    <a:pt x="5372" y="14250"/>
                    <a:pt x="4261" y="13733"/>
                    <a:pt x="4010" y="12889"/>
                  </a:cubicBezTo>
                  <a:cubicBezTo>
                    <a:pt x="3706" y="11907"/>
                    <a:pt x="4664" y="10903"/>
                    <a:pt x="4482" y="9883"/>
                  </a:cubicBezTo>
                  <a:cubicBezTo>
                    <a:pt x="4322" y="8963"/>
                    <a:pt x="3257" y="8324"/>
                    <a:pt x="3287" y="7388"/>
                  </a:cubicBezTo>
                  <a:cubicBezTo>
                    <a:pt x="3325" y="6528"/>
                    <a:pt x="4276" y="5958"/>
                    <a:pt x="4428" y="5113"/>
                  </a:cubicBezTo>
                  <a:cubicBezTo>
                    <a:pt x="4603" y="4208"/>
                    <a:pt x="3827" y="3424"/>
                    <a:pt x="3531" y="2542"/>
                  </a:cubicBezTo>
                  <a:cubicBezTo>
                    <a:pt x="3241" y="1659"/>
                    <a:pt x="3454" y="693"/>
                    <a:pt x="4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37"/>
            <p:cNvSpPr/>
            <p:nvPr/>
          </p:nvSpPr>
          <p:spPr>
            <a:xfrm rot="1511358">
              <a:off x="9098179" y="4578597"/>
              <a:ext cx="57191" cy="84817"/>
            </a:xfrm>
            <a:custGeom>
              <a:avLst/>
              <a:gdLst/>
              <a:ahLst/>
              <a:cxnLst/>
              <a:rect l="l" t="t" r="r" b="b"/>
              <a:pathLst>
                <a:path w="944" h="1400" extrusionOk="0">
                  <a:moveTo>
                    <a:pt x="875" y="0"/>
                  </a:moveTo>
                  <a:cubicBezTo>
                    <a:pt x="586" y="472"/>
                    <a:pt x="297" y="936"/>
                    <a:pt x="0" y="1400"/>
                  </a:cubicBezTo>
                  <a:cubicBezTo>
                    <a:pt x="114" y="1248"/>
                    <a:pt x="221" y="1096"/>
                    <a:pt x="335" y="943"/>
                  </a:cubicBezTo>
                  <a:cubicBezTo>
                    <a:pt x="533" y="654"/>
                    <a:pt x="731" y="358"/>
                    <a:pt x="944" y="76"/>
                  </a:cubicBez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37"/>
            <p:cNvSpPr/>
            <p:nvPr/>
          </p:nvSpPr>
          <p:spPr>
            <a:xfrm rot="1511358">
              <a:off x="8977225" y="4505962"/>
              <a:ext cx="151217" cy="228218"/>
            </a:xfrm>
            <a:custGeom>
              <a:avLst/>
              <a:gdLst/>
              <a:ahLst/>
              <a:cxnLst/>
              <a:rect l="l" t="t" r="r" b="b"/>
              <a:pathLst>
                <a:path w="2496" h="3767" extrusionOk="0">
                  <a:moveTo>
                    <a:pt x="2222" y="1"/>
                  </a:moveTo>
                  <a:cubicBezTo>
                    <a:pt x="1705" y="541"/>
                    <a:pt x="1225" y="1119"/>
                    <a:pt x="776" y="1720"/>
                  </a:cubicBezTo>
                  <a:cubicBezTo>
                    <a:pt x="510" y="2086"/>
                    <a:pt x="244" y="2466"/>
                    <a:pt x="0" y="2854"/>
                  </a:cubicBezTo>
                  <a:cubicBezTo>
                    <a:pt x="145" y="3158"/>
                    <a:pt x="290" y="3463"/>
                    <a:pt x="427" y="3767"/>
                  </a:cubicBezTo>
                  <a:cubicBezTo>
                    <a:pt x="1081" y="2618"/>
                    <a:pt x="1804" y="1507"/>
                    <a:pt x="2496" y="381"/>
                  </a:cubicBezTo>
                  <a:cubicBezTo>
                    <a:pt x="2397" y="260"/>
                    <a:pt x="2306" y="138"/>
                    <a:pt x="2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37"/>
            <p:cNvSpPr/>
            <p:nvPr/>
          </p:nvSpPr>
          <p:spPr>
            <a:xfrm rot="1511358">
              <a:off x="9017467" y="4176485"/>
              <a:ext cx="197321" cy="234701"/>
            </a:xfrm>
            <a:custGeom>
              <a:avLst/>
              <a:gdLst/>
              <a:ahLst/>
              <a:cxnLst/>
              <a:rect l="l" t="t" r="r" b="b"/>
              <a:pathLst>
                <a:path w="3257" h="3874" extrusionOk="0">
                  <a:moveTo>
                    <a:pt x="3150" y="1"/>
                  </a:moveTo>
                  <a:lnTo>
                    <a:pt x="3120" y="31"/>
                  </a:lnTo>
                  <a:cubicBezTo>
                    <a:pt x="2694" y="419"/>
                    <a:pt x="2260" y="815"/>
                    <a:pt x="1834" y="1210"/>
                  </a:cubicBezTo>
                  <a:cubicBezTo>
                    <a:pt x="1164" y="1819"/>
                    <a:pt x="548" y="2489"/>
                    <a:pt x="0" y="3204"/>
                  </a:cubicBezTo>
                  <a:cubicBezTo>
                    <a:pt x="38" y="3432"/>
                    <a:pt x="69" y="3653"/>
                    <a:pt x="115" y="3873"/>
                  </a:cubicBezTo>
                  <a:cubicBezTo>
                    <a:pt x="830" y="2770"/>
                    <a:pt x="1613" y="1690"/>
                    <a:pt x="2595" y="807"/>
                  </a:cubicBezTo>
                  <a:cubicBezTo>
                    <a:pt x="2815" y="617"/>
                    <a:pt x="3036" y="427"/>
                    <a:pt x="3257" y="252"/>
                  </a:cubicBezTo>
                  <a:cubicBezTo>
                    <a:pt x="3219" y="168"/>
                    <a:pt x="3181" y="84"/>
                    <a:pt x="3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37"/>
            <p:cNvSpPr/>
            <p:nvPr/>
          </p:nvSpPr>
          <p:spPr>
            <a:xfrm rot="1511358">
              <a:off x="9139602" y="4152492"/>
              <a:ext cx="110202" cy="120804"/>
            </a:xfrm>
            <a:custGeom>
              <a:avLst/>
              <a:gdLst/>
              <a:ahLst/>
              <a:cxnLst/>
              <a:rect l="l" t="t" r="r" b="b"/>
              <a:pathLst>
                <a:path w="1819" h="1994" extrusionOk="0">
                  <a:moveTo>
                    <a:pt x="1819" y="0"/>
                  </a:moveTo>
                  <a:lnTo>
                    <a:pt x="1819" y="0"/>
                  </a:lnTo>
                  <a:cubicBezTo>
                    <a:pt x="1674" y="122"/>
                    <a:pt x="1537" y="244"/>
                    <a:pt x="1408" y="381"/>
                  </a:cubicBezTo>
                  <a:cubicBezTo>
                    <a:pt x="898" y="883"/>
                    <a:pt x="426" y="1423"/>
                    <a:pt x="0" y="1993"/>
                  </a:cubicBezTo>
                  <a:cubicBezTo>
                    <a:pt x="160" y="1834"/>
                    <a:pt x="320" y="1681"/>
                    <a:pt x="487" y="1537"/>
                  </a:cubicBezTo>
                  <a:cubicBezTo>
                    <a:pt x="913" y="1157"/>
                    <a:pt x="1324" y="753"/>
                    <a:pt x="1750" y="381"/>
                  </a:cubicBezTo>
                  <a:lnTo>
                    <a:pt x="1750" y="350"/>
                  </a:lnTo>
                  <a:cubicBezTo>
                    <a:pt x="1758" y="228"/>
                    <a:pt x="1781" y="114"/>
                    <a:pt x="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37"/>
            <p:cNvSpPr/>
            <p:nvPr/>
          </p:nvSpPr>
          <p:spPr>
            <a:xfrm rot="1511358">
              <a:off x="8969422" y="4380683"/>
              <a:ext cx="194534" cy="268264"/>
            </a:xfrm>
            <a:custGeom>
              <a:avLst/>
              <a:gdLst/>
              <a:ahLst/>
              <a:cxnLst/>
              <a:rect l="l" t="t" r="r" b="b"/>
              <a:pathLst>
                <a:path w="3211" h="4428" extrusionOk="0">
                  <a:moveTo>
                    <a:pt x="3211" y="0"/>
                  </a:moveTo>
                  <a:cubicBezTo>
                    <a:pt x="3165" y="46"/>
                    <a:pt x="3120" y="99"/>
                    <a:pt x="3074" y="152"/>
                  </a:cubicBezTo>
                  <a:cubicBezTo>
                    <a:pt x="2716" y="540"/>
                    <a:pt x="2336" y="913"/>
                    <a:pt x="1948" y="1271"/>
                  </a:cubicBezTo>
                  <a:cubicBezTo>
                    <a:pt x="1309" y="1864"/>
                    <a:pt x="639" y="2419"/>
                    <a:pt x="0" y="3005"/>
                  </a:cubicBezTo>
                  <a:cubicBezTo>
                    <a:pt x="130" y="3325"/>
                    <a:pt x="274" y="3637"/>
                    <a:pt x="434" y="3941"/>
                  </a:cubicBezTo>
                  <a:cubicBezTo>
                    <a:pt x="518" y="4101"/>
                    <a:pt x="601" y="4268"/>
                    <a:pt x="685" y="4428"/>
                  </a:cubicBezTo>
                  <a:cubicBezTo>
                    <a:pt x="769" y="4276"/>
                    <a:pt x="852" y="4124"/>
                    <a:pt x="944" y="3971"/>
                  </a:cubicBezTo>
                  <a:cubicBezTo>
                    <a:pt x="1301" y="3340"/>
                    <a:pt x="1674" y="2716"/>
                    <a:pt x="2085" y="2115"/>
                  </a:cubicBezTo>
                  <a:cubicBezTo>
                    <a:pt x="2344" y="1735"/>
                    <a:pt x="2625" y="1370"/>
                    <a:pt x="2914" y="1004"/>
                  </a:cubicBezTo>
                  <a:cubicBezTo>
                    <a:pt x="2975" y="662"/>
                    <a:pt x="3074" y="327"/>
                    <a:pt x="3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37"/>
            <p:cNvSpPr/>
            <p:nvPr/>
          </p:nvSpPr>
          <p:spPr>
            <a:xfrm rot="1511358">
              <a:off x="9174445" y="3908414"/>
              <a:ext cx="147521" cy="144310"/>
            </a:xfrm>
            <a:custGeom>
              <a:avLst/>
              <a:gdLst/>
              <a:ahLst/>
              <a:cxnLst/>
              <a:rect l="l" t="t" r="r" b="b"/>
              <a:pathLst>
                <a:path w="2435" h="2382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1773" y="495"/>
                    <a:pt x="1149" y="1043"/>
                    <a:pt x="563" y="1628"/>
                  </a:cubicBezTo>
                  <a:cubicBezTo>
                    <a:pt x="403" y="1781"/>
                    <a:pt x="251" y="1940"/>
                    <a:pt x="91" y="2100"/>
                  </a:cubicBezTo>
                  <a:cubicBezTo>
                    <a:pt x="61" y="2199"/>
                    <a:pt x="30" y="2290"/>
                    <a:pt x="0" y="2382"/>
                  </a:cubicBezTo>
                  <a:cubicBezTo>
                    <a:pt x="616" y="1651"/>
                    <a:pt x="1293" y="974"/>
                    <a:pt x="2016" y="350"/>
                  </a:cubicBezTo>
                  <a:cubicBezTo>
                    <a:pt x="2153" y="229"/>
                    <a:pt x="2298" y="114"/>
                    <a:pt x="2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37"/>
            <p:cNvSpPr/>
            <p:nvPr/>
          </p:nvSpPr>
          <p:spPr>
            <a:xfrm rot="1511358">
              <a:off x="8986325" y="4807341"/>
              <a:ext cx="101902" cy="160486"/>
            </a:xfrm>
            <a:custGeom>
              <a:avLst/>
              <a:gdLst/>
              <a:ahLst/>
              <a:cxnLst/>
              <a:rect l="l" t="t" r="r" b="b"/>
              <a:pathLst>
                <a:path w="1682" h="2649" extrusionOk="0">
                  <a:moveTo>
                    <a:pt x="1461" y="1"/>
                  </a:moveTo>
                  <a:cubicBezTo>
                    <a:pt x="1241" y="373"/>
                    <a:pt x="1020" y="754"/>
                    <a:pt x="799" y="1127"/>
                  </a:cubicBezTo>
                  <a:cubicBezTo>
                    <a:pt x="510" y="1614"/>
                    <a:pt x="236" y="2123"/>
                    <a:pt x="1" y="2648"/>
                  </a:cubicBezTo>
                  <a:cubicBezTo>
                    <a:pt x="39" y="2595"/>
                    <a:pt x="69" y="2549"/>
                    <a:pt x="100" y="2496"/>
                  </a:cubicBezTo>
                  <a:cubicBezTo>
                    <a:pt x="366" y="2116"/>
                    <a:pt x="632" y="1735"/>
                    <a:pt x="914" y="1363"/>
                  </a:cubicBezTo>
                  <a:cubicBezTo>
                    <a:pt x="1134" y="1073"/>
                    <a:pt x="1378" y="784"/>
                    <a:pt x="1614" y="495"/>
                  </a:cubicBezTo>
                  <a:cubicBezTo>
                    <a:pt x="1636" y="472"/>
                    <a:pt x="1659" y="442"/>
                    <a:pt x="1682" y="412"/>
                  </a:cubicBezTo>
                  <a:cubicBezTo>
                    <a:pt x="1674" y="404"/>
                    <a:pt x="1674" y="389"/>
                    <a:pt x="1667" y="373"/>
                  </a:cubicBezTo>
                  <a:cubicBezTo>
                    <a:pt x="1614" y="244"/>
                    <a:pt x="1545" y="115"/>
                    <a:pt x="1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37"/>
            <p:cNvSpPr/>
            <p:nvPr/>
          </p:nvSpPr>
          <p:spPr>
            <a:xfrm rot="1511358">
              <a:off x="9142967" y="4686327"/>
              <a:ext cx="11571" cy="19447"/>
            </a:xfrm>
            <a:custGeom>
              <a:avLst/>
              <a:gdLst/>
              <a:ahLst/>
              <a:cxnLst/>
              <a:rect l="l" t="t" r="r" b="b"/>
              <a:pathLst>
                <a:path w="191" h="321" extrusionOk="0">
                  <a:moveTo>
                    <a:pt x="191" y="0"/>
                  </a:moveTo>
                  <a:lnTo>
                    <a:pt x="1" y="320"/>
                  </a:lnTo>
                  <a:cubicBezTo>
                    <a:pt x="39" y="274"/>
                    <a:pt x="84" y="221"/>
                    <a:pt x="122" y="175"/>
                  </a:cubicBezTo>
                  <a:cubicBezTo>
                    <a:pt x="145" y="115"/>
                    <a:pt x="168" y="61"/>
                    <a:pt x="191" y="0"/>
                  </a:cubicBezTo>
                  <a:close/>
                </a:path>
              </a:pathLst>
            </a:custGeom>
            <a:solidFill>
              <a:srgbClr val="898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37"/>
            <p:cNvSpPr/>
            <p:nvPr/>
          </p:nvSpPr>
          <p:spPr>
            <a:xfrm rot="1511358">
              <a:off x="8978469" y="4581638"/>
              <a:ext cx="158608" cy="265962"/>
            </a:xfrm>
            <a:custGeom>
              <a:avLst/>
              <a:gdLst/>
              <a:ahLst/>
              <a:cxnLst/>
              <a:rect l="l" t="t" r="r" b="b"/>
              <a:pathLst>
                <a:path w="2618" h="4390" extrusionOk="0">
                  <a:moveTo>
                    <a:pt x="2405" y="0"/>
                  </a:moveTo>
                  <a:cubicBezTo>
                    <a:pt x="2169" y="304"/>
                    <a:pt x="1956" y="632"/>
                    <a:pt x="1728" y="951"/>
                  </a:cubicBezTo>
                  <a:cubicBezTo>
                    <a:pt x="1446" y="1362"/>
                    <a:pt x="1142" y="1750"/>
                    <a:pt x="830" y="2146"/>
                  </a:cubicBezTo>
                  <a:cubicBezTo>
                    <a:pt x="548" y="2511"/>
                    <a:pt x="267" y="2884"/>
                    <a:pt x="1" y="3272"/>
                  </a:cubicBezTo>
                  <a:cubicBezTo>
                    <a:pt x="160" y="3644"/>
                    <a:pt x="320" y="4017"/>
                    <a:pt x="480" y="4390"/>
                  </a:cubicBezTo>
                  <a:cubicBezTo>
                    <a:pt x="564" y="4230"/>
                    <a:pt x="655" y="4070"/>
                    <a:pt x="746" y="3911"/>
                  </a:cubicBezTo>
                  <a:cubicBezTo>
                    <a:pt x="959" y="3431"/>
                    <a:pt x="1165" y="2944"/>
                    <a:pt x="1416" y="2488"/>
                  </a:cubicBezTo>
                  <a:cubicBezTo>
                    <a:pt x="1652" y="2047"/>
                    <a:pt x="1910" y="1613"/>
                    <a:pt x="2161" y="1179"/>
                  </a:cubicBezTo>
                  <a:cubicBezTo>
                    <a:pt x="2313" y="921"/>
                    <a:pt x="2473" y="647"/>
                    <a:pt x="2618" y="381"/>
                  </a:cubicBezTo>
                  <a:cubicBezTo>
                    <a:pt x="2564" y="244"/>
                    <a:pt x="2488" y="114"/>
                    <a:pt x="2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37"/>
            <p:cNvSpPr/>
            <p:nvPr/>
          </p:nvSpPr>
          <p:spPr>
            <a:xfrm rot="1511358">
              <a:off x="8961588" y="4857948"/>
              <a:ext cx="103295" cy="184416"/>
            </a:xfrm>
            <a:custGeom>
              <a:avLst/>
              <a:gdLst/>
              <a:ahLst/>
              <a:cxnLst/>
              <a:rect l="l" t="t" r="r" b="b"/>
              <a:pathLst>
                <a:path w="1705" h="3044" extrusionOk="0">
                  <a:moveTo>
                    <a:pt x="1704" y="0"/>
                  </a:moveTo>
                  <a:cubicBezTo>
                    <a:pt x="1453" y="297"/>
                    <a:pt x="1210" y="601"/>
                    <a:pt x="982" y="913"/>
                  </a:cubicBezTo>
                  <a:cubicBezTo>
                    <a:pt x="647" y="1369"/>
                    <a:pt x="327" y="1841"/>
                    <a:pt x="0" y="2313"/>
                  </a:cubicBezTo>
                  <a:cubicBezTo>
                    <a:pt x="99" y="2556"/>
                    <a:pt x="190" y="2800"/>
                    <a:pt x="289" y="3043"/>
                  </a:cubicBezTo>
                  <a:cubicBezTo>
                    <a:pt x="594" y="2465"/>
                    <a:pt x="936" y="1910"/>
                    <a:pt x="1309" y="1369"/>
                  </a:cubicBezTo>
                  <a:lnTo>
                    <a:pt x="1484" y="1096"/>
                  </a:lnTo>
                  <a:cubicBezTo>
                    <a:pt x="1621" y="746"/>
                    <a:pt x="1697" y="373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37"/>
            <p:cNvSpPr/>
            <p:nvPr/>
          </p:nvSpPr>
          <p:spPr>
            <a:xfrm rot="1511358">
              <a:off x="9235963" y="3834875"/>
              <a:ext cx="154912" cy="167817"/>
            </a:xfrm>
            <a:custGeom>
              <a:avLst/>
              <a:gdLst/>
              <a:ahLst/>
              <a:cxnLst/>
              <a:rect l="l" t="t" r="r" b="b"/>
              <a:pathLst>
                <a:path w="2557" h="2770" extrusionOk="0">
                  <a:moveTo>
                    <a:pt x="2557" y="0"/>
                  </a:moveTo>
                  <a:lnTo>
                    <a:pt x="2557" y="0"/>
                  </a:lnTo>
                  <a:cubicBezTo>
                    <a:pt x="1956" y="396"/>
                    <a:pt x="1385" y="830"/>
                    <a:pt x="845" y="1294"/>
                  </a:cubicBezTo>
                  <a:cubicBezTo>
                    <a:pt x="525" y="1765"/>
                    <a:pt x="244" y="2260"/>
                    <a:pt x="0" y="2770"/>
                  </a:cubicBezTo>
                  <a:cubicBezTo>
                    <a:pt x="510" y="2268"/>
                    <a:pt x="1050" y="1796"/>
                    <a:pt x="1621" y="1355"/>
                  </a:cubicBezTo>
                  <a:cubicBezTo>
                    <a:pt x="1925" y="1126"/>
                    <a:pt x="2237" y="906"/>
                    <a:pt x="2557" y="693"/>
                  </a:cubicBezTo>
                  <a:cubicBezTo>
                    <a:pt x="2526" y="465"/>
                    <a:pt x="2526" y="229"/>
                    <a:pt x="2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37"/>
            <p:cNvSpPr/>
            <p:nvPr/>
          </p:nvSpPr>
          <p:spPr>
            <a:xfrm rot="1511358">
              <a:off x="9139321" y="3905491"/>
              <a:ext cx="231429" cy="231429"/>
            </a:xfrm>
            <a:custGeom>
              <a:avLst/>
              <a:gdLst/>
              <a:ahLst/>
              <a:cxnLst/>
              <a:rect l="l" t="t" r="r" b="b"/>
              <a:pathLst>
                <a:path w="3820" h="3820" extrusionOk="0">
                  <a:moveTo>
                    <a:pt x="3554" y="1"/>
                  </a:moveTo>
                  <a:cubicBezTo>
                    <a:pt x="2557" y="746"/>
                    <a:pt x="1644" y="1591"/>
                    <a:pt x="822" y="2526"/>
                  </a:cubicBezTo>
                  <a:cubicBezTo>
                    <a:pt x="556" y="2823"/>
                    <a:pt x="305" y="3135"/>
                    <a:pt x="69" y="3462"/>
                  </a:cubicBezTo>
                  <a:cubicBezTo>
                    <a:pt x="46" y="3576"/>
                    <a:pt x="24" y="3698"/>
                    <a:pt x="1" y="3820"/>
                  </a:cubicBezTo>
                  <a:cubicBezTo>
                    <a:pt x="526" y="3287"/>
                    <a:pt x="1104" y="2808"/>
                    <a:pt x="1667" y="2321"/>
                  </a:cubicBezTo>
                  <a:cubicBezTo>
                    <a:pt x="2123" y="1925"/>
                    <a:pt x="2580" y="1537"/>
                    <a:pt x="3036" y="1157"/>
                  </a:cubicBezTo>
                  <a:cubicBezTo>
                    <a:pt x="3287" y="944"/>
                    <a:pt x="3546" y="723"/>
                    <a:pt x="3820" y="518"/>
                  </a:cubicBezTo>
                  <a:cubicBezTo>
                    <a:pt x="3721" y="343"/>
                    <a:pt x="3630" y="175"/>
                    <a:pt x="3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37"/>
            <p:cNvSpPr/>
            <p:nvPr/>
          </p:nvSpPr>
          <p:spPr>
            <a:xfrm rot="1511358">
              <a:off x="8927409" y="4995024"/>
              <a:ext cx="51193" cy="182599"/>
            </a:xfrm>
            <a:custGeom>
              <a:avLst/>
              <a:gdLst/>
              <a:ahLst/>
              <a:cxnLst/>
              <a:rect l="l" t="t" r="r" b="b"/>
              <a:pathLst>
                <a:path w="845" h="3014" extrusionOk="0">
                  <a:moveTo>
                    <a:pt x="571" y="1"/>
                  </a:moveTo>
                  <a:cubicBezTo>
                    <a:pt x="418" y="244"/>
                    <a:pt x="282" y="503"/>
                    <a:pt x="145" y="761"/>
                  </a:cubicBezTo>
                  <a:cubicBezTo>
                    <a:pt x="91" y="853"/>
                    <a:pt x="46" y="959"/>
                    <a:pt x="0" y="1058"/>
                  </a:cubicBezTo>
                  <a:cubicBezTo>
                    <a:pt x="190" y="1522"/>
                    <a:pt x="380" y="1986"/>
                    <a:pt x="571" y="2450"/>
                  </a:cubicBezTo>
                  <a:cubicBezTo>
                    <a:pt x="647" y="2648"/>
                    <a:pt x="746" y="2831"/>
                    <a:pt x="845" y="3013"/>
                  </a:cubicBezTo>
                  <a:cubicBezTo>
                    <a:pt x="472" y="2055"/>
                    <a:pt x="373" y="101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37"/>
            <p:cNvSpPr/>
            <p:nvPr/>
          </p:nvSpPr>
          <p:spPr>
            <a:xfrm rot="1511358">
              <a:off x="9101213" y="3953302"/>
              <a:ext cx="256329" cy="275231"/>
            </a:xfrm>
            <a:custGeom>
              <a:avLst/>
              <a:gdLst/>
              <a:ahLst/>
              <a:cxnLst/>
              <a:rect l="l" t="t" r="r" b="b"/>
              <a:pathLst>
                <a:path w="4231" h="4543" extrusionOk="0">
                  <a:moveTo>
                    <a:pt x="4094" y="0"/>
                  </a:moveTo>
                  <a:cubicBezTo>
                    <a:pt x="3774" y="251"/>
                    <a:pt x="3455" y="518"/>
                    <a:pt x="3143" y="791"/>
                  </a:cubicBezTo>
                  <a:cubicBezTo>
                    <a:pt x="2664" y="1195"/>
                    <a:pt x="2192" y="1598"/>
                    <a:pt x="1713" y="2001"/>
                  </a:cubicBezTo>
                  <a:cubicBezTo>
                    <a:pt x="1119" y="2496"/>
                    <a:pt x="556" y="3021"/>
                    <a:pt x="31" y="3584"/>
                  </a:cubicBezTo>
                  <a:cubicBezTo>
                    <a:pt x="16" y="3751"/>
                    <a:pt x="8" y="3918"/>
                    <a:pt x="1" y="4086"/>
                  </a:cubicBezTo>
                  <a:lnTo>
                    <a:pt x="1" y="4542"/>
                  </a:lnTo>
                  <a:cubicBezTo>
                    <a:pt x="701" y="3462"/>
                    <a:pt x="1515" y="2450"/>
                    <a:pt x="2496" y="1613"/>
                  </a:cubicBezTo>
                  <a:cubicBezTo>
                    <a:pt x="3052" y="1134"/>
                    <a:pt x="3645" y="708"/>
                    <a:pt x="4231" y="266"/>
                  </a:cubicBezTo>
                  <a:cubicBezTo>
                    <a:pt x="4185" y="175"/>
                    <a:pt x="4140" y="91"/>
                    <a:pt x="4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37"/>
            <p:cNvSpPr/>
            <p:nvPr/>
          </p:nvSpPr>
          <p:spPr>
            <a:xfrm rot="1511358">
              <a:off x="9383645" y="3790905"/>
              <a:ext cx="91784" cy="94510"/>
            </a:xfrm>
            <a:custGeom>
              <a:avLst/>
              <a:gdLst/>
              <a:ahLst/>
              <a:cxnLst/>
              <a:rect l="l" t="t" r="r" b="b"/>
              <a:pathLst>
                <a:path w="1515" h="1560" extrusionOk="0">
                  <a:moveTo>
                    <a:pt x="1514" y="0"/>
                  </a:moveTo>
                  <a:cubicBezTo>
                    <a:pt x="1400" y="92"/>
                    <a:pt x="1278" y="168"/>
                    <a:pt x="1142" y="229"/>
                  </a:cubicBezTo>
                  <a:cubicBezTo>
                    <a:pt x="746" y="655"/>
                    <a:pt x="366" y="1103"/>
                    <a:pt x="0" y="1560"/>
                  </a:cubicBezTo>
                  <a:cubicBezTo>
                    <a:pt x="320" y="1317"/>
                    <a:pt x="655" y="1096"/>
                    <a:pt x="997" y="875"/>
                  </a:cubicBezTo>
                  <a:cubicBezTo>
                    <a:pt x="1111" y="548"/>
                    <a:pt x="1286" y="251"/>
                    <a:pt x="1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37"/>
            <p:cNvSpPr/>
            <p:nvPr/>
          </p:nvSpPr>
          <p:spPr>
            <a:xfrm rot="1511358">
              <a:off x="9110719" y="4236764"/>
              <a:ext cx="127710" cy="122258"/>
            </a:xfrm>
            <a:custGeom>
              <a:avLst/>
              <a:gdLst/>
              <a:ahLst/>
              <a:cxnLst/>
              <a:rect l="l" t="t" r="r" b="b"/>
              <a:pathLst>
                <a:path w="2108" h="2018" extrusionOk="0">
                  <a:moveTo>
                    <a:pt x="1994" y="1"/>
                  </a:moveTo>
                  <a:cubicBezTo>
                    <a:pt x="1712" y="222"/>
                    <a:pt x="1454" y="442"/>
                    <a:pt x="1202" y="678"/>
                  </a:cubicBezTo>
                  <a:cubicBezTo>
                    <a:pt x="761" y="1089"/>
                    <a:pt x="366" y="1538"/>
                    <a:pt x="0" y="2017"/>
                  </a:cubicBezTo>
                  <a:cubicBezTo>
                    <a:pt x="464" y="1591"/>
                    <a:pt x="951" y="1195"/>
                    <a:pt x="1431" y="785"/>
                  </a:cubicBezTo>
                  <a:lnTo>
                    <a:pt x="2108" y="176"/>
                  </a:lnTo>
                  <a:cubicBezTo>
                    <a:pt x="2070" y="115"/>
                    <a:pt x="2032" y="62"/>
                    <a:pt x="1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37"/>
            <p:cNvSpPr/>
            <p:nvPr/>
          </p:nvSpPr>
          <p:spPr>
            <a:xfrm rot="1511358">
              <a:off x="9113204" y="3997512"/>
              <a:ext cx="247605" cy="244334"/>
            </a:xfrm>
            <a:custGeom>
              <a:avLst/>
              <a:gdLst/>
              <a:ahLst/>
              <a:cxnLst/>
              <a:rect l="l" t="t" r="r" b="b"/>
              <a:pathLst>
                <a:path w="4087" h="4033" extrusionOk="0">
                  <a:moveTo>
                    <a:pt x="3987" y="1"/>
                  </a:moveTo>
                  <a:cubicBezTo>
                    <a:pt x="3379" y="465"/>
                    <a:pt x="2755" y="921"/>
                    <a:pt x="2177" y="1431"/>
                  </a:cubicBezTo>
                  <a:cubicBezTo>
                    <a:pt x="1629" y="1933"/>
                    <a:pt x="1127" y="2481"/>
                    <a:pt x="678" y="3074"/>
                  </a:cubicBezTo>
                  <a:cubicBezTo>
                    <a:pt x="442" y="3386"/>
                    <a:pt x="214" y="3706"/>
                    <a:pt x="1" y="4033"/>
                  </a:cubicBezTo>
                  <a:cubicBezTo>
                    <a:pt x="320" y="3691"/>
                    <a:pt x="663" y="3356"/>
                    <a:pt x="1020" y="3036"/>
                  </a:cubicBezTo>
                  <a:cubicBezTo>
                    <a:pt x="1500" y="2603"/>
                    <a:pt x="2017" y="2199"/>
                    <a:pt x="2519" y="1789"/>
                  </a:cubicBezTo>
                  <a:cubicBezTo>
                    <a:pt x="2998" y="1385"/>
                    <a:pt x="3501" y="1013"/>
                    <a:pt x="4018" y="670"/>
                  </a:cubicBezTo>
                  <a:lnTo>
                    <a:pt x="4071" y="640"/>
                  </a:lnTo>
                  <a:cubicBezTo>
                    <a:pt x="4086" y="419"/>
                    <a:pt x="4064" y="206"/>
                    <a:pt x="3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37"/>
            <p:cNvSpPr/>
            <p:nvPr/>
          </p:nvSpPr>
          <p:spPr>
            <a:xfrm rot="1511358">
              <a:off x="8999934" y="4245219"/>
              <a:ext cx="221312" cy="244334"/>
            </a:xfrm>
            <a:custGeom>
              <a:avLst/>
              <a:gdLst/>
              <a:ahLst/>
              <a:cxnLst/>
              <a:rect l="l" t="t" r="r" b="b"/>
              <a:pathLst>
                <a:path w="3653" h="4033" extrusionOk="0">
                  <a:moveTo>
                    <a:pt x="3561" y="0"/>
                  </a:moveTo>
                  <a:cubicBezTo>
                    <a:pt x="3279" y="251"/>
                    <a:pt x="2998" y="502"/>
                    <a:pt x="2716" y="753"/>
                  </a:cubicBezTo>
                  <a:cubicBezTo>
                    <a:pt x="2214" y="1195"/>
                    <a:pt x="1697" y="1613"/>
                    <a:pt x="1218" y="2077"/>
                  </a:cubicBezTo>
                  <a:cubicBezTo>
                    <a:pt x="784" y="2496"/>
                    <a:pt x="373" y="2937"/>
                    <a:pt x="0" y="3409"/>
                  </a:cubicBezTo>
                  <a:cubicBezTo>
                    <a:pt x="46" y="3622"/>
                    <a:pt x="99" y="3827"/>
                    <a:pt x="160" y="4032"/>
                  </a:cubicBezTo>
                  <a:cubicBezTo>
                    <a:pt x="365" y="3804"/>
                    <a:pt x="571" y="3584"/>
                    <a:pt x="784" y="3363"/>
                  </a:cubicBezTo>
                  <a:cubicBezTo>
                    <a:pt x="1590" y="2389"/>
                    <a:pt x="2366" y="1393"/>
                    <a:pt x="3264" y="510"/>
                  </a:cubicBezTo>
                  <a:cubicBezTo>
                    <a:pt x="3393" y="381"/>
                    <a:pt x="3523" y="259"/>
                    <a:pt x="3652" y="130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37"/>
            <p:cNvSpPr/>
            <p:nvPr/>
          </p:nvSpPr>
          <p:spPr>
            <a:xfrm rot="1511358">
              <a:off x="8997770" y="4286493"/>
              <a:ext cx="226340" cy="260934"/>
            </a:xfrm>
            <a:custGeom>
              <a:avLst/>
              <a:gdLst/>
              <a:ahLst/>
              <a:cxnLst/>
              <a:rect l="l" t="t" r="r" b="b"/>
              <a:pathLst>
                <a:path w="3736" h="4307" extrusionOk="0">
                  <a:moveTo>
                    <a:pt x="3606" y="0"/>
                  </a:moveTo>
                  <a:lnTo>
                    <a:pt x="3340" y="327"/>
                  </a:lnTo>
                  <a:cubicBezTo>
                    <a:pt x="2983" y="761"/>
                    <a:pt x="2610" y="1172"/>
                    <a:pt x="2214" y="1568"/>
                  </a:cubicBezTo>
                  <a:cubicBezTo>
                    <a:pt x="1742" y="2054"/>
                    <a:pt x="1240" y="2519"/>
                    <a:pt x="761" y="3013"/>
                  </a:cubicBezTo>
                  <a:cubicBezTo>
                    <a:pt x="510" y="3317"/>
                    <a:pt x="251" y="3622"/>
                    <a:pt x="0" y="3926"/>
                  </a:cubicBezTo>
                  <a:cubicBezTo>
                    <a:pt x="46" y="4055"/>
                    <a:pt x="92" y="4185"/>
                    <a:pt x="137" y="4306"/>
                  </a:cubicBezTo>
                  <a:cubicBezTo>
                    <a:pt x="472" y="3964"/>
                    <a:pt x="807" y="3614"/>
                    <a:pt x="1134" y="3257"/>
                  </a:cubicBezTo>
                  <a:cubicBezTo>
                    <a:pt x="1613" y="2739"/>
                    <a:pt x="2085" y="2207"/>
                    <a:pt x="2549" y="1674"/>
                  </a:cubicBezTo>
                  <a:cubicBezTo>
                    <a:pt x="2922" y="1240"/>
                    <a:pt x="3310" y="837"/>
                    <a:pt x="3713" y="426"/>
                  </a:cubicBezTo>
                  <a:lnTo>
                    <a:pt x="3736" y="404"/>
                  </a:lnTo>
                  <a:cubicBezTo>
                    <a:pt x="3736" y="388"/>
                    <a:pt x="3736" y="373"/>
                    <a:pt x="3728" y="358"/>
                  </a:cubicBezTo>
                  <a:cubicBezTo>
                    <a:pt x="3698" y="236"/>
                    <a:pt x="3660" y="114"/>
                    <a:pt x="3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37"/>
            <p:cNvSpPr/>
            <p:nvPr/>
          </p:nvSpPr>
          <p:spPr>
            <a:xfrm rot="1511358">
              <a:off x="9052844" y="4054962"/>
              <a:ext cx="257238" cy="293164"/>
            </a:xfrm>
            <a:custGeom>
              <a:avLst/>
              <a:gdLst/>
              <a:ahLst/>
              <a:cxnLst/>
              <a:rect l="l" t="t" r="r" b="b"/>
              <a:pathLst>
                <a:path w="4246" h="4839" extrusionOk="0">
                  <a:moveTo>
                    <a:pt x="4245" y="0"/>
                  </a:moveTo>
                  <a:cubicBezTo>
                    <a:pt x="3781" y="320"/>
                    <a:pt x="3340" y="677"/>
                    <a:pt x="2899" y="1043"/>
                  </a:cubicBezTo>
                  <a:cubicBezTo>
                    <a:pt x="2389" y="1453"/>
                    <a:pt x="1864" y="1864"/>
                    <a:pt x="1377" y="2313"/>
                  </a:cubicBezTo>
                  <a:cubicBezTo>
                    <a:pt x="883" y="2777"/>
                    <a:pt x="426" y="3272"/>
                    <a:pt x="0" y="3797"/>
                  </a:cubicBezTo>
                  <a:cubicBezTo>
                    <a:pt x="15" y="4147"/>
                    <a:pt x="46" y="4497"/>
                    <a:pt x="84" y="4839"/>
                  </a:cubicBezTo>
                  <a:lnTo>
                    <a:pt x="114" y="4786"/>
                  </a:lnTo>
                  <a:cubicBezTo>
                    <a:pt x="875" y="3607"/>
                    <a:pt x="1735" y="2450"/>
                    <a:pt x="2762" y="1476"/>
                  </a:cubicBezTo>
                  <a:cubicBezTo>
                    <a:pt x="3112" y="1157"/>
                    <a:pt x="3485" y="852"/>
                    <a:pt x="3873" y="571"/>
                  </a:cubicBezTo>
                  <a:cubicBezTo>
                    <a:pt x="4009" y="388"/>
                    <a:pt x="4131" y="198"/>
                    <a:pt x="4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37"/>
            <p:cNvSpPr/>
            <p:nvPr/>
          </p:nvSpPr>
          <p:spPr>
            <a:xfrm rot="1511358">
              <a:off x="8967434" y="4726805"/>
              <a:ext cx="114806" cy="212043"/>
            </a:xfrm>
            <a:custGeom>
              <a:avLst/>
              <a:gdLst/>
              <a:ahLst/>
              <a:cxnLst/>
              <a:rect l="l" t="t" r="r" b="b"/>
              <a:pathLst>
                <a:path w="1895" h="3500" extrusionOk="0">
                  <a:moveTo>
                    <a:pt x="1484" y="0"/>
                  </a:moveTo>
                  <a:cubicBezTo>
                    <a:pt x="1233" y="365"/>
                    <a:pt x="974" y="723"/>
                    <a:pt x="723" y="1088"/>
                  </a:cubicBezTo>
                  <a:cubicBezTo>
                    <a:pt x="609" y="1271"/>
                    <a:pt x="487" y="1461"/>
                    <a:pt x="373" y="1644"/>
                  </a:cubicBezTo>
                  <a:cubicBezTo>
                    <a:pt x="312" y="1803"/>
                    <a:pt x="244" y="1956"/>
                    <a:pt x="175" y="2108"/>
                  </a:cubicBezTo>
                  <a:lnTo>
                    <a:pt x="1" y="2511"/>
                  </a:lnTo>
                  <a:cubicBezTo>
                    <a:pt x="130" y="2838"/>
                    <a:pt x="259" y="3165"/>
                    <a:pt x="396" y="3500"/>
                  </a:cubicBezTo>
                  <a:cubicBezTo>
                    <a:pt x="411" y="3454"/>
                    <a:pt x="434" y="3416"/>
                    <a:pt x="457" y="3371"/>
                  </a:cubicBezTo>
                  <a:cubicBezTo>
                    <a:pt x="883" y="2488"/>
                    <a:pt x="1408" y="1666"/>
                    <a:pt x="1895" y="822"/>
                  </a:cubicBezTo>
                  <a:cubicBezTo>
                    <a:pt x="1705" y="563"/>
                    <a:pt x="1522" y="297"/>
                    <a:pt x="1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7" name="Google Shape;9067;p37"/>
          <p:cNvGrpSpPr/>
          <p:nvPr/>
        </p:nvGrpSpPr>
        <p:grpSpPr>
          <a:xfrm>
            <a:off x="7449165" y="3536680"/>
            <a:ext cx="1913056" cy="1809268"/>
            <a:chOff x="7390240" y="7555305"/>
            <a:chExt cx="1913056" cy="1809268"/>
          </a:xfrm>
        </p:grpSpPr>
        <p:sp>
          <p:nvSpPr>
            <p:cNvPr id="9068" name="Google Shape;9068;p37"/>
            <p:cNvSpPr/>
            <p:nvPr/>
          </p:nvSpPr>
          <p:spPr>
            <a:xfrm rot="1748691">
              <a:off x="7585694" y="7924026"/>
              <a:ext cx="1414124" cy="1170278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37"/>
            <p:cNvSpPr/>
            <p:nvPr/>
          </p:nvSpPr>
          <p:spPr>
            <a:xfrm rot="1748691">
              <a:off x="7759324" y="7818406"/>
              <a:ext cx="1364386" cy="1092187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37"/>
            <p:cNvSpPr/>
            <p:nvPr/>
          </p:nvSpPr>
          <p:spPr>
            <a:xfrm rot="1748691">
              <a:off x="8644555" y="8312287"/>
              <a:ext cx="102870" cy="271532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37"/>
            <p:cNvSpPr/>
            <p:nvPr/>
          </p:nvSpPr>
          <p:spPr>
            <a:xfrm rot="1748691">
              <a:off x="8534611" y="8053577"/>
              <a:ext cx="229124" cy="375735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37"/>
            <p:cNvSpPr/>
            <p:nvPr/>
          </p:nvSpPr>
          <p:spPr>
            <a:xfrm rot="1748691">
              <a:off x="8460051" y="7950417"/>
              <a:ext cx="293645" cy="413962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37"/>
            <p:cNvSpPr/>
            <p:nvPr/>
          </p:nvSpPr>
          <p:spPr>
            <a:xfrm rot="1748691">
              <a:off x="8701604" y="8656950"/>
              <a:ext cx="61370" cy="189988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37"/>
            <p:cNvSpPr/>
            <p:nvPr/>
          </p:nvSpPr>
          <p:spPr>
            <a:xfrm rot="1748691">
              <a:off x="8343840" y="7793365"/>
              <a:ext cx="273834" cy="316242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37"/>
            <p:cNvSpPr/>
            <p:nvPr/>
          </p:nvSpPr>
          <p:spPr>
            <a:xfrm rot="1748691">
              <a:off x="8550943" y="8182359"/>
              <a:ext cx="39258" cy="63188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37"/>
            <p:cNvSpPr/>
            <p:nvPr/>
          </p:nvSpPr>
          <p:spPr>
            <a:xfrm rot="1748691">
              <a:off x="8496703" y="7844230"/>
              <a:ext cx="85301" cy="86694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37"/>
            <p:cNvSpPr/>
            <p:nvPr/>
          </p:nvSpPr>
          <p:spPr>
            <a:xfrm rot="1748691">
              <a:off x="8743422" y="9077983"/>
              <a:ext cx="52646" cy="88996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37"/>
            <p:cNvSpPr/>
            <p:nvPr/>
          </p:nvSpPr>
          <p:spPr>
            <a:xfrm rot="1748691">
              <a:off x="8411834" y="7862801"/>
              <a:ext cx="220885" cy="300127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37"/>
            <p:cNvSpPr/>
            <p:nvPr/>
          </p:nvSpPr>
          <p:spPr>
            <a:xfrm rot="1748691">
              <a:off x="8132409" y="7658831"/>
              <a:ext cx="167814" cy="138795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37"/>
            <p:cNvSpPr/>
            <p:nvPr/>
          </p:nvSpPr>
          <p:spPr>
            <a:xfrm rot="1748691">
              <a:off x="8177854" y="7668275"/>
              <a:ext cx="163695" cy="167814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37"/>
            <p:cNvSpPr/>
            <p:nvPr/>
          </p:nvSpPr>
          <p:spPr>
            <a:xfrm rot="1748691">
              <a:off x="8057360" y="7631101"/>
              <a:ext cx="148004" cy="81605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37"/>
            <p:cNvSpPr/>
            <p:nvPr/>
          </p:nvSpPr>
          <p:spPr>
            <a:xfrm rot="1748691">
              <a:off x="8309084" y="7759763"/>
              <a:ext cx="258204" cy="282619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37"/>
            <p:cNvSpPr/>
            <p:nvPr/>
          </p:nvSpPr>
          <p:spPr>
            <a:xfrm rot="1748691">
              <a:off x="8212479" y="7691025"/>
              <a:ext cx="199620" cy="200529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37"/>
            <p:cNvSpPr/>
            <p:nvPr/>
          </p:nvSpPr>
          <p:spPr>
            <a:xfrm rot="1748691">
              <a:off x="8740446" y="8898211"/>
              <a:ext cx="23082" cy="97781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37"/>
            <p:cNvSpPr/>
            <p:nvPr/>
          </p:nvSpPr>
          <p:spPr>
            <a:xfrm rot="1748691">
              <a:off x="8733488" y="8821650"/>
              <a:ext cx="17569" cy="113472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37"/>
            <p:cNvSpPr/>
            <p:nvPr/>
          </p:nvSpPr>
          <p:spPr>
            <a:xfrm rot="1748691">
              <a:off x="8746734" y="8978480"/>
              <a:ext cx="28171" cy="80696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37"/>
            <p:cNvSpPr/>
            <p:nvPr/>
          </p:nvSpPr>
          <p:spPr>
            <a:xfrm rot="1748691">
              <a:off x="8248313" y="7717388"/>
              <a:ext cx="244755" cy="241241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37"/>
            <p:cNvSpPr/>
            <p:nvPr/>
          </p:nvSpPr>
          <p:spPr>
            <a:xfrm rot="1748691">
              <a:off x="8675194" y="8482453"/>
              <a:ext cx="76092" cy="236515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37"/>
            <p:cNvSpPr/>
            <p:nvPr/>
          </p:nvSpPr>
          <p:spPr>
            <a:xfrm rot="1748691">
              <a:off x="8726581" y="9132425"/>
              <a:ext cx="77001" cy="118985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37"/>
            <p:cNvSpPr/>
            <p:nvPr/>
          </p:nvSpPr>
          <p:spPr>
            <a:xfrm rot="1748691">
              <a:off x="7791143" y="7850708"/>
              <a:ext cx="1213656" cy="842162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37"/>
            <p:cNvSpPr/>
            <p:nvPr/>
          </p:nvSpPr>
          <p:spPr>
            <a:xfrm rot="1748691">
              <a:off x="8026655" y="7910834"/>
              <a:ext cx="484481" cy="43377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37"/>
            <p:cNvSpPr/>
            <p:nvPr/>
          </p:nvSpPr>
          <p:spPr>
            <a:xfrm rot="1748691">
              <a:off x="8049656" y="7748193"/>
              <a:ext cx="119954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37"/>
            <p:cNvSpPr/>
            <p:nvPr/>
          </p:nvSpPr>
          <p:spPr>
            <a:xfrm rot="1748691">
              <a:off x="8455276" y="8164307"/>
              <a:ext cx="94085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37"/>
            <p:cNvSpPr/>
            <p:nvPr/>
          </p:nvSpPr>
          <p:spPr>
            <a:xfrm rot="1748691">
              <a:off x="8042430" y="7732155"/>
              <a:ext cx="210707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37"/>
            <p:cNvSpPr/>
            <p:nvPr/>
          </p:nvSpPr>
          <p:spPr>
            <a:xfrm rot="1748691">
              <a:off x="8047862" y="8055165"/>
              <a:ext cx="578021" cy="62703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37"/>
            <p:cNvSpPr/>
            <p:nvPr/>
          </p:nvSpPr>
          <p:spPr>
            <a:xfrm rot="1748691">
              <a:off x="8303982" y="8404480"/>
              <a:ext cx="411660" cy="71548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37"/>
            <p:cNvSpPr/>
            <p:nvPr/>
          </p:nvSpPr>
          <p:spPr>
            <a:xfrm rot="1748691">
              <a:off x="8058182" y="7673396"/>
              <a:ext cx="88572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37"/>
            <p:cNvSpPr/>
            <p:nvPr/>
          </p:nvSpPr>
          <p:spPr>
            <a:xfrm rot="1748691">
              <a:off x="8163214" y="8030124"/>
              <a:ext cx="387669" cy="27989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37"/>
            <p:cNvSpPr/>
            <p:nvPr/>
          </p:nvSpPr>
          <p:spPr>
            <a:xfrm rot="1748691">
              <a:off x="8153523" y="8238076"/>
              <a:ext cx="542519" cy="75183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37"/>
            <p:cNvSpPr/>
            <p:nvPr/>
          </p:nvSpPr>
          <p:spPr>
            <a:xfrm rot="1748691">
              <a:off x="8064550" y="7618512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37"/>
            <p:cNvSpPr/>
            <p:nvPr/>
          </p:nvSpPr>
          <p:spPr>
            <a:xfrm rot="1748691">
              <a:off x="8033741" y="7851907"/>
              <a:ext cx="400150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37"/>
            <p:cNvSpPr/>
            <p:nvPr/>
          </p:nvSpPr>
          <p:spPr>
            <a:xfrm rot="1748691">
              <a:off x="8487225" y="8549146"/>
              <a:ext cx="225429" cy="62764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37"/>
            <p:cNvSpPr/>
            <p:nvPr/>
          </p:nvSpPr>
          <p:spPr>
            <a:xfrm rot="1748691">
              <a:off x="8637183" y="8769035"/>
              <a:ext cx="86694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37"/>
            <p:cNvSpPr/>
            <p:nvPr/>
          </p:nvSpPr>
          <p:spPr>
            <a:xfrm rot="1748691">
              <a:off x="8607468" y="8705044"/>
              <a:ext cx="100022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37"/>
            <p:cNvSpPr/>
            <p:nvPr/>
          </p:nvSpPr>
          <p:spPr>
            <a:xfrm rot="1748691">
              <a:off x="8507915" y="8595160"/>
              <a:ext cx="210707" cy="70579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37"/>
            <p:cNvSpPr/>
            <p:nvPr/>
          </p:nvSpPr>
          <p:spPr>
            <a:xfrm rot="1748691">
              <a:off x="8684574" y="8874425"/>
              <a:ext cx="54040" cy="50768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37"/>
            <p:cNvSpPr/>
            <p:nvPr/>
          </p:nvSpPr>
          <p:spPr>
            <a:xfrm rot="1748691">
              <a:off x="8412614" y="8426008"/>
              <a:ext cx="110200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37"/>
            <p:cNvSpPr/>
            <p:nvPr/>
          </p:nvSpPr>
          <p:spPr>
            <a:xfrm rot="1748691">
              <a:off x="8072632" y="8127901"/>
              <a:ext cx="594620" cy="76758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37"/>
            <p:cNvSpPr/>
            <p:nvPr/>
          </p:nvSpPr>
          <p:spPr>
            <a:xfrm rot="1748691">
              <a:off x="8187356" y="8269813"/>
              <a:ext cx="461883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0" name="Google Shape;9110;p37"/>
          <p:cNvGrpSpPr/>
          <p:nvPr/>
        </p:nvGrpSpPr>
        <p:grpSpPr>
          <a:xfrm>
            <a:off x="7606143" y="4290486"/>
            <a:ext cx="1432677" cy="944227"/>
            <a:chOff x="7606143" y="4290486"/>
            <a:chExt cx="1432677" cy="944227"/>
          </a:xfrm>
        </p:grpSpPr>
        <p:sp>
          <p:nvSpPr>
            <p:cNvPr id="9111" name="Google Shape;9111;p37"/>
            <p:cNvSpPr/>
            <p:nvPr/>
          </p:nvSpPr>
          <p:spPr>
            <a:xfrm rot="-4613497" flipH="1">
              <a:off x="8053871" y="4177482"/>
              <a:ext cx="686837" cy="1157450"/>
            </a:xfrm>
            <a:custGeom>
              <a:avLst/>
              <a:gdLst/>
              <a:ahLst/>
              <a:cxnLst/>
              <a:rect l="l" t="t" r="r" b="b"/>
              <a:pathLst>
                <a:path w="11337" h="19105" extrusionOk="0">
                  <a:moveTo>
                    <a:pt x="3066" y="2085"/>
                  </a:moveTo>
                  <a:cubicBezTo>
                    <a:pt x="3064" y="2260"/>
                    <a:pt x="3059" y="2435"/>
                    <a:pt x="3059" y="2610"/>
                  </a:cubicBezTo>
                  <a:cubicBezTo>
                    <a:pt x="3059" y="2432"/>
                    <a:pt x="3059" y="2258"/>
                    <a:pt x="3066" y="2085"/>
                  </a:cubicBezTo>
                  <a:close/>
                  <a:moveTo>
                    <a:pt x="3303" y="5387"/>
                  </a:moveTo>
                  <a:lnTo>
                    <a:pt x="3310" y="5395"/>
                  </a:lnTo>
                  <a:cubicBezTo>
                    <a:pt x="3333" y="5554"/>
                    <a:pt x="3364" y="5707"/>
                    <a:pt x="3386" y="5866"/>
                  </a:cubicBezTo>
                  <a:cubicBezTo>
                    <a:pt x="3356" y="5699"/>
                    <a:pt x="3333" y="5539"/>
                    <a:pt x="3303" y="5387"/>
                  </a:cubicBezTo>
                  <a:close/>
                  <a:moveTo>
                    <a:pt x="4725" y="7943"/>
                  </a:moveTo>
                  <a:cubicBezTo>
                    <a:pt x="4733" y="7943"/>
                    <a:pt x="4748" y="7943"/>
                    <a:pt x="4763" y="7951"/>
                  </a:cubicBezTo>
                  <a:cubicBezTo>
                    <a:pt x="4794" y="7951"/>
                    <a:pt x="4817" y="7966"/>
                    <a:pt x="4840" y="7981"/>
                  </a:cubicBezTo>
                  <a:lnTo>
                    <a:pt x="4885" y="8019"/>
                  </a:lnTo>
                  <a:lnTo>
                    <a:pt x="4885" y="8027"/>
                  </a:lnTo>
                  <a:cubicBezTo>
                    <a:pt x="4916" y="8065"/>
                    <a:pt x="4938" y="8103"/>
                    <a:pt x="4954" y="8149"/>
                  </a:cubicBezTo>
                  <a:cubicBezTo>
                    <a:pt x="4954" y="8171"/>
                    <a:pt x="4961" y="8194"/>
                    <a:pt x="4961" y="8217"/>
                  </a:cubicBezTo>
                  <a:cubicBezTo>
                    <a:pt x="4969" y="8255"/>
                    <a:pt x="4961" y="8301"/>
                    <a:pt x="4946" y="8339"/>
                  </a:cubicBezTo>
                  <a:lnTo>
                    <a:pt x="4885" y="8506"/>
                  </a:lnTo>
                  <a:cubicBezTo>
                    <a:pt x="4878" y="8537"/>
                    <a:pt x="4862" y="8559"/>
                    <a:pt x="4840" y="8582"/>
                  </a:cubicBezTo>
                  <a:cubicBezTo>
                    <a:pt x="4824" y="8605"/>
                    <a:pt x="4802" y="8620"/>
                    <a:pt x="4771" y="8628"/>
                  </a:cubicBezTo>
                  <a:cubicBezTo>
                    <a:pt x="4760" y="8632"/>
                    <a:pt x="4746" y="8634"/>
                    <a:pt x="4732" y="8634"/>
                  </a:cubicBezTo>
                  <a:cubicBezTo>
                    <a:pt x="4718" y="8634"/>
                    <a:pt x="4703" y="8632"/>
                    <a:pt x="4687" y="8628"/>
                  </a:cubicBezTo>
                  <a:cubicBezTo>
                    <a:pt x="4665" y="8628"/>
                    <a:pt x="4634" y="8613"/>
                    <a:pt x="4611" y="8598"/>
                  </a:cubicBezTo>
                  <a:lnTo>
                    <a:pt x="4566" y="8552"/>
                  </a:lnTo>
                  <a:cubicBezTo>
                    <a:pt x="4535" y="8521"/>
                    <a:pt x="4512" y="8483"/>
                    <a:pt x="4497" y="8438"/>
                  </a:cubicBezTo>
                  <a:lnTo>
                    <a:pt x="4482" y="8369"/>
                  </a:lnTo>
                  <a:lnTo>
                    <a:pt x="4482" y="8331"/>
                  </a:lnTo>
                  <a:cubicBezTo>
                    <a:pt x="4482" y="8301"/>
                    <a:pt x="4490" y="8270"/>
                    <a:pt x="4505" y="8240"/>
                  </a:cubicBezTo>
                  <a:cubicBezTo>
                    <a:pt x="4520" y="8179"/>
                    <a:pt x="4543" y="8126"/>
                    <a:pt x="4566" y="8065"/>
                  </a:cubicBezTo>
                  <a:cubicBezTo>
                    <a:pt x="4573" y="8042"/>
                    <a:pt x="4588" y="8012"/>
                    <a:pt x="4611" y="7997"/>
                  </a:cubicBezTo>
                  <a:cubicBezTo>
                    <a:pt x="4634" y="7974"/>
                    <a:pt x="4657" y="7958"/>
                    <a:pt x="4680" y="7951"/>
                  </a:cubicBezTo>
                  <a:cubicBezTo>
                    <a:pt x="4695" y="7951"/>
                    <a:pt x="4710" y="7943"/>
                    <a:pt x="4725" y="7943"/>
                  </a:cubicBezTo>
                  <a:close/>
                  <a:moveTo>
                    <a:pt x="4155" y="8719"/>
                  </a:moveTo>
                  <a:lnTo>
                    <a:pt x="4155" y="8719"/>
                  </a:lnTo>
                  <a:cubicBezTo>
                    <a:pt x="4164" y="8746"/>
                    <a:pt x="4173" y="8778"/>
                    <a:pt x="4183" y="8811"/>
                  </a:cubicBezTo>
                  <a:lnTo>
                    <a:pt x="4183" y="8811"/>
                  </a:lnTo>
                  <a:cubicBezTo>
                    <a:pt x="4173" y="8781"/>
                    <a:pt x="4163" y="8751"/>
                    <a:pt x="4155" y="8719"/>
                  </a:cubicBezTo>
                  <a:close/>
                  <a:moveTo>
                    <a:pt x="4197" y="8851"/>
                  </a:moveTo>
                  <a:cubicBezTo>
                    <a:pt x="4201" y="8861"/>
                    <a:pt x="4204" y="8870"/>
                    <a:pt x="4208" y="8879"/>
                  </a:cubicBezTo>
                  <a:lnTo>
                    <a:pt x="4208" y="8887"/>
                  </a:lnTo>
                  <a:cubicBezTo>
                    <a:pt x="4205" y="8875"/>
                    <a:pt x="4201" y="8863"/>
                    <a:pt x="4197" y="8851"/>
                  </a:cubicBezTo>
                  <a:close/>
                  <a:moveTo>
                    <a:pt x="2938" y="8814"/>
                  </a:moveTo>
                  <a:cubicBezTo>
                    <a:pt x="2958" y="8814"/>
                    <a:pt x="2979" y="8818"/>
                    <a:pt x="2998" y="8826"/>
                  </a:cubicBezTo>
                  <a:cubicBezTo>
                    <a:pt x="3158" y="8902"/>
                    <a:pt x="3310" y="8986"/>
                    <a:pt x="3463" y="9084"/>
                  </a:cubicBezTo>
                  <a:cubicBezTo>
                    <a:pt x="3508" y="9115"/>
                    <a:pt x="3561" y="9153"/>
                    <a:pt x="3607" y="9183"/>
                  </a:cubicBezTo>
                  <a:cubicBezTo>
                    <a:pt x="3660" y="9221"/>
                    <a:pt x="3698" y="9275"/>
                    <a:pt x="3721" y="9336"/>
                  </a:cubicBezTo>
                  <a:cubicBezTo>
                    <a:pt x="3721" y="9343"/>
                    <a:pt x="3721" y="9343"/>
                    <a:pt x="3729" y="9351"/>
                  </a:cubicBezTo>
                  <a:cubicBezTo>
                    <a:pt x="3729" y="9358"/>
                    <a:pt x="3729" y="9366"/>
                    <a:pt x="3736" y="9381"/>
                  </a:cubicBezTo>
                  <a:cubicBezTo>
                    <a:pt x="3736" y="9404"/>
                    <a:pt x="3744" y="9427"/>
                    <a:pt x="3744" y="9457"/>
                  </a:cubicBezTo>
                  <a:cubicBezTo>
                    <a:pt x="3744" y="9488"/>
                    <a:pt x="3744" y="9518"/>
                    <a:pt x="3736" y="9556"/>
                  </a:cubicBezTo>
                  <a:lnTo>
                    <a:pt x="3736" y="9564"/>
                  </a:lnTo>
                  <a:cubicBezTo>
                    <a:pt x="3729" y="9587"/>
                    <a:pt x="3714" y="9602"/>
                    <a:pt x="3698" y="9625"/>
                  </a:cubicBezTo>
                  <a:cubicBezTo>
                    <a:pt x="3683" y="9655"/>
                    <a:pt x="3660" y="9678"/>
                    <a:pt x="3622" y="9685"/>
                  </a:cubicBezTo>
                  <a:cubicBezTo>
                    <a:pt x="3605" y="9693"/>
                    <a:pt x="3586" y="9696"/>
                    <a:pt x="3567" y="9696"/>
                  </a:cubicBezTo>
                  <a:cubicBezTo>
                    <a:pt x="3530" y="9696"/>
                    <a:pt x="3493" y="9683"/>
                    <a:pt x="3463" y="9663"/>
                  </a:cubicBezTo>
                  <a:cubicBezTo>
                    <a:pt x="3364" y="9587"/>
                    <a:pt x="3257" y="9526"/>
                    <a:pt x="3151" y="9472"/>
                  </a:cubicBezTo>
                  <a:cubicBezTo>
                    <a:pt x="3082" y="9434"/>
                    <a:pt x="3014" y="9404"/>
                    <a:pt x="2945" y="9366"/>
                  </a:cubicBezTo>
                  <a:cubicBezTo>
                    <a:pt x="2884" y="9343"/>
                    <a:pt x="2839" y="9297"/>
                    <a:pt x="2808" y="9237"/>
                  </a:cubicBezTo>
                  <a:cubicBezTo>
                    <a:pt x="2793" y="9206"/>
                    <a:pt x="2785" y="9176"/>
                    <a:pt x="2778" y="9153"/>
                  </a:cubicBezTo>
                  <a:cubicBezTo>
                    <a:pt x="2770" y="9122"/>
                    <a:pt x="2763" y="9100"/>
                    <a:pt x="2763" y="9077"/>
                  </a:cubicBezTo>
                  <a:cubicBezTo>
                    <a:pt x="2755" y="9054"/>
                    <a:pt x="2755" y="9031"/>
                    <a:pt x="2763" y="9008"/>
                  </a:cubicBezTo>
                  <a:cubicBezTo>
                    <a:pt x="2763" y="8948"/>
                    <a:pt x="2793" y="8887"/>
                    <a:pt x="2839" y="8849"/>
                  </a:cubicBezTo>
                  <a:cubicBezTo>
                    <a:pt x="2846" y="8841"/>
                    <a:pt x="2861" y="8833"/>
                    <a:pt x="2877" y="8826"/>
                  </a:cubicBezTo>
                  <a:cubicBezTo>
                    <a:pt x="2896" y="8818"/>
                    <a:pt x="2917" y="8814"/>
                    <a:pt x="2938" y="8814"/>
                  </a:cubicBezTo>
                  <a:close/>
                  <a:moveTo>
                    <a:pt x="7100" y="12685"/>
                  </a:moveTo>
                  <a:cubicBezTo>
                    <a:pt x="7107" y="12685"/>
                    <a:pt x="7114" y="12687"/>
                    <a:pt x="7122" y="12691"/>
                  </a:cubicBezTo>
                  <a:cubicBezTo>
                    <a:pt x="7137" y="12691"/>
                    <a:pt x="7152" y="12691"/>
                    <a:pt x="7168" y="12698"/>
                  </a:cubicBezTo>
                  <a:cubicBezTo>
                    <a:pt x="7183" y="12698"/>
                    <a:pt x="7190" y="12706"/>
                    <a:pt x="7206" y="12713"/>
                  </a:cubicBezTo>
                  <a:lnTo>
                    <a:pt x="7213" y="12713"/>
                  </a:lnTo>
                  <a:lnTo>
                    <a:pt x="7228" y="12729"/>
                  </a:lnTo>
                  <a:cubicBezTo>
                    <a:pt x="7251" y="12736"/>
                    <a:pt x="7267" y="12751"/>
                    <a:pt x="7282" y="12767"/>
                  </a:cubicBezTo>
                  <a:lnTo>
                    <a:pt x="7320" y="12820"/>
                  </a:lnTo>
                  <a:cubicBezTo>
                    <a:pt x="7343" y="12858"/>
                    <a:pt x="7358" y="12904"/>
                    <a:pt x="7365" y="12949"/>
                  </a:cubicBezTo>
                  <a:lnTo>
                    <a:pt x="7365" y="13010"/>
                  </a:lnTo>
                  <a:cubicBezTo>
                    <a:pt x="7358" y="13048"/>
                    <a:pt x="7343" y="13086"/>
                    <a:pt x="7320" y="13117"/>
                  </a:cubicBezTo>
                  <a:cubicBezTo>
                    <a:pt x="7305" y="13132"/>
                    <a:pt x="7297" y="13155"/>
                    <a:pt x="7282" y="13170"/>
                  </a:cubicBezTo>
                  <a:lnTo>
                    <a:pt x="7236" y="13261"/>
                  </a:lnTo>
                  <a:cubicBezTo>
                    <a:pt x="7213" y="13307"/>
                    <a:pt x="7168" y="13353"/>
                    <a:pt x="7114" y="13368"/>
                  </a:cubicBezTo>
                  <a:lnTo>
                    <a:pt x="7069" y="13368"/>
                  </a:lnTo>
                  <a:cubicBezTo>
                    <a:pt x="7053" y="13368"/>
                    <a:pt x="7046" y="13360"/>
                    <a:pt x="7031" y="13360"/>
                  </a:cubicBezTo>
                  <a:cubicBezTo>
                    <a:pt x="7008" y="13353"/>
                    <a:pt x="6985" y="13345"/>
                    <a:pt x="6962" y="13330"/>
                  </a:cubicBezTo>
                  <a:cubicBezTo>
                    <a:pt x="6955" y="13330"/>
                    <a:pt x="6955" y="13330"/>
                    <a:pt x="6947" y="13322"/>
                  </a:cubicBezTo>
                  <a:lnTo>
                    <a:pt x="6901" y="13284"/>
                  </a:lnTo>
                  <a:cubicBezTo>
                    <a:pt x="6886" y="13269"/>
                    <a:pt x="6879" y="13254"/>
                    <a:pt x="6871" y="13238"/>
                  </a:cubicBezTo>
                  <a:cubicBezTo>
                    <a:pt x="6848" y="13216"/>
                    <a:pt x="6840" y="13193"/>
                    <a:pt x="6825" y="13162"/>
                  </a:cubicBezTo>
                  <a:lnTo>
                    <a:pt x="6810" y="13094"/>
                  </a:lnTo>
                  <a:cubicBezTo>
                    <a:pt x="6810" y="13056"/>
                    <a:pt x="6810" y="13018"/>
                    <a:pt x="6825" y="12980"/>
                  </a:cubicBezTo>
                  <a:cubicBezTo>
                    <a:pt x="6833" y="12965"/>
                    <a:pt x="6840" y="12957"/>
                    <a:pt x="6848" y="12942"/>
                  </a:cubicBezTo>
                  <a:cubicBezTo>
                    <a:pt x="6863" y="12911"/>
                    <a:pt x="6886" y="12873"/>
                    <a:pt x="6901" y="12843"/>
                  </a:cubicBezTo>
                  <a:cubicBezTo>
                    <a:pt x="6924" y="12812"/>
                    <a:pt x="6947" y="12774"/>
                    <a:pt x="6970" y="12744"/>
                  </a:cubicBezTo>
                  <a:cubicBezTo>
                    <a:pt x="6985" y="12721"/>
                    <a:pt x="7008" y="12706"/>
                    <a:pt x="7031" y="12698"/>
                  </a:cubicBezTo>
                  <a:lnTo>
                    <a:pt x="7038" y="12698"/>
                  </a:lnTo>
                  <a:cubicBezTo>
                    <a:pt x="7053" y="12691"/>
                    <a:pt x="7069" y="12691"/>
                    <a:pt x="7084" y="12691"/>
                  </a:cubicBezTo>
                  <a:cubicBezTo>
                    <a:pt x="7088" y="12687"/>
                    <a:pt x="7093" y="12685"/>
                    <a:pt x="7100" y="12685"/>
                  </a:cubicBezTo>
                  <a:close/>
                  <a:moveTo>
                    <a:pt x="2481" y="13657"/>
                  </a:moveTo>
                  <a:cubicBezTo>
                    <a:pt x="2511" y="13657"/>
                    <a:pt x="2534" y="13672"/>
                    <a:pt x="2557" y="13687"/>
                  </a:cubicBezTo>
                  <a:lnTo>
                    <a:pt x="2565" y="13695"/>
                  </a:lnTo>
                  <a:lnTo>
                    <a:pt x="2595" y="13718"/>
                  </a:lnTo>
                  <a:lnTo>
                    <a:pt x="2603" y="13725"/>
                  </a:lnTo>
                  <a:cubicBezTo>
                    <a:pt x="2618" y="13733"/>
                    <a:pt x="2626" y="13748"/>
                    <a:pt x="2641" y="13756"/>
                  </a:cubicBezTo>
                  <a:lnTo>
                    <a:pt x="2648" y="13771"/>
                  </a:lnTo>
                  <a:lnTo>
                    <a:pt x="2664" y="13794"/>
                  </a:lnTo>
                  <a:lnTo>
                    <a:pt x="2679" y="13817"/>
                  </a:lnTo>
                  <a:cubicBezTo>
                    <a:pt x="2686" y="13824"/>
                    <a:pt x="2686" y="13832"/>
                    <a:pt x="2694" y="13832"/>
                  </a:cubicBezTo>
                  <a:cubicBezTo>
                    <a:pt x="2709" y="13870"/>
                    <a:pt x="2725" y="13900"/>
                    <a:pt x="2732" y="13938"/>
                  </a:cubicBezTo>
                  <a:lnTo>
                    <a:pt x="2732" y="13946"/>
                  </a:lnTo>
                  <a:cubicBezTo>
                    <a:pt x="2740" y="13954"/>
                    <a:pt x="2740" y="13969"/>
                    <a:pt x="2740" y="13976"/>
                  </a:cubicBezTo>
                  <a:lnTo>
                    <a:pt x="2740" y="13992"/>
                  </a:lnTo>
                  <a:cubicBezTo>
                    <a:pt x="2740" y="14007"/>
                    <a:pt x="2740" y="14014"/>
                    <a:pt x="2747" y="14030"/>
                  </a:cubicBezTo>
                  <a:cubicBezTo>
                    <a:pt x="2763" y="14106"/>
                    <a:pt x="2725" y="14182"/>
                    <a:pt x="2664" y="14227"/>
                  </a:cubicBezTo>
                  <a:cubicBezTo>
                    <a:pt x="2639" y="14240"/>
                    <a:pt x="2614" y="14246"/>
                    <a:pt x="2590" y="14246"/>
                  </a:cubicBezTo>
                  <a:cubicBezTo>
                    <a:pt x="2483" y="14246"/>
                    <a:pt x="2378" y="14137"/>
                    <a:pt x="2329" y="14007"/>
                  </a:cubicBezTo>
                  <a:cubicBezTo>
                    <a:pt x="2321" y="13992"/>
                    <a:pt x="2314" y="13976"/>
                    <a:pt x="2314" y="13961"/>
                  </a:cubicBezTo>
                  <a:cubicBezTo>
                    <a:pt x="2314" y="13961"/>
                    <a:pt x="2314" y="13954"/>
                    <a:pt x="2314" y="13954"/>
                  </a:cubicBezTo>
                  <a:cubicBezTo>
                    <a:pt x="2306" y="13938"/>
                    <a:pt x="2306" y="13923"/>
                    <a:pt x="2306" y="13916"/>
                  </a:cubicBezTo>
                  <a:lnTo>
                    <a:pt x="2306" y="13900"/>
                  </a:lnTo>
                  <a:lnTo>
                    <a:pt x="2306" y="13862"/>
                  </a:lnTo>
                  <a:lnTo>
                    <a:pt x="2306" y="13847"/>
                  </a:lnTo>
                  <a:cubicBezTo>
                    <a:pt x="2298" y="13839"/>
                    <a:pt x="2298" y="13824"/>
                    <a:pt x="2306" y="13817"/>
                  </a:cubicBezTo>
                  <a:cubicBezTo>
                    <a:pt x="2306" y="13809"/>
                    <a:pt x="2306" y="13801"/>
                    <a:pt x="2306" y="13801"/>
                  </a:cubicBezTo>
                  <a:cubicBezTo>
                    <a:pt x="2306" y="13786"/>
                    <a:pt x="2306" y="13779"/>
                    <a:pt x="2314" y="13771"/>
                  </a:cubicBezTo>
                  <a:cubicBezTo>
                    <a:pt x="2314" y="13763"/>
                    <a:pt x="2314" y="13756"/>
                    <a:pt x="2314" y="13756"/>
                  </a:cubicBezTo>
                  <a:cubicBezTo>
                    <a:pt x="2321" y="13748"/>
                    <a:pt x="2321" y="13741"/>
                    <a:pt x="2329" y="13733"/>
                  </a:cubicBezTo>
                  <a:lnTo>
                    <a:pt x="2337" y="13710"/>
                  </a:lnTo>
                  <a:cubicBezTo>
                    <a:pt x="2344" y="13710"/>
                    <a:pt x="2344" y="13702"/>
                    <a:pt x="2352" y="13695"/>
                  </a:cubicBezTo>
                  <a:cubicBezTo>
                    <a:pt x="2367" y="13687"/>
                    <a:pt x="2375" y="13672"/>
                    <a:pt x="2390" y="13672"/>
                  </a:cubicBezTo>
                  <a:cubicBezTo>
                    <a:pt x="2405" y="13664"/>
                    <a:pt x="2413" y="13657"/>
                    <a:pt x="2428" y="13657"/>
                  </a:cubicBezTo>
                  <a:close/>
                  <a:moveTo>
                    <a:pt x="7061" y="16776"/>
                  </a:moveTo>
                  <a:lnTo>
                    <a:pt x="7092" y="16784"/>
                  </a:lnTo>
                  <a:lnTo>
                    <a:pt x="7107" y="16791"/>
                  </a:lnTo>
                  <a:lnTo>
                    <a:pt x="7122" y="16799"/>
                  </a:lnTo>
                  <a:cubicBezTo>
                    <a:pt x="7137" y="16799"/>
                    <a:pt x="7145" y="16807"/>
                    <a:pt x="7152" y="16807"/>
                  </a:cubicBezTo>
                  <a:lnTo>
                    <a:pt x="7160" y="16807"/>
                  </a:lnTo>
                  <a:cubicBezTo>
                    <a:pt x="7206" y="16837"/>
                    <a:pt x="7244" y="16867"/>
                    <a:pt x="7274" y="16913"/>
                  </a:cubicBezTo>
                  <a:cubicBezTo>
                    <a:pt x="7358" y="17020"/>
                    <a:pt x="7388" y="17172"/>
                    <a:pt x="7289" y="17255"/>
                  </a:cubicBezTo>
                  <a:cubicBezTo>
                    <a:pt x="7256" y="17285"/>
                    <a:pt x="7219" y="17298"/>
                    <a:pt x="7182" y="17298"/>
                  </a:cubicBezTo>
                  <a:cubicBezTo>
                    <a:pt x="7073" y="17298"/>
                    <a:pt x="6958" y="17191"/>
                    <a:pt x="6901" y="17073"/>
                  </a:cubicBezTo>
                  <a:cubicBezTo>
                    <a:pt x="6901" y="17065"/>
                    <a:pt x="6894" y="17058"/>
                    <a:pt x="6894" y="17050"/>
                  </a:cubicBezTo>
                  <a:cubicBezTo>
                    <a:pt x="6894" y="17042"/>
                    <a:pt x="6886" y="17035"/>
                    <a:pt x="6886" y="17027"/>
                  </a:cubicBezTo>
                  <a:cubicBezTo>
                    <a:pt x="6879" y="17020"/>
                    <a:pt x="6879" y="17012"/>
                    <a:pt x="6879" y="17004"/>
                  </a:cubicBezTo>
                  <a:cubicBezTo>
                    <a:pt x="6879" y="16997"/>
                    <a:pt x="6879" y="16989"/>
                    <a:pt x="6871" y="16982"/>
                  </a:cubicBezTo>
                  <a:cubicBezTo>
                    <a:pt x="6871" y="16974"/>
                    <a:pt x="6871" y="16966"/>
                    <a:pt x="6871" y="16959"/>
                  </a:cubicBezTo>
                  <a:cubicBezTo>
                    <a:pt x="6871" y="16951"/>
                    <a:pt x="6871" y="16943"/>
                    <a:pt x="6871" y="16936"/>
                  </a:cubicBezTo>
                  <a:cubicBezTo>
                    <a:pt x="6879" y="16936"/>
                    <a:pt x="6879" y="16928"/>
                    <a:pt x="6879" y="16913"/>
                  </a:cubicBezTo>
                  <a:cubicBezTo>
                    <a:pt x="6879" y="16913"/>
                    <a:pt x="6879" y="16905"/>
                    <a:pt x="6879" y="16898"/>
                  </a:cubicBezTo>
                  <a:lnTo>
                    <a:pt x="6886" y="16875"/>
                  </a:lnTo>
                  <a:cubicBezTo>
                    <a:pt x="6894" y="16867"/>
                    <a:pt x="6894" y="16860"/>
                    <a:pt x="6901" y="16860"/>
                  </a:cubicBezTo>
                  <a:cubicBezTo>
                    <a:pt x="6901" y="16852"/>
                    <a:pt x="6901" y="16845"/>
                    <a:pt x="6909" y="16837"/>
                  </a:cubicBezTo>
                  <a:cubicBezTo>
                    <a:pt x="6917" y="16829"/>
                    <a:pt x="6924" y="16814"/>
                    <a:pt x="6939" y="16807"/>
                  </a:cubicBezTo>
                  <a:cubicBezTo>
                    <a:pt x="6947" y="16799"/>
                    <a:pt x="6962" y="16791"/>
                    <a:pt x="6977" y="16784"/>
                  </a:cubicBezTo>
                  <a:cubicBezTo>
                    <a:pt x="6985" y="16784"/>
                    <a:pt x="7000" y="16776"/>
                    <a:pt x="7008" y="16776"/>
                  </a:cubicBezTo>
                  <a:close/>
                  <a:moveTo>
                    <a:pt x="3158" y="1"/>
                  </a:moveTo>
                  <a:lnTo>
                    <a:pt x="3158" y="1"/>
                  </a:lnTo>
                  <a:cubicBezTo>
                    <a:pt x="3151" y="99"/>
                    <a:pt x="3143" y="206"/>
                    <a:pt x="3135" y="305"/>
                  </a:cubicBezTo>
                  <a:cubicBezTo>
                    <a:pt x="3120" y="404"/>
                    <a:pt x="3113" y="503"/>
                    <a:pt x="3105" y="602"/>
                  </a:cubicBezTo>
                  <a:cubicBezTo>
                    <a:pt x="3105" y="503"/>
                    <a:pt x="3113" y="404"/>
                    <a:pt x="3113" y="305"/>
                  </a:cubicBezTo>
                  <a:cubicBezTo>
                    <a:pt x="3120" y="198"/>
                    <a:pt x="3120" y="99"/>
                    <a:pt x="3128" y="1"/>
                  </a:cubicBezTo>
                  <a:lnTo>
                    <a:pt x="3128" y="1"/>
                  </a:lnTo>
                  <a:cubicBezTo>
                    <a:pt x="3120" y="92"/>
                    <a:pt x="3105" y="176"/>
                    <a:pt x="3090" y="267"/>
                  </a:cubicBezTo>
                  <a:cubicBezTo>
                    <a:pt x="3090" y="282"/>
                    <a:pt x="3082" y="305"/>
                    <a:pt x="3082" y="328"/>
                  </a:cubicBezTo>
                  <a:cubicBezTo>
                    <a:pt x="3067" y="396"/>
                    <a:pt x="3059" y="465"/>
                    <a:pt x="3044" y="533"/>
                  </a:cubicBezTo>
                  <a:cubicBezTo>
                    <a:pt x="3044" y="556"/>
                    <a:pt x="3036" y="571"/>
                    <a:pt x="3029" y="594"/>
                  </a:cubicBezTo>
                  <a:cubicBezTo>
                    <a:pt x="3014" y="670"/>
                    <a:pt x="2991" y="746"/>
                    <a:pt x="2976" y="822"/>
                  </a:cubicBezTo>
                  <a:cubicBezTo>
                    <a:pt x="2976" y="830"/>
                    <a:pt x="2976" y="837"/>
                    <a:pt x="2976" y="845"/>
                  </a:cubicBezTo>
                  <a:cubicBezTo>
                    <a:pt x="2945" y="929"/>
                    <a:pt x="2922" y="1020"/>
                    <a:pt x="2892" y="1111"/>
                  </a:cubicBezTo>
                  <a:cubicBezTo>
                    <a:pt x="2831" y="1301"/>
                    <a:pt x="2763" y="1499"/>
                    <a:pt x="2686" y="1689"/>
                  </a:cubicBezTo>
                  <a:cubicBezTo>
                    <a:pt x="2641" y="1804"/>
                    <a:pt x="2595" y="1925"/>
                    <a:pt x="2534" y="2047"/>
                  </a:cubicBezTo>
                  <a:cubicBezTo>
                    <a:pt x="2458" y="2222"/>
                    <a:pt x="2375" y="2397"/>
                    <a:pt x="2291" y="2572"/>
                  </a:cubicBezTo>
                  <a:cubicBezTo>
                    <a:pt x="2222" y="2717"/>
                    <a:pt x="2154" y="2854"/>
                    <a:pt x="2078" y="2990"/>
                  </a:cubicBezTo>
                  <a:cubicBezTo>
                    <a:pt x="2040" y="3082"/>
                    <a:pt x="1994" y="3173"/>
                    <a:pt x="1949" y="3257"/>
                  </a:cubicBezTo>
                  <a:cubicBezTo>
                    <a:pt x="1903" y="3348"/>
                    <a:pt x="1865" y="3432"/>
                    <a:pt x="1819" y="3523"/>
                  </a:cubicBezTo>
                  <a:cubicBezTo>
                    <a:pt x="1766" y="3637"/>
                    <a:pt x="1713" y="3751"/>
                    <a:pt x="1659" y="3865"/>
                  </a:cubicBezTo>
                  <a:cubicBezTo>
                    <a:pt x="1576" y="4040"/>
                    <a:pt x="1492" y="4223"/>
                    <a:pt x="1408" y="4406"/>
                  </a:cubicBezTo>
                  <a:cubicBezTo>
                    <a:pt x="1370" y="4489"/>
                    <a:pt x="1340" y="4573"/>
                    <a:pt x="1302" y="4657"/>
                  </a:cubicBezTo>
                  <a:cubicBezTo>
                    <a:pt x="1189" y="4920"/>
                    <a:pt x="1076" y="5184"/>
                    <a:pt x="978" y="5454"/>
                  </a:cubicBezTo>
                  <a:lnTo>
                    <a:pt x="978" y="5454"/>
                  </a:lnTo>
                  <a:cubicBezTo>
                    <a:pt x="977" y="5452"/>
                    <a:pt x="976" y="5450"/>
                    <a:pt x="975" y="5448"/>
                  </a:cubicBezTo>
                  <a:lnTo>
                    <a:pt x="975" y="5463"/>
                  </a:lnTo>
                  <a:cubicBezTo>
                    <a:pt x="976" y="5460"/>
                    <a:pt x="977" y="5457"/>
                    <a:pt x="978" y="5454"/>
                  </a:cubicBezTo>
                  <a:lnTo>
                    <a:pt x="978" y="5454"/>
                  </a:lnTo>
                  <a:cubicBezTo>
                    <a:pt x="984" y="5469"/>
                    <a:pt x="992" y="5488"/>
                    <a:pt x="1005" y="5501"/>
                  </a:cubicBezTo>
                  <a:cubicBezTo>
                    <a:pt x="1226" y="5904"/>
                    <a:pt x="1530" y="6186"/>
                    <a:pt x="1819" y="6475"/>
                  </a:cubicBezTo>
                  <a:cubicBezTo>
                    <a:pt x="1926" y="6581"/>
                    <a:pt x="2025" y="6680"/>
                    <a:pt x="2123" y="6787"/>
                  </a:cubicBezTo>
                  <a:cubicBezTo>
                    <a:pt x="2139" y="6817"/>
                    <a:pt x="2162" y="6848"/>
                    <a:pt x="2177" y="6878"/>
                  </a:cubicBezTo>
                  <a:lnTo>
                    <a:pt x="2192" y="6901"/>
                  </a:lnTo>
                  <a:cubicBezTo>
                    <a:pt x="2207" y="6924"/>
                    <a:pt x="2222" y="6954"/>
                    <a:pt x="2230" y="6985"/>
                  </a:cubicBezTo>
                  <a:lnTo>
                    <a:pt x="2230" y="6992"/>
                  </a:lnTo>
                  <a:cubicBezTo>
                    <a:pt x="2245" y="7023"/>
                    <a:pt x="2253" y="7053"/>
                    <a:pt x="2253" y="7084"/>
                  </a:cubicBezTo>
                  <a:cubicBezTo>
                    <a:pt x="2253" y="7091"/>
                    <a:pt x="2253" y="7099"/>
                    <a:pt x="2260" y="7106"/>
                  </a:cubicBezTo>
                  <a:cubicBezTo>
                    <a:pt x="2268" y="7137"/>
                    <a:pt x="2268" y="7175"/>
                    <a:pt x="2268" y="7205"/>
                  </a:cubicBezTo>
                  <a:cubicBezTo>
                    <a:pt x="2268" y="7429"/>
                    <a:pt x="2158" y="7633"/>
                    <a:pt x="1964" y="7633"/>
                  </a:cubicBezTo>
                  <a:cubicBezTo>
                    <a:pt x="1954" y="7633"/>
                    <a:pt x="1944" y="7632"/>
                    <a:pt x="1933" y="7631"/>
                  </a:cubicBezTo>
                  <a:lnTo>
                    <a:pt x="1926" y="7631"/>
                  </a:lnTo>
                  <a:cubicBezTo>
                    <a:pt x="1477" y="7570"/>
                    <a:pt x="1020" y="7312"/>
                    <a:pt x="579" y="6962"/>
                  </a:cubicBezTo>
                  <a:cubicBezTo>
                    <a:pt x="549" y="6939"/>
                    <a:pt x="518" y="6916"/>
                    <a:pt x="495" y="6893"/>
                  </a:cubicBezTo>
                  <a:cubicBezTo>
                    <a:pt x="457" y="7015"/>
                    <a:pt x="427" y="7129"/>
                    <a:pt x="396" y="7251"/>
                  </a:cubicBezTo>
                  <a:lnTo>
                    <a:pt x="358" y="7411"/>
                  </a:lnTo>
                  <a:cubicBezTo>
                    <a:pt x="358" y="7434"/>
                    <a:pt x="351" y="7449"/>
                    <a:pt x="343" y="7464"/>
                  </a:cubicBezTo>
                  <a:cubicBezTo>
                    <a:pt x="298" y="7669"/>
                    <a:pt x="252" y="7875"/>
                    <a:pt x="214" y="8088"/>
                  </a:cubicBezTo>
                  <a:cubicBezTo>
                    <a:pt x="214" y="8095"/>
                    <a:pt x="214" y="8111"/>
                    <a:pt x="206" y="8126"/>
                  </a:cubicBezTo>
                  <a:cubicBezTo>
                    <a:pt x="183" y="8225"/>
                    <a:pt x="168" y="8324"/>
                    <a:pt x="153" y="8430"/>
                  </a:cubicBezTo>
                  <a:lnTo>
                    <a:pt x="138" y="8521"/>
                  </a:lnTo>
                  <a:cubicBezTo>
                    <a:pt x="130" y="8582"/>
                    <a:pt x="115" y="8636"/>
                    <a:pt x="107" y="8696"/>
                  </a:cubicBezTo>
                  <a:cubicBezTo>
                    <a:pt x="85" y="8856"/>
                    <a:pt x="69" y="9016"/>
                    <a:pt x="54" y="9176"/>
                  </a:cubicBezTo>
                  <a:cubicBezTo>
                    <a:pt x="54" y="9214"/>
                    <a:pt x="46" y="9252"/>
                    <a:pt x="46" y="9297"/>
                  </a:cubicBezTo>
                  <a:cubicBezTo>
                    <a:pt x="39" y="9366"/>
                    <a:pt x="31" y="9442"/>
                    <a:pt x="24" y="9518"/>
                  </a:cubicBezTo>
                  <a:cubicBezTo>
                    <a:pt x="16" y="9594"/>
                    <a:pt x="16" y="9663"/>
                    <a:pt x="8" y="9731"/>
                  </a:cubicBezTo>
                  <a:lnTo>
                    <a:pt x="8" y="9845"/>
                  </a:lnTo>
                  <a:cubicBezTo>
                    <a:pt x="8" y="9952"/>
                    <a:pt x="1" y="10058"/>
                    <a:pt x="1" y="10172"/>
                  </a:cubicBezTo>
                  <a:cubicBezTo>
                    <a:pt x="62" y="10226"/>
                    <a:pt x="130" y="10271"/>
                    <a:pt x="191" y="10317"/>
                  </a:cubicBezTo>
                  <a:cubicBezTo>
                    <a:pt x="252" y="10363"/>
                    <a:pt x="298" y="10385"/>
                    <a:pt x="351" y="10416"/>
                  </a:cubicBezTo>
                  <a:cubicBezTo>
                    <a:pt x="374" y="10439"/>
                    <a:pt x="404" y="10454"/>
                    <a:pt x="427" y="10469"/>
                  </a:cubicBezTo>
                  <a:cubicBezTo>
                    <a:pt x="571" y="10545"/>
                    <a:pt x="724" y="10621"/>
                    <a:pt x="876" y="10682"/>
                  </a:cubicBezTo>
                  <a:cubicBezTo>
                    <a:pt x="1043" y="10743"/>
                    <a:pt x="1211" y="10796"/>
                    <a:pt x="1386" y="10849"/>
                  </a:cubicBezTo>
                  <a:cubicBezTo>
                    <a:pt x="1994" y="11024"/>
                    <a:pt x="2618" y="11154"/>
                    <a:pt x="3211" y="11626"/>
                  </a:cubicBezTo>
                  <a:lnTo>
                    <a:pt x="3219" y="11633"/>
                  </a:lnTo>
                  <a:cubicBezTo>
                    <a:pt x="3265" y="11671"/>
                    <a:pt x="3303" y="11717"/>
                    <a:pt x="3341" y="11770"/>
                  </a:cubicBezTo>
                  <a:cubicBezTo>
                    <a:pt x="3463" y="11960"/>
                    <a:pt x="3493" y="12188"/>
                    <a:pt x="3432" y="12409"/>
                  </a:cubicBezTo>
                  <a:cubicBezTo>
                    <a:pt x="3417" y="12455"/>
                    <a:pt x="3386" y="12508"/>
                    <a:pt x="3356" y="12546"/>
                  </a:cubicBezTo>
                  <a:lnTo>
                    <a:pt x="3341" y="12561"/>
                  </a:lnTo>
                  <a:lnTo>
                    <a:pt x="3326" y="12577"/>
                  </a:lnTo>
                  <a:cubicBezTo>
                    <a:pt x="3318" y="12584"/>
                    <a:pt x="3303" y="12599"/>
                    <a:pt x="3288" y="12607"/>
                  </a:cubicBezTo>
                  <a:lnTo>
                    <a:pt x="3280" y="12615"/>
                  </a:lnTo>
                  <a:cubicBezTo>
                    <a:pt x="3265" y="12622"/>
                    <a:pt x="3249" y="12630"/>
                    <a:pt x="3227" y="12637"/>
                  </a:cubicBezTo>
                  <a:lnTo>
                    <a:pt x="3219" y="12637"/>
                  </a:lnTo>
                  <a:cubicBezTo>
                    <a:pt x="3196" y="12645"/>
                    <a:pt x="3181" y="12653"/>
                    <a:pt x="3158" y="12653"/>
                  </a:cubicBezTo>
                  <a:lnTo>
                    <a:pt x="3074" y="12653"/>
                  </a:lnTo>
                  <a:cubicBezTo>
                    <a:pt x="2998" y="12645"/>
                    <a:pt x="2930" y="12630"/>
                    <a:pt x="2854" y="12615"/>
                  </a:cubicBezTo>
                  <a:cubicBezTo>
                    <a:pt x="2504" y="12546"/>
                    <a:pt x="2169" y="12440"/>
                    <a:pt x="1842" y="12303"/>
                  </a:cubicBezTo>
                  <a:cubicBezTo>
                    <a:pt x="1774" y="12280"/>
                    <a:pt x="1713" y="12249"/>
                    <a:pt x="1652" y="12227"/>
                  </a:cubicBezTo>
                  <a:cubicBezTo>
                    <a:pt x="1112" y="12006"/>
                    <a:pt x="571" y="11762"/>
                    <a:pt x="69" y="11648"/>
                  </a:cubicBezTo>
                  <a:lnTo>
                    <a:pt x="69" y="11648"/>
                  </a:lnTo>
                  <a:cubicBezTo>
                    <a:pt x="115" y="12044"/>
                    <a:pt x="183" y="12440"/>
                    <a:pt x="267" y="12828"/>
                  </a:cubicBezTo>
                  <a:cubicBezTo>
                    <a:pt x="267" y="12835"/>
                    <a:pt x="275" y="12850"/>
                    <a:pt x="275" y="12858"/>
                  </a:cubicBezTo>
                  <a:cubicBezTo>
                    <a:pt x="290" y="12926"/>
                    <a:pt x="305" y="12995"/>
                    <a:pt x="328" y="13063"/>
                  </a:cubicBezTo>
                  <a:cubicBezTo>
                    <a:pt x="328" y="13086"/>
                    <a:pt x="336" y="13109"/>
                    <a:pt x="343" y="13124"/>
                  </a:cubicBezTo>
                  <a:cubicBezTo>
                    <a:pt x="358" y="13185"/>
                    <a:pt x="374" y="13246"/>
                    <a:pt x="389" y="13307"/>
                  </a:cubicBezTo>
                  <a:lnTo>
                    <a:pt x="412" y="13383"/>
                  </a:lnTo>
                  <a:cubicBezTo>
                    <a:pt x="427" y="13436"/>
                    <a:pt x="442" y="13497"/>
                    <a:pt x="457" y="13550"/>
                  </a:cubicBezTo>
                  <a:lnTo>
                    <a:pt x="473" y="13596"/>
                  </a:lnTo>
                  <a:cubicBezTo>
                    <a:pt x="625" y="14113"/>
                    <a:pt x="823" y="14623"/>
                    <a:pt x="1066" y="15118"/>
                  </a:cubicBezTo>
                  <a:lnTo>
                    <a:pt x="1127" y="15232"/>
                  </a:lnTo>
                  <a:cubicBezTo>
                    <a:pt x="1294" y="15566"/>
                    <a:pt x="1484" y="15886"/>
                    <a:pt x="1697" y="16190"/>
                  </a:cubicBezTo>
                  <a:lnTo>
                    <a:pt x="1720" y="16228"/>
                  </a:lnTo>
                  <a:cubicBezTo>
                    <a:pt x="1789" y="16335"/>
                    <a:pt x="1865" y="16434"/>
                    <a:pt x="1933" y="16533"/>
                  </a:cubicBezTo>
                  <a:lnTo>
                    <a:pt x="1964" y="16563"/>
                  </a:lnTo>
                  <a:cubicBezTo>
                    <a:pt x="2405" y="17157"/>
                    <a:pt x="2930" y="17681"/>
                    <a:pt x="3523" y="18130"/>
                  </a:cubicBezTo>
                  <a:cubicBezTo>
                    <a:pt x="3668" y="17993"/>
                    <a:pt x="3790" y="17841"/>
                    <a:pt x="3889" y="17666"/>
                  </a:cubicBezTo>
                  <a:cubicBezTo>
                    <a:pt x="4064" y="17392"/>
                    <a:pt x="4216" y="17080"/>
                    <a:pt x="4406" y="16829"/>
                  </a:cubicBezTo>
                  <a:cubicBezTo>
                    <a:pt x="4520" y="16685"/>
                    <a:pt x="4649" y="16555"/>
                    <a:pt x="4809" y="16464"/>
                  </a:cubicBezTo>
                  <a:lnTo>
                    <a:pt x="4824" y="16449"/>
                  </a:lnTo>
                  <a:cubicBezTo>
                    <a:pt x="4847" y="16441"/>
                    <a:pt x="4870" y="16426"/>
                    <a:pt x="4885" y="16419"/>
                  </a:cubicBezTo>
                  <a:cubicBezTo>
                    <a:pt x="4923" y="16403"/>
                    <a:pt x="4954" y="16388"/>
                    <a:pt x="4992" y="16373"/>
                  </a:cubicBezTo>
                  <a:lnTo>
                    <a:pt x="5098" y="16380"/>
                  </a:lnTo>
                  <a:lnTo>
                    <a:pt x="5113" y="16380"/>
                  </a:lnTo>
                  <a:cubicBezTo>
                    <a:pt x="5151" y="16380"/>
                    <a:pt x="5190" y="16388"/>
                    <a:pt x="5228" y="16396"/>
                  </a:cubicBezTo>
                  <a:lnTo>
                    <a:pt x="5235" y="16396"/>
                  </a:lnTo>
                  <a:cubicBezTo>
                    <a:pt x="5319" y="16411"/>
                    <a:pt x="5403" y="16434"/>
                    <a:pt x="5479" y="16464"/>
                  </a:cubicBezTo>
                  <a:cubicBezTo>
                    <a:pt x="5600" y="16510"/>
                    <a:pt x="5692" y="16609"/>
                    <a:pt x="5730" y="16730"/>
                  </a:cubicBezTo>
                  <a:cubicBezTo>
                    <a:pt x="5737" y="16951"/>
                    <a:pt x="5661" y="17080"/>
                    <a:pt x="5539" y="17157"/>
                  </a:cubicBezTo>
                  <a:cubicBezTo>
                    <a:pt x="5501" y="17179"/>
                    <a:pt x="5471" y="17195"/>
                    <a:pt x="5433" y="17210"/>
                  </a:cubicBezTo>
                  <a:lnTo>
                    <a:pt x="5425" y="17210"/>
                  </a:lnTo>
                  <a:cubicBezTo>
                    <a:pt x="5395" y="17217"/>
                    <a:pt x="5357" y="17233"/>
                    <a:pt x="5326" y="17240"/>
                  </a:cubicBezTo>
                  <a:cubicBezTo>
                    <a:pt x="5060" y="17309"/>
                    <a:pt x="4733" y="17301"/>
                    <a:pt x="4520" y="17461"/>
                  </a:cubicBezTo>
                  <a:cubicBezTo>
                    <a:pt x="4497" y="17484"/>
                    <a:pt x="4467" y="17506"/>
                    <a:pt x="4436" y="17529"/>
                  </a:cubicBezTo>
                  <a:cubicBezTo>
                    <a:pt x="4414" y="17545"/>
                    <a:pt x="4391" y="17567"/>
                    <a:pt x="4368" y="17590"/>
                  </a:cubicBezTo>
                  <a:lnTo>
                    <a:pt x="4345" y="17605"/>
                  </a:lnTo>
                  <a:cubicBezTo>
                    <a:pt x="4330" y="17628"/>
                    <a:pt x="4307" y="17651"/>
                    <a:pt x="4284" y="17674"/>
                  </a:cubicBezTo>
                  <a:lnTo>
                    <a:pt x="4261" y="17697"/>
                  </a:lnTo>
                  <a:cubicBezTo>
                    <a:pt x="4246" y="17719"/>
                    <a:pt x="4223" y="17735"/>
                    <a:pt x="4200" y="17765"/>
                  </a:cubicBezTo>
                  <a:lnTo>
                    <a:pt x="4193" y="17773"/>
                  </a:lnTo>
                  <a:cubicBezTo>
                    <a:pt x="4155" y="17826"/>
                    <a:pt x="4109" y="17879"/>
                    <a:pt x="4071" y="17933"/>
                  </a:cubicBezTo>
                  <a:cubicBezTo>
                    <a:pt x="4071" y="17940"/>
                    <a:pt x="4064" y="17940"/>
                    <a:pt x="4064" y="17948"/>
                  </a:cubicBezTo>
                  <a:cubicBezTo>
                    <a:pt x="4048" y="17971"/>
                    <a:pt x="4033" y="17993"/>
                    <a:pt x="4018" y="18016"/>
                  </a:cubicBezTo>
                  <a:lnTo>
                    <a:pt x="3995" y="18054"/>
                  </a:lnTo>
                  <a:cubicBezTo>
                    <a:pt x="3987" y="18077"/>
                    <a:pt x="3972" y="18100"/>
                    <a:pt x="3957" y="18123"/>
                  </a:cubicBezTo>
                  <a:lnTo>
                    <a:pt x="3934" y="18168"/>
                  </a:lnTo>
                  <a:cubicBezTo>
                    <a:pt x="3927" y="18191"/>
                    <a:pt x="3911" y="18214"/>
                    <a:pt x="3904" y="18237"/>
                  </a:cubicBezTo>
                  <a:lnTo>
                    <a:pt x="3904" y="18244"/>
                  </a:lnTo>
                  <a:cubicBezTo>
                    <a:pt x="3889" y="18282"/>
                    <a:pt x="3873" y="18313"/>
                    <a:pt x="3858" y="18351"/>
                  </a:cubicBezTo>
                  <a:cubicBezTo>
                    <a:pt x="4109" y="18511"/>
                    <a:pt x="4368" y="18648"/>
                    <a:pt x="4634" y="18769"/>
                  </a:cubicBezTo>
                  <a:cubicBezTo>
                    <a:pt x="4710" y="18800"/>
                    <a:pt x="4779" y="18830"/>
                    <a:pt x="4855" y="18861"/>
                  </a:cubicBezTo>
                  <a:lnTo>
                    <a:pt x="4908" y="18876"/>
                  </a:lnTo>
                  <a:cubicBezTo>
                    <a:pt x="4984" y="18906"/>
                    <a:pt x="5060" y="18929"/>
                    <a:pt x="5129" y="18952"/>
                  </a:cubicBezTo>
                  <a:lnTo>
                    <a:pt x="5174" y="18960"/>
                  </a:lnTo>
                  <a:cubicBezTo>
                    <a:pt x="5235" y="18982"/>
                    <a:pt x="5304" y="18998"/>
                    <a:pt x="5365" y="19013"/>
                  </a:cubicBezTo>
                  <a:lnTo>
                    <a:pt x="5410" y="19028"/>
                  </a:lnTo>
                  <a:cubicBezTo>
                    <a:pt x="5479" y="19043"/>
                    <a:pt x="5555" y="19058"/>
                    <a:pt x="5623" y="19066"/>
                  </a:cubicBezTo>
                  <a:lnTo>
                    <a:pt x="5676" y="19074"/>
                  </a:lnTo>
                  <a:cubicBezTo>
                    <a:pt x="5753" y="19089"/>
                    <a:pt x="5821" y="19097"/>
                    <a:pt x="5897" y="19097"/>
                  </a:cubicBezTo>
                  <a:cubicBezTo>
                    <a:pt x="5943" y="19097"/>
                    <a:pt x="5981" y="19104"/>
                    <a:pt x="6026" y="19104"/>
                  </a:cubicBezTo>
                  <a:lnTo>
                    <a:pt x="6133" y="19104"/>
                  </a:lnTo>
                  <a:cubicBezTo>
                    <a:pt x="7472" y="19097"/>
                    <a:pt x="8446" y="18115"/>
                    <a:pt x="8651" y="16875"/>
                  </a:cubicBezTo>
                  <a:lnTo>
                    <a:pt x="8704" y="16867"/>
                  </a:lnTo>
                  <a:lnTo>
                    <a:pt x="8750" y="16867"/>
                  </a:lnTo>
                  <a:cubicBezTo>
                    <a:pt x="8887" y="16860"/>
                    <a:pt x="9016" y="16837"/>
                    <a:pt x="9146" y="16799"/>
                  </a:cubicBezTo>
                  <a:cubicBezTo>
                    <a:pt x="9184" y="16791"/>
                    <a:pt x="9229" y="16776"/>
                    <a:pt x="9267" y="16768"/>
                  </a:cubicBezTo>
                  <a:lnTo>
                    <a:pt x="9275" y="16768"/>
                  </a:lnTo>
                  <a:cubicBezTo>
                    <a:pt x="9701" y="16624"/>
                    <a:pt x="10089" y="16373"/>
                    <a:pt x="10393" y="16046"/>
                  </a:cubicBezTo>
                  <a:lnTo>
                    <a:pt x="10401" y="16031"/>
                  </a:lnTo>
                  <a:cubicBezTo>
                    <a:pt x="10439" y="15992"/>
                    <a:pt x="10469" y="15962"/>
                    <a:pt x="10500" y="15924"/>
                  </a:cubicBezTo>
                  <a:lnTo>
                    <a:pt x="10523" y="15901"/>
                  </a:lnTo>
                  <a:cubicBezTo>
                    <a:pt x="10553" y="15856"/>
                    <a:pt x="10591" y="15818"/>
                    <a:pt x="10622" y="15772"/>
                  </a:cubicBezTo>
                  <a:cubicBezTo>
                    <a:pt x="10378" y="15673"/>
                    <a:pt x="10120" y="15589"/>
                    <a:pt x="9861" y="15483"/>
                  </a:cubicBezTo>
                  <a:cubicBezTo>
                    <a:pt x="9830" y="15475"/>
                    <a:pt x="9808" y="15468"/>
                    <a:pt x="9785" y="15460"/>
                  </a:cubicBezTo>
                  <a:cubicBezTo>
                    <a:pt x="9709" y="15429"/>
                    <a:pt x="9633" y="15391"/>
                    <a:pt x="9557" y="15353"/>
                  </a:cubicBezTo>
                  <a:cubicBezTo>
                    <a:pt x="9427" y="15293"/>
                    <a:pt x="9336" y="15178"/>
                    <a:pt x="9305" y="15041"/>
                  </a:cubicBezTo>
                  <a:lnTo>
                    <a:pt x="9305" y="15034"/>
                  </a:lnTo>
                  <a:cubicBezTo>
                    <a:pt x="9305" y="15026"/>
                    <a:pt x="9305" y="15003"/>
                    <a:pt x="9305" y="14988"/>
                  </a:cubicBezTo>
                  <a:cubicBezTo>
                    <a:pt x="9302" y="14981"/>
                    <a:pt x="9302" y="14979"/>
                    <a:pt x="9303" y="14979"/>
                  </a:cubicBezTo>
                  <a:lnTo>
                    <a:pt x="9303" y="14979"/>
                  </a:lnTo>
                  <a:cubicBezTo>
                    <a:pt x="9304" y="14979"/>
                    <a:pt x="9305" y="14981"/>
                    <a:pt x="9305" y="14981"/>
                  </a:cubicBezTo>
                  <a:lnTo>
                    <a:pt x="9305" y="14943"/>
                  </a:lnTo>
                  <a:cubicBezTo>
                    <a:pt x="9298" y="14935"/>
                    <a:pt x="9298" y="14935"/>
                    <a:pt x="9305" y="14927"/>
                  </a:cubicBezTo>
                  <a:cubicBezTo>
                    <a:pt x="9305" y="14920"/>
                    <a:pt x="9305" y="14905"/>
                    <a:pt x="9305" y="14897"/>
                  </a:cubicBezTo>
                  <a:cubicBezTo>
                    <a:pt x="9305" y="14889"/>
                    <a:pt x="9305" y="14889"/>
                    <a:pt x="9305" y="14882"/>
                  </a:cubicBezTo>
                  <a:cubicBezTo>
                    <a:pt x="9313" y="14874"/>
                    <a:pt x="9313" y="14859"/>
                    <a:pt x="9321" y="14844"/>
                  </a:cubicBezTo>
                  <a:lnTo>
                    <a:pt x="9321" y="14836"/>
                  </a:lnTo>
                  <a:cubicBezTo>
                    <a:pt x="9321" y="14828"/>
                    <a:pt x="9328" y="14813"/>
                    <a:pt x="9336" y="14806"/>
                  </a:cubicBezTo>
                  <a:lnTo>
                    <a:pt x="9336" y="14798"/>
                  </a:lnTo>
                  <a:cubicBezTo>
                    <a:pt x="9344" y="14783"/>
                    <a:pt x="9351" y="14775"/>
                    <a:pt x="9366" y="14760"/>
                  </a:cubicBezTo>
                  <a:cubicBezTo>
                    <a:pt x="9374" y="14752"/>
                    <a:pt x="9389" y="14737"/>
                    <a:pt x="9397" y="14730"/>
                  </a:cubicBezTo>
                  <a:cubicBezTo>
                    <a:pt x="9427" y="14722"/>
                    <a:pt x="9465" y="14714"/>
                    <a:pt x="9496" y="14707"/>
                  </a:cubicBezTo>
                  <a:lnTo>
                    <a:pt x="9511" y="14707"/>
                  </a:lnTo>
                  <a:cubicBezTo>
                    <a:pt x="9533" y="14706"/>
                    <a:pt x="9556" y="14705"/>
                    <a:pt x="9578" y="14705"/>
                  </a:cubicBezTo>
                  <a:cubicBezTo>
                    <a:pt x="9738" y="14705"/>
                    <a:pt x="9897" y="14729"/>
                    <a:pt x="10043" y="14783"/>
                  </a:cubicBezTo>
                  <a:cubicBezTo>
                    <a:pt x="10173" y="14813"/>
                    <a:pt x="10295" y="14859"/>
                    <a:pt x="10409" y="14905"/>
                  </a:cubicBezTo>
                  <a:cubicBezTo>
                    <a:pt x="10614" y="14979"/>
                    <a:pt x="10805" y="15044"/>
                    <a:pt x="10950" y="15044"/>
                  </a:cubicBezTo>
                  <a:cubicBezTo>
                    <a:pt x="10983" y="15044"/>
                    <a:pt x="11013" y="15041"/>
                    <a:pt x="11040" y="15034"/>
                  </a:cubicBezTo>
                  <a:cubicBezTo>
                    <a:pt x="11063" y="14973"/>
                    <a:pt x="11086" y="14912"/>
                    <a:pt x="11109" y="14851"/>
                  </a:cubicBezTo>
                  <a:cubicBezTo>
                    <a:pt x="11109" y="14844"/>
                    <a:pt x="11116" y="14828"/>
                    <a:pt x="11116" y="14821"/>
                  </a:cubicBezTo>
                  <a:cubicBezTo>
                    <a:pt x="11162" y="14707"/>
                    <a:pt x="11192" y="14577"/>
                    <a:pt x="11223" y="14456"/>
                  </a:cubicBezTo>
                  <a:cubicBezTo>
                    <a:pt x="11299" y="14113"/>
                    <a:pt x="11329" y="13763"/>
                    <a:pt x="11329" y="13413"/>
                  </a:cubicBezTo>
                  <a:lnTo>
                    <a:pt x="11337" y="13413"/>
                  </a:lnTo>
                  <a:cubicBezTo>
                    <a:pt x="11337" y="13345"/>
                    <a:pt x="11337" y="13276"/>
                    <a:pt x="11337" y="13216"/>
                  </a:cubicBezTo>
                  <a:lnTo>
                    <a:pt x="11337" y="13193"/>
                  </a:lnTo>
                  <a:cubicBezTo>
                    <a:pt x="11322" y="12926"/>
                    <a:pt x="11291" y="12660"/>
                    <a:pt x="11246" y="12402"/>
                  </a:cubicBezTo>
                  <a:cubicBezTo>
                    <a:pt x="11238" y="12348"/>
                    <a:pt x="11230" y="12295"/>
                    <a:pt x="11215" y="12242"/>
                  </a:cubicBezTo>
                  <a:cubicBezTo>
                    <a:pt x="11215" y="12234"/>
                    <a:pt x="11215" y="12219"/>
                    <a:pt x="11207" y="12211"/>
                  </a:cubicBezTo>
                  <a:cubicBezTo>
                    <a:pt x="11200" y="12166"/>
                    <a:pt x="11192" y="12112"/>
                    <a:pt x="11177" y="12074"/>
                  </a:cubicBezTo>
                  <a:cubicBezTo>
                    <a:pt x="11177" y="12059"/>
                    <a:pt x="11177" y="12044"/>
                    <a:pt x="11169" y="12036"/>
                  </a:cubicBezTo>
                  <a:cubicBezTo>
                    <a:pt x="11154" y="11983"/>
                    <a:pt x="11147" y="11922"/>
                    <a:pt x="11131" y="11869"/>
                  </a:cubicBezTo>
                  <a:cubicBezTo>
                    <a:pt x="10584" y="12044"/>
                    <a:pt x="10074" y="12325"/>
                    <a:pt x="9633" y="12691"/>
                  </a:cubicBezTo>
                  <a:lnTo>
                    <a:pt x="9617" y="12713"/>
                  </a:lnTo>
                  <a:cubicBezTo>
                    <a:pt x="9579" y="12744"/>
                    <a:pt x="9541" y="12774"/>
                    <a:pt x="9503" y="12812"/>
                  </a:cubicBezTo>
                  <a:lnTo>
                    <a:pt x="9465" y="12850"/>
                  </a:lnTo>
                  <a:lnTo>
                    <a:pt x="9366" y="12942"/>
                  </a:lnTo>
                  <a:lnTo>
                    <a:pt x="9321" y="12995"/>
                  </a:lnTo>
                  <a:cubicBezTo>
                    <a:pt x="9298" y="13018"/>
                    <a:pt x="9267" y="13048"/>
                    <a:pt x="9237" y="13079"/>
                  </a:cubicBezTo>
                  <a:lnTo>
                    <a:pt x="9191" y="13132"/>
                  </a:lnTo>
                  <a:cubicBezTo>
                    <a:pt x="9169" y="13162"/>
                    <a:pt x="9138" y="13193"/>
                    <a:pt x="9115" y="13231"/>
                  </a:cubicBezTo>
                  <a:lnTo>
                    <a:pt x="9070" y="13284"/>
                  </a:lnTo>
                  <a:cubicBezTo>
                    <a:pt x="9032" y="13337"/>
                    <a:pt x="8986" y="13383"/>
                    <a:pt x="8948" y="13436"/>
                  </a:cubicBezTo>
                  <a:cubicBezTo>
                    <a:pt x="8879" y="13406"/>
                    <a:pt x="8819" y="13368"/>
                    <a:pt x="8758" y="13322"/>
                  </a:cubicBezTo>
                  <a:cubicBezTo>
                    <a:pt x="8727" y="13299"/>
                    <a:pt x="8697" y="13269"/>
                    <a:pt x="8666" y="13246"/>
                  </a:cubicBezTo>
                  <a:cubicBezTo>
                    <a:pt x="8628" y="13208"/>
                    <a:pt x="8606" y="13155"/>
                    <a:pt x="8606" y="13101"/>
                  </a:cubicBezTo>
                  <a:cubicBezTo>
                    <a:pt x="8689" y="12698"/>
                    <a:pt x="8910" y="12325"/>
                    <a:pt x="9229" y="12052"/>
                  </a:cubicBezTo>
                  <a:cubicBezTo>
                    <a:pt x="9458" y="11861"/>
                    <a:pt x="9709" y="11686"/>
                    <a:pt x="9967" y="11534"/>
                  </a:cubicBezTo>
                  <a:cubicBezTo>
                    <a:pt x="10264" y="11367"/>
                    <a:pt x="10546" y="11177"/>
                    <a:pt x="10819" y="10979"/>
                  </a:cubicBezTo>
                  <a:cubicBezTo>
                    <a:pt x="10774" y="10849"/>
                    <a:pt x="10713" y="10728"/>
                    <a:pt x="10660" y="10598"/>
                  </a:cubicBezTo>
                  <a:cubicBezTo>
                    <a:pt x="10584" y="10439"/>
                    <a:pt x="10500" y="10279"/>
                    <a:pt x="10409" y="10127"/>
                  </a:cubicBezTo>
                  <a:cubicBezTo>
                    <a:pt x="10355" y="10028"/>
                    <a:pt x="10302" y="9937"/>
                    <a:pt x="10249" y="9845"/>
                  </a:cubicBezTo>
                  <a:lnTo>
                    <a:pt x="10234" y="9822"/>
                  </a:lnTo>
                  <a:lnTo>
                    <a:pt x="10188" y="9762"/>
                  </a:lnTo>
                  <a:cubicBezTo>
                    <a:pt x="10142" y="9685"/>
                    <a:pt x="10097" y="9617"/>
                    <a:pt x="10051" y="9549"/>
                  </a:cubicBezTo>
                  <a:lnTo>
                    <a:pt x="9998" y="9465"/>
                  </a:lnTo>
                  <a:cubicBezTo>
                    <a:pt x="9937" y="9381"/>
                    <a:pt x="9884" y="9305"/>
                    <a:pt x="9830" y="9229"/>
                  </a:cubicBezTo>
                  <a:cubicBezTo>
                    <a:pt x="9800" y="9191"/>
                    <a:pt x="9770" y="9145"/>
                    <a:pt x="9739" y="9107"/>
                  </a:cubicBezTo>
                  <a:lnTo>
                    <a:pt x="9693" y="9039"/>
                  </a:lnTo>
                  <a:cubicBezTo>
                    <a:pt x="9602" y="8925"/>
                    <a:pt x="9518" y="8811"/>
                    <a:pt x="9427" y="8704"/>
                  </a:cubicBezTo>
                  <a:lnTo>
                    <a:pt x="9404" y="8681"/>
                  </a:lnTo>
                  <a:cubicBezTo>
                    <a:pt x="9351" y="8613"/>
                    <a:pt x="9298" y="8537"/>
                    <a:pt x="9237" y="8468"/>
                  </a:cubicBezTo>
                  <a:lnTo>
                    <a:pt x="9169" y="8385"/>
                  </a:lnTo>
                  <a:lnTo>
                    <a:pt x="9009" y="8210"/>
                  </a:lnTo>
                  <a:lnTo>
                    <a:pt x="8956" y="8149"/>
                  </a:lnTo>
                  <a:cubicBezTo>
                    <a:pt x="8864" y="8042"/>
                    <a:pt x="8765" y="7936"/>
                    <a:pt x="8674" y="7829"/>
                  </a:cubicBezTo>
                  <a:lnTo>
                    <a:pt x="8598" y="7745"/>
                  </a:lnTo>
                  <a:cubicBezTo>
                    <a:pt x="8278" y="7966"/>
                    <a:pt x="8043" y="8324"/>
                    <a:pt x="7860" y="8734"/>
                  </a:cubicBezTo>
                  <a:cubicBezTo>
                    <a:pt x="7799" y="8887"/>
                    <a:pt x="7738" y="9039"/>
                    <a:pt x="7693" y="9191"/>
                  </a:cubicBezTo>
                  <a:lnTo>
                    <a:pt x="7693" y="9183"/>
                  </a:lnTo>
                  <a:cubicBezTo>
                    <a:pt x="7510" y="9777"/>
                    <a:pt x="7373" y="10378"/>
                    <a:pt x="7282" y="10986"/>
                  </a:cubicBezTo>
                  <a:cubicBezTo>
                    <a:pt x="7232" y="11215"/>
                    <a:pt x="7120" y="11304"/>
                    <a:pt x="6989" y="11304"/>
                  </a:cubicBezTo>
                  <a:cubicBezTo>
                    <a:pt x="6920" y="11304"/>
                    <a:pt x="6846" y="11280"/>
                    <a:pt x="6772" y="11238"/>
                  </a:cubicBezTo>
                  <a:cubicBezTo>
                    <a:pt x="6749" y="11222"/>
                    <a:pt x="6719" y="11207"/>
                    <a:pt x="6696" y="11184"/>
                  </a:cubicBezTo>
                  <a:lnTo>
                    <a:pt x="6673" y="11169"/>
                  </a:lnTo>
                  <a:cubicBezTo>
                    <a:pt x="6658" y="11154"/>
                    <a:pt x="6635" y="11131"/>
                    <a:pt x="6612" y="11116"/>
                  </a:cubicBezTo>
                  <a:cubicBezTo>
                    <a:pt x="6468" y="10979"/>
                    <a:pt x="6354" y="10811"/>
                    <a:pt x="6293" y="10629"/>
                  </a:cubicBezTo>
                  <a:cubicBezTo>
                    <a:pt x="6262" y="10560"/>
                    <a:pt x="6247" y="10484"/>
                    <a:pt x="6247" y="10408"/>
                  </a:cubicBezTo>
                  <a:cubicBezTo>
                    <a:pt x="6285" y="9975"/>
                    <a:pt x="6437" y="9564"/>
                    <a:pt x="6681" y="9206"/>
                  </a:cubicBezTo>
                  <a:lnTo>
                    <a:pt x="6734" y="9130"/>
                  </a:lnTo>
                  <a:lnTo>
                    <a:pt x="6742" y="9115"/>
                  </a:lnTo>
                  <a:cubicBezTo>
                    <a:pt x="6955" y="8841"/>
                    <a:pt x="7190" y="8590"/>
                    <a:pt x="7442" y="8362"/>
                  </a:cubicBezTo>
                  <a:cubicBezTo>
                    <a:pt x="7753" y="8080"/>
                    <a:pt x="8065" y="7791"/>
                    <a:pt x="8301" y="7441"/>
                  </a:cubicBezTo>
                  <a:cubicBezTo>
                    <a:pt x="8103" y="7228"/>
                    <a:pt x="7898" y="7023"/>
                    <a:pt x="7700" y="6817"/>
                  </a:cubicBezTo>
                  <a:lnTo>
                    <a:pt x="7693" y="6810"/>
                  </a:lnTo>
                  <a:lnTo>
                    <a:pt x="7518" y="6635"/>
                  </a:lnTo>
                  <a:cubicBezTo>
                    <a:pt x="7190" y="6308"/>
                    <a:pt x="6856" y="5980"/>
                    <a:pt x="6521" y="5646"/>
                  </a:cubicBezTo>
                  <a:cubicBezTo>
                    <a:pt x="6239" y="5912"/>
                    <a:pt x="5996" y="6254"/>
                    <a:pt x="5745" y="6521"/>
                  </a:cubicBezTo>
                  <a:cubicBezTo>
                    <a:pt x="5699" y="6574"/>
                    <a:pt x="5646" y="6619"/>
                    <a:pt x="5600" y="6665"/>
                  </a:cubicBezTo>
                  <a:lnTo>
                    <a:pt x="5593" y="6665"/>
                  </a:lnTo>
                  <a:cubicBezTo>
                    <a:pt x="5570" y="6688"/>
                    <a:pt x="5539" y="6711"/>
                    <a:pt x="5517" y="6734"/>
                  </a:cubicBezTo>
                  <a:cubicBezTo>
                    <a:pt x="5486" y="6756"/>
                    <a:pt x="5471" y="6772"/>
                    <a:pt x="5448" y="6787"/>
                  </a:cubicBezTo>
                  <a:lnTo>
                    <a:pt x="5425" y="6794"/>
                  </a:lnTo>
                  <a:cubicBezTo>
                    <a:pt x="5410" y="6810"/>
                    <a:pt x="5387" y="6825"/>
                    <a:pt x="5365" y="6840"/>
                  </a:cubicBezTo>
                  <a:lnTo>
                    <a:pt x="5342" y="6848"/>
                  </a:lnTo>
                  <a:cubicBezTo>
                    <a:pt x="5319" y="6855"/>
                    <a:pt x="5296" y="6871"/>
                    <a:pt x="5266" y="6878"/>
                  </a:cubicBezTo>
                  <a:lnTo>
                    <a:pt x="5250" y="6886"/>
                  </a:lnTo>
                  <a:cubicBezTo>
                    <a:pt x="5228" y="6893"/>
                    <a:pt x="5197" y="6901"/>
                    <a:pt x="5167" y="6909"/>
                  </a:cubicBezTo>
                  <a:cubicBezTo>
                    <a:pt x="5136" y="6916"/>
                    <a:pt x="5098" y="6924"/>
                    <a:pt x="5068" y="6924"/>
                  </a:cubicBezTo>
                  <a:cubicBezTo>
                    <a:pt x="4840" y="6893"/>
                    <a:pt x="4703" y="6825"/>
                    <a:pt x="4642" y="6741"/>
                  </a:cubicBezTo>
                  <a:lnTo>
                    <a:pt x="4634" y="6734"/>
                  </a:lnTo>
                  <a:cubicBezTo>
                    <a:pt x="4627" y="6726"/>
                    <a:pt x="4619" y="6711"/>
                    <a:pt x="4619" y="6703"/>
                  </a:cubicBezTo>
                  <a:lnTo>
                    <a:pt x="4604" y="6688"/>
                  </a:lnTo>
                  <a:cubicBezTo>
                    <a:pt x="4604" y="6680"/>
                    <a:pt x="4604" y="6673"/>
                    <a:pt x="4604" y="6665"/>
                  </a:cubicBezTo>
                  <a:cubicBezTo>
                    <a:pt x="4596" y="6650"/>
                    <a:pt x="4596" y="6642"/>
                    <a:pt x="4596" y="6635"/>
                  </a:cubicBezTo>
                  <a:lnTo>
                    <a:pt x="4596" y="6612"/>
                  </a:lnTo>
                  <a:cubicBezTo>
                    <a:pt x="4596" y="6604"/>
                    <a:pt x="4596" y="6597"/>
                    <a:pt x="4596" y="6589"/>
                  </a:cubicBezTo>
                  <a:cubicBezTo>
                    <a:pt x="4596" y="6574"/>
                    <a:pt x="4596" y="6551"/>
                    <a:pt x="4596" y="6536"/>
                  </a:cubicBezTo>
                  <a:lnTo>
                    <a:pt x="4596" y="6528"/>
                  </a:lnTo>
                  <a:cubicBezTo>
                    <a:pt x="4596" y="6513"/>
                    <a:pt x="4596" y="6490"/>
                    <a:pt x="4604" y="6475"/>
                  </a:cubicBezTo>
                  <a:lnTo>
                    <a:pt x="4604" y="6467"/>
                  </a:lnTo>
                  <a:cubicBezTo>
                    <a:pt x="4611" y="6452"/>
                    <a:pt x="4619" y="6429"/>
                    <a:pt x="4627" y="6414"/>
                  </a:cubicBezTo>
                  <a:cubicBezTo>
                    <a:pt x="4710" y="6231"/>
                    <a:pt x="4817" y="6064"/>
                    <a:pt x="4946" y="5912"/>
                  </a:cubicBezTo>
                  <a:lnTo>
                    <a:pt x="4961" y="5889"/>
                  </a:lnTo>
                  <a:lnTo>
                    <a:pt x="4977" y="5874"/>
                  </a:lnTo>
                  <a:cubicBezTo>
                    <a:pt x="5243" y="5539"/>
                    <a:pt x="5570" y="5166"/>
                    <a:pt x="5722" y="4816"/>
                  </a:cubicBezTo>
                  <a:cubicBezTo>
                    <a:pt x="5387" y="4459"/>
                    <a:pt x="5060" y="4086"/>
                    <a:pt x="4741" y="3690"/>
                  </a:cubicBezTo>
                  <a:cubicBezTo>
                    <a:pt x="4672" y="3607"/>
                    <a:pt x="4604" y="3523"/>
                    <a:pt x="4535" y="3439"/>
                  </a:cubicBezTo>
                  <a:cubicBezTo>
                    <a:pt x="4444" y="3318"/>
                    <a:pt x="4353" y="3196"/>
                    <a:pt x="4261" y="3074"/>
                  </a:cubicBezTo>
                  <a:lnTo>
                    <a:pt x="4193" y="2983"/>
                  </a:lnTo>
                  <a:cubicBezTo>
                    <a:pt x="4140" y="2899"/>
                    <a:pt x="4079" y="2815"/>
                    <a:pt x="4025" y="2732"/>
                  </a:cubicBezTo>
                  <a:cubicBezTo>
                    <a:pt x="3934" y="2602"/>
                    <a:pt x="3851" y="2466"/>
                    <a:pt x="3767" y="2321"/>
                  </a:cubicBezTo>
                  <a:cubicBezTo>
                    <a:pt x="3714" y="2230"/>
                    <a:pt x="3660" y="2123"/>
                    <a:pt x="3607" y="2024"/>
                  </a:cubicBezTo>
                  <a:cubicBezTo>
                    <a:pt x="3531" y="1864"/>
                    <a:pt x="3463" y="1712"/>
                    <a:pt x="3402" y="1545"/>
                  </a:cubicBezTo>
                  <a:lnTo>
                    <a:pt x="3386" y="1492"/>
                  </a:lnTo>
                  <a:lnTo>
                    <a:pt x="3348" y="1393"/>
                  </a:lnTo>
                  <a:cubicBezTo>
                    <a:pt x="3341" y="1370"/>
                    <a:pt x="3333" y="1347"/>
                    <a:pt x="3326" y="1324"/>
                  </a:cubicBezTo>
                  <a:cubicBezTo>
                    <a:pt x="3318" y="1301"/>
                    <a:pt x="3310" y="1263"/>
                    <a:pt x="3303" y="1225"/>
                  </a:cubicBezTo>
                  <a:cubicBezTo>
                    <a:pt x="3288" y="1195"/>
                    <a:pt x="3288" y="1180"/>
                    <a:pt x="3280" y="1157"/>
                  </a:cubicBezTo>
                  <a:cubicBezTo>
                    <a:pt x="3272" y="1111"/>
                    <a:pt x="3257" y="1066"/>
                    <a:pt x="3249" y="1020"/>
                  </a:cubicBezTo>
                  <a:cubicBezTo>
                    <a:pt x="3249" y="997"/>
                    <a:pt x="3234" y="982"/>
                    <a:pt x="3234" y="959"/>
                  </a:cubicBezTo>
                  <a:cubicBezTo>
                    <a:pt x="3227" y="921"/>
                    <a:pt x="3219" y="875"/>
                    <a:pt x="3211" y="837"/>
                  </a:cubicBezTo>
                  <a:cubicBezTo>
                    <a:pt x="3211" y="815"/>
                    <a:pt x="3204" y="799"/>
                    <a:pt x="3204" y="777"/>
                  </a:cubicBezTo>
                  <a:cubicBezTo>
                    <a:pt x="3196" y="738"/>
                    <a:pt x="3189" y="700"/>
                    <a:pt x="3181" y="662"/>
                  </a:cubicBezTo>
                  <a:cubicBezTo>
                    <a:pt x="3181" y="640"/>
                    <a:pt x="3181" y="624"/>
                    <a:pt x="3173" y="602"/>
                  </a:cubicBezTo>
                  <a:cubicBezTo>
                    <a:pt x="3173" y="548"/>
                    <a:pt x="3166" y="487"/>
                    <a:pt x="3158" y="434"/>
                  </a:cubicBezTo>
                  <a:cubicBezTo>
                    <a:pt x="3151" y="290"/>
                    <a:pt x="3151" y="145"/>
                    <a:pt x="3158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37"/>
            <p:cNvSpPr/>
            <p:nvPr/>
          </p:nvSpPr>
          <p:spPr>
            <a:xfrm rot="-4613497" flipH="1">
              <a:off x="7882911" y="4359001"/>
              <a:ext cx="541194" cy="997994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rgbClr val="304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37"/>
            <p:cNvSpPr/>
            <p:nvPr/>
          </p:nvSpPr>
          <p:spPr>
            <a:xfrm rot="-4613497" flipH="1">
              <a:off x="7882911" y="4359001"/>
              <a:ext cx="541194" cy="997994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37"/>
            <p:cNvSpPr/>
            <p:nvPr/>
          </p:nvSpPr>
          <p:spPr>
            <a:xfrm rot="-4613497" flipH="1">
              <a:off x="7752296" y="4490495"/>
              <a:ext cx="21750" cy="91784"/>
            </a:xfrm>
            <a:custGeom>
              <a:avLst/>
              <a:gdLst/>
              <a:ahLst/>
              <a:cxnLst/>
              <a:rect l="l" t="t" r="r" b="b"/>
              <a:pathLst>
                <a:path w="359" h="1515" extrusionOk="0">
                  <a:moveTo>
                    <a:pt x="115" y="1"/>
                  </a:moveTo>
                  <a:cubicBezTo>
                    <a:pt x="54" y="503"/>
                    <a:pt x="16" y="1013"/>
                    <a:pt x="1" y="1515"/>
                  </a:cubicBezTo>
                  <a:cubicBezTo>
                    <a:pt x="115" y="1378"/>
                    <a:pt x="237" y="1249"/>
                    <a:pt x="358" y="1119"/>
                  </a:cubicBezTo>
                  <a:cubicBezTo>
                    <a:pt x="221" y="762"/>
                    <a:pt x="138" y="389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37"/>
            <p:cNvSpPr/>
            <p:nvPr/>
          </p:nvSpPr>
          <p:spPr>
            <a:xfrm rot="-4613497" flipH="1">
              <a:off x="7855323" y="4550620"/>
              <a:ext cx="66884" cy="82091"/>
            </a:xfrm>
            <a:custGeom>
              <a:avLst/>
              <a:gdLst/>
              <a:ahLst/>
              <a:cxnLst/>
              <a:rect l="l" t="t" r="r" b="b"/>
              <a:pathLst>
                <a:path w="1104" h="1355" extrusionOk="0">
                  <a:moveTo>
                    <a:pt x="936" y="0"/>
                  </a:moveTo>
                  <a:cubicBezTo>
                    <a:pt x="602" y="335"/>
                    <a:pt x="290" y="685"/>
                    <a:pt x="0" y="1058"/>
                  </a:cubicBezTo>
                  <a:cubicBezTo>
                    <a:pt x="8" y="1157"/>
                    <a:pt x="23" y="1256"/>
                    <a:pt x="31" y="1354"/>
                  </a:cubicBezTo>
                  <a:cubicBezTo>
                    <a:pt x="373" y="966"/>
                    <a:pt x="738" y="609"/>
                    <a:pt x="1104" y="251"/>
                  </a:cubicBezTo>
                  <a:cubicBezTo>
                    <a:pt x="1050" y="168"/>
                    <a:pt x="990" y="92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37"/>
            <p:cNvSpPr/>
            <p:nvPr/>
          </p:nvSpPr>
          <p:spPr>
            <a:xfrm rot="-4613497" flipH="1">
              <a:off x="7891924" y="4564129"/>
              <a:ext cx="98691" cy="124499"/>
            </a:xfrm>
            <a:custGeom>
              <a:avLst/>
              <a:gdLst/>
              <a:ahLst/>
              <a:cxnLst/>
              <a:rect l="l" t="t" r="r" b="b"/>
              <a:pathLst>
                <a:path w="1629" h="2055" extrusionOk="0">
                  <a:moveTo>
                    <a:pt x="1286" y="0"/>
                  </a:moveTo>
                  <a:cubicBezTo>
                    <a:pt x="830" y="441"/>
                    <a:pt x="404" y="898"/>
                    <a:pt x="0" y="1385"/>
                  </a:cubicBezTo>
                  <a:cubicBezTo>
                    <a:pt x="31" y="1613"/>
                    <a:pt x="61" y="1834"/>
                    <a:pt x="92" y="2054"/>
                  </a:cubicBezTo>
                  <a:cubicBezTo>
                    <a:pt x="563" y="1453"/>
                    <a:pt x="1104" y="951"/>
                    <a:pt x="1628" y="441"/>
                  </a:cubicBezTo>
                  <a:cubicBezTo>
                    <a:pt x="1514" y="297"/>
                    <a:pt x="1400" y="152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37"/>
            <p:cNvSpPr/>
            <p:nvPr/>
          </p:nvSpPr>
          <p:spPr>
            <a:xfrm rot="-4613497" flipH="1">
              <a:off x="7936462" y="4587360"/>
              <a:ext cx="115291" cy="146188"/>
            </a:xfrm>
            <a:custGeom>
              <a:avLst/>
              <a:gdLst/>
              <a:ahLst/>
              <a:cxnLst/>
              <a:rect l="l" t="t" r="r" b="b"/>
              <a:pathLst>
                <a:path w="1903" h="2413" extrusionOk="0">
                  <a:moveTo>
                    <a:pt x="1712" y="1"/>
                  </a:moveTo>
                  <a:cubicBezTo>
                    <a:pt x="1119" y="579"/>
                    <a:pt x="503" y="1165"/>
                    <a:pt x="0" y="1888"/>
                  </a:cubicBezTo>
                  <a:cubicBezTo>
                    <a:pt x="31" y="2063"/>
                    <a:pt x="69" y="2238"/>
                    <a:pt x="115" y="2413"/>
                  </a:cubicBezTo>
                  <a:cubicBezTo>
                    <a:pt x="601" y="1561"/>
                    <a:pt x="1256" y="876"/>
                    <a:pt x="1880" y="237"/>
                  </a:cubicBezTo>
                  <a:cubicBezTo>
                    <a:pt x="1887" y="229"/>
                    <a:pt x="1895" y="222"/>
                    <a:pt x="1902" y="222"/>
                  </a:cubicBezTo>
                  <a:cubicBezTo>
                    <a:pt x="1842" y="145"/>
                    <a:pt x="1781" y="77"/>
                    <a:pt x="1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37"/>
            <p:cNvSpPr/>
            <p:nvPr/>
          </p:nvSpPr>
          <p:spPr>
            <a:xfrm rot="-4613497" flipH="1">
              <a:off x="7986987" y="4592570"/>
              <a:ext cx="123591" cy="204712"/>
            </a:xfrm>
            <a:custGeom>
              <a:avLst/>
              <a:gdLst/>
              <a:ahLst/>
              <a:cxnLst/>
              <a:rect l="l" t="t" r="r" b="b"/>
              <a:pathLst>
                <a:path w="2040" h="3379" extrusionOk="0">
                  <a:moveTo>
                    <a:pt x="1903" y="1"/>
                  </a:moveTo>
                  <a:cubicBezTo>
                    <a:pt x="1895" y="46"/>
                    <a:pt x="1872" y="92"/>
                    <a:pt x="1834" y="130"/>
                  </a:cubicBezTo>
                  <a:cubicBezTo>
                    <a:pt x="1173" y="838"/>
                    <a:pt x="465" y="1599"/>
                    <a:pt x="1" y="2580"/>
                  </a:cubicBezTo>
                  <a:cubicBezTo>
                    <a:pt x="69" y="2846"/>
                    <a:pt x="145" y="3113"/>
                    <a:pt x="229" y="3379"/>
                  </a:cubicBezTo>
                  <a:cubicBezTo>
                    <a:pt x="473" y="2945"/>
                    <a:pt x="724" y="2527"/>
                    <a:pt x="990" y="2116"/>
                  </a:cubicBezTo>
                  <a:cubicBezTo>
                    <a:pt x="564" y="1758"/>
                    <a:pt x="1697" y="891"/>
                    <a:pt x="2040" y="145"/>
                  </a:cubicBezTo>
                  <a:lnTo>
                    <a:pt x="1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37"/>
            <p:cNvSpPr/>
            <p:nvPr/>
          </p:nvSpPr>
          <p:spPr>
            <a:xfrm rot="-4613497" flipH="1">
              <a:off x="8048472" y="4660344"/>
              <a:ext cx="162364" cy="252634"/>
            </a:xfrm>
            <a:custGeom>
              <a:avLst/>
              <a:gdLst/>
              <a:ahLst/>
              <a:cxnLst/>
              <a:rect l="l" t="t" r="r" b="b"/>
              <a:pathLst>
                <a:path w="2680" h="4170" extrusionOk="0">
                  <a:moveTo>
                    <a:pt x="2245" y="1"/>
                  </a:moveTo>
                  <a:cubicBezTo>
                    <a:pt x="1515" y="807"/>
                    <a:pt x="975" y="1826"/>
                    <a:pt x="457" y="2899"/>
                  </a:cubicBezTo>
                  <a:cubicBezTo>
                    <a:pt x="305" y="3219"/>
                    <a:pt x="146" y="3553"/>
                    <a:pt x="1" y="3888"/>
                  </a:cubicBezTo>
                  <a:cubicBezTo>
                    <a:pt x="39" y="3980"/>
                    <a:pt x="77" y="4078"/>
                    <a:pt x="115" y="4170"/>
                  </a:cubicBezTo>
                  <a:cubicBezTo>
                    <a:pt x="731" y="2663"/>
                    <a:pt x="1614" y="1385"/>
                    <a:pt x="2679" y="427"/>
                  </a:cubicBezTo>
                  <a:cubicBezTo>
                    <a:pt x="2534" y="282"/>
                    <a:pt x="2390" y="145"/>
                    <a:pt x="2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37"/>
            <p:cNvSpPr/>
            <p:nvPr/>
          </p:nvSpPr>
          <p:spPr>
            <a:xfrm rot="-4613497" flipH="1">
              <a:off x="8284896" y="4762146"/>
              <a:ext cx="48467" cy="139706"/>
            </a:xfrm>
            <a:custGeom>
              <a:avLst/>
              <a:gdLst/>
              <a:ahLst/>
              <a:cxnLst/>
              <a:rect l="l" t="t" r="r" b="b"/>
              <a:pathLst>
                <a:path w="800" h="2306" extrusionOk="0">
                  <a:moveTo>
                    <a:pt x="799" y="0"/>
                  </a:moveTo>
                  <a:cubicBezTo>
                    <a:pt x="701" y="206"/>
                    <a:pt x="617" y="419"/>
                    <a:pt x="526" y="632"/>
                  </a:cubicBezTo>
                  <a:cubicBezTo>
                    <a:pt x="328" y="1096"/>
                    <a:pt x="153" y="1575"/>
                    <a:pt x="1" y="2062"/>
                  </a:cubicBezTo>
                  <a:lnTo>
                    <a:pt x="130" y="2305"/>
                  </a:lnTo>
                  <a:cubicBezTo>
                    <a:pt x="153" y="2237"/>
                    <a:pt x="176" y="2176"/>
                    <a:pt x="198" y="2108"/>
                  </a:cubicBezTo>
                  <a:cubicBezTo>
                    <a:pt x="373" y="1636"/>
                    <a:pt x="556" y="1179"/>
                    <a:pt x="746" y="723"/>
                  </a:cubicBezTo>
                  <a:cubicBezTo>
                    <a:pt x="716" y="654"/>
                    <a:pt x="708" y="578"/>
                    <a:pt x="701" y="510"/>
                  </a:cubicBezTo>
                  <a:cubicBezTo>
                    <a:pt x="716" y="335"/>
                    <a:pt x="746" y="168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37"/>
            <p:cNvSpPr/>
            <p:nvPr/>
          </p:nvSpPr>
          <p:spPr>
            <a:xfrm rot="-4613497" flipH="1">
              <a:off x="8071558" y="4816749"/>
              <a:ext cx="95964" cy="128195"/>
            </a:xfrm>
            <a:custGeom>
              <a:avLst/>
              <a:gdLst/>
              <a:ahLst/>
              <a:cxnLst/>
              <a:rect l="l" t="t" r="r" b="b"/>
              <a:pathLst>
                <a:path w="1584" h="2116" extrusionOk="0">
                  <a:moveTo>
                    <a:pt x="1363" y="1"/>
                  </a:moveTo>
                  <a:cubicBezTo>
                    <a:pt x="822" y="640"/>
                    <a:pt x="366" y="1355"/>
                    <a:pt x="1" y="2116"/>
                  </a:cubicBezTo>
                  <a:cubicBezTo>
                    <a:pt x="237" y="1789"/>
                    <a:pt x="503" y="1492"/>
                    <a:pt x="800" y="1226"/>
                  </a:cubicBezTo>
                  <a:cubicBezTo>
                    <a:pt x="1028" y="868"/>
                    <a:pt x="1287" y="533"/>
                    <a:pt x="1583" y="229"/>
                  </a:cubicBezTo>
                  <a:cubicBezTo>
                    <a:pt x="1507" y="153"/>
                    <a:pt x="1439" y="77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37"/>
            <p:cNvSpPr/>
            <p:nvPr/>
          </p:nvSpPr>
          <p:spPr>
            <a:xfrm rot="-4613497" flipH="1">
              <a:off x="8099792" y="4683506"/>
              <a:ext cx="167332" cy="284864"/>
            </a:xfrm>
            <a:custGeom>
              <a:avLst/>
              <a:gdLst/>
              <a:ahLst/>
              <a:cxnLst/>
              <a:rect l="l" t="t" r="r" b="b"/>
              <a:pathLst>
                <a:path w="2762" h="4702" extrusionOk="0">
                  <a:moveTo>
                    <a:pt x="2610" y="0"/>
                  </a:moveTo>
                  <a:cubicBezTo>
                    <a:pt x="1484" y="1027"/>
                    <a:pt x="586" y="2412"/>
                    <a:pt x="0" y="4048"/>
                  </a:cubicBezTo>
                  <a:cubicBezTo>
                    <a:pt x="99" y="4268"/>
                    <a:pt x="198" y="4489"/>
                    <a:pt x="304" y="4702"/>
                  </a:cubicBezTo>
                  <a:cubicBezTo>
                    <a:pt x="418" y="4367"/>
                    <a:pt x="548" y="4048"/>
                    <a:pt x="685" y="3736"/>
                  </a:cubicBezTo>
                  <a:cubicBezTo>
                    <a:pt x="1248" y="2404"/>
                    <a:pt x="1887" y="1141"/>
                    <a:pt x="2762" y="152"/>
                  </a:cubicBezTo>
                  <a:lnTo>
                    <a:pt x="2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37"/>
            <p:cNvSpPr/>
            <p:nvPr/>
          </p:nvSpPr>
          <p:spPr>
            <a:xfrm rot="-4613497" flipH="1">
              <a:off x="8347985" y="4806092"/>
              <a:ext cx="48043" cy="135526"/>
            </a:xfrm>
            <a:custGeom>
              <a:avLst/>
              <a:gdLst/>
              <a:ahLst/>
              <a:cxnLst/>
              <a:rect l="l" t="t" r="r" b="b"/>
              <a:pathLst>
                <a:path w="793" h="2237" extrusionOk="0">
                  <a:moveTo>
                    <a:pt x="617" y="0"/>
                  </a:moveTo>
                  <a:cubicBezTo>
                    <a:pt x="435" y="449"/>
                    <a:pt x="260" y="906"/>
                    <a:pt x="100" y="1385"/>
                  </a:cubicBezTo>
                  <a:cubicBezTo>
                    <a:pt x="69" y="1484"/>
                    <a:pt x="31" y="1583"/>
                    <a:pt x="1" y="1674"/>
                  </a:cubicBezTo>
                  <a:cubicBezTo>
                    <a:pt x="107" y="1864"/>
                    <a:pt x="214" y="2047"/>
                    <a:pt x="328" y="2237"/>
                  </a:cubicBezTo>
                  <a:cubicBezTo>
                    <a:pt x="419" y="1522"/>
                    <a:pt x="572" y="822"/>
                    <a:pt x="792" y="137"/>
                  </a:cubicBezTo>
                  <a:cubicBezTo>
                    <a:pt x="724" y="99"/>
                    <a:pt x="663" y="53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37"/>
            <p:cNvSpPr/>
            <p:nvPr/>
          </p:nvSpPr>
          <p:spPr>
            <a:xfrm rot="-4613497" flipH="1">
              <a:off x="8096238" y="4884701"/>
              <a:ext cx="59493" cy="87604"/>
            </a:xfrm>
            <a:custGeom>
              <a:avLst/>
              <a:gdLst/>
              <a:ahLst/>
              <a:cxnLst/>
              <a:rect l="l" t="t" r="r" b="b"/>
              <a:pathLst>
                <a:path w="982" h="1446" extrusionOk="0">
                  <a:moveTo>
                    <a:pt x="905" y="0"/>
                  </a:moveTo>
                  <a:cubicBezTo>
                    <a:pt x="479" y="304"/>
                    <a:pt x="198" y="837"/>
                    <a:pt x="0" y="1446"/>
                  </a:cubicBezTo>
                  <a:cubicBezTo>
                    <a:pt x="282" y="959"/>
                    <a:pt x="609" y="502"/>
                    <a:pt x="982" y="7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37"/>
            <p:cNvSpPr/>
            <p:nvPr/>
          </p:nvSpPr>
          <p:spPr>
            <a:xfrm rot="-4613497" flipH="1">
              <a:off x="8441567" y="4889132"/>
              <a:ext cx="21265" cy="69247"/>
            </a:xfrm>
            <a:custGeom>
              <a:avLst/>
              <a:gdLst/>
              <a:ahLst/>
              <a:cxnLst/>
              <a:rect l="l" t="t" r="r" b="b"/>
              <a:pathLst>
                <a:path w="351" h="1143" extrusionOk="0">
                  <a:moveTo>
                    <a:pt x="100" y="1"/>
                  </a:moveTo>
                  <a:cubicBezTo>
                    <a:pt x="54" y="282"/>
                    <a:pt x="23" y="572"/>
                    <a:pt x="1" y="853"/>
                  </a:cubicBezTo>
                  <a:cubicBezTo>
                    <a:pt x="62" y="952"/>
                    <a:pt x="122" y="1043"/>
                    <a:pt x="183" y="1142"/>
                  </a:cubicBezTo>
                  <a:cubicBezTo>
                    <a:pt x="229" y="838"/>
                    <a:pt x="282" y="541"/>
                    <a:pt x="351" y="244"/>
                  </a:cubicBezTo>
                  <a:lnTo>
                    <a:pt x="313" y="244"/>
                  </a:lnTo>
                  <a:cubicBezTo>
                    <a:pt x="282" y="237"/>
                    <a:pt x="252" y="222"/>
                    <a:pt x="229" y="206"/>
                  </a:cubicBezTo>
                  <a:lnTo>
                    <a:pt x="183" y="161"/>
                  </a:lnTo>
                  <a:cubicBezTo>
                    <a:pt x="145" y="130"/>
                    <a:pt x="122" y="85"/>
                    <a:pt x="10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37"/>
            <p:cNvSpPr/>
            <p:nvPr/>
          </p:nvSpPr>
          <p:spPr>
            <a:xfrm rot="-4613497" flipH="1">
              <a:off x="8360591" y="4971677"/>
              <a:ext cx="123106" cy="162304"/>
            </a:xfrm>
            <a:custGeom>
              <a:avLst/>
              <a:gdLst/>
              <a:ahLst/>
              <a:cxnLst/>
              <a:rect l="l" t="t" r="r" b="b"/>
              <a:pathLst>
                <a:path w="2032" h="2679" extrusionOk="0">
                  <a:moveTo>
                    <a:pt x="2032" y="1"/>
                  </a:moveTo>
                  <a:lnTo>
                    <a:pt x="2032" y="1"/>
                  </a:lnTo>
                  <a:cubicBezTo>
                    <a:pt x="1583" y="282"/>
                    <a:pt x="1202" y="647"/>
                    <a:pt x="898" y="1081"/>
                  </a:cubicBezTo>
                  <a:cubicBezTo>
                    <a:pt x="792" y="1028"/>
                    <a:pt x="693" y="959"/>
                    <a:pt x="609" y="875"/>
                  </a:cubicBezTo>
                  <a:lnTo>
                    <a:pt x="540" y="1058"/>
                  </a:lnTo>
                  <a:cubicBezTo>
                    <a:pt x="327" y="1591"/>
                    <a:pt x="152" y="2131"/>
                    <a:pt x="0" y="2679"/>
                  </a:cubicBezTo>
                  <a:cubicBezTo>
                    <a:pt x="365" y="1994"/>
                    <a:pt x="807" y="1355"/>
                    <a:pt x="1316" y="761"/>
                  </a:cubicBezTo>
                  <a:cubicBezTo>
                    <a:pt x="1537" y="495"/>
                    <a:pt x="1773" y="244"/>
                    <a:pt x="2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37"/>
            <p:cNvSpPr/>
            <p:nvPr/>
          </p:nvSpPr>
          <p:spPr>
            <a:xfrm rot="-4613497" flipH="1">
              <a:off x="8209983" y="5018946"/>
              <a:ext cx="96873" cy="110262"/>
            </a:xfrm>
            <a:custGeom>
              <a:avLst/>
              <a:gdLst/>
              <a:ahLst/>
              <a:cxnLst/>
              <a:rect l="l" t="t" r="r" b="b"/>
              <a:pathLst>
                <a:path w="1599" h="1820" extrusionOk="0">
                  <a:moveTo>
                    <a:pt x="1241" y="1"/>
                  </a:moveTo>
                  <a:cubicBezTo>
                    <a:pt x="762" y="556"/>
                    <a:pt x="351" y="1165"/>
                    <a:pt x="1" y="1819"/>
                  </a:cubicBezTo>
                  <a:cubicBezTo>
                    <a:pt x="465" y="1401"/>
                    <a:pt x="1089" y="1119"/>
                    <a:pt x="1599" y="739"/>
                  </a:cubicBezTo>
                  <a:cubicBezTo>
                    <a:pt x="1492" y="488"/>
                    <a:pt x="1370" y="237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37"/>
            <p:cNvSpPr/>
            <p:nvPr/>
          </p:nvSpPr>
          <p:spPr>
            <a:xfrm rot="-4613497" flipH="1">
              <a:off x="8360836" y="4956857"/>
              <a:ext cx="186719" cy="284501"/>
            </a:xfrm>
            <a:custGeom>
              <a:avLst/>
              <a:gdLst/>
              <a:ahLst/>
              <a:cxnLst/>
              <a:rect l="l" t="t" r="r" b="b"/>
              <a:pathLst>
                <a:path w="3082" h="4696" extrusionOk="0">
                  <a:moveTo>
                    <a:pt x="3013" y="1"/>
                  </a:moveTo>
                  <a:cubicBezTo>
                    <a:pt x="2465" y="412"/>
                    <a:pt x="1971" y="891"/>
                    <a:pt x="1552" y="1424"/>
                  </a:cubicBezTo>
                  <a:cubicBezTo>
                    <a:pt x="944" y="2192"/>
                    <a:pt x="343" y="3044"/>
                    <a:pt x="0" y="4048"/>
                  </a:cubicBezTo>
                  <a:cubicBezTo>
                    <a:pt x="53" y="4117"/>
                    <a:pt x="99" y="4178"/>
                    <a:pt x="145" y="4239"/>
                  </a:cubicBezTo>
                  <a:cubicBezTo>
                    <a:pt x="259" y="4391"/>
                    <a:pt x="365" y="4543"/>
                    <a:pt x="480" y="4695"/>
                  </a:cubicBezTo>
                  <a:cubicBezTo>
                    <a:pt x="647" y="4132"/>
                    <a:pt x="875" y="3584"/>
                    <a:pt x="1157" y="3059"/>
                  </a:cubicBezTo>
                  <a:cubicBezTo>
                    <a:pt x="1103" y="2930"/>
                    <a:pt x="1141" y="2785"/>
                    <a:pt x="1240" y="2702"/>
                  </a:cubicBezTo>
                  <a:cubicBezTo>
                    <a:pt x="1286" y="2687"/>
                    <a:pt x="1324" y="2679"/>
                    <a:pt x="1370" y="2679"/>
                  </a:cubicBezTo>
                  <a:cubicBezTo>
                    <a:pt x="1811" y="1933"/>
                    <a:pt x="2321" y="1226"/>
                    <a:pt x="2891" y="579"/>
                  </a:cubicBezTo>
                  <a:cubicBezTo>
                    <a:pt x="2960" y="511"/>
                    <a:pt x="3021" y="442"/>
                    <a:pt x="3081" y="374"/>
                  </a:cubicBezTo>
                  <a:cubicBezTo>
                    <a:pt x="3066" y="244"/>
                    <a:pt x="3036" y="123"/>
                    <a:pt x="3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37"/>
            <p:cNvSpPr/>
            <p:nvPr/>
          </p:nvSpPr>
          <p:spPr>
            <a:xfrm rot="-4613497" flipH="1">
              <a:off x="8530340" y="5075901"/>
              <a:ext cx="55798" cy="83484"/>
            </a:xfrm>
            <a:custGeom>
              <a:avLst/>
              <a:gdLst/>
              <a:ahLst/>
              <a:cxnLst/>
              <a:rect l="l" t="t" r="r" b="b"/>
              <a:pathLst>
                <a:path w="921" h="1378" extrusionOk="0">
                  <a:moveTo>
                    <a:pt x="548" y="1"/>
                  </a:moveTo>
                  <a:cubicBezTo>
                    <a:pt x="327" y="442"/>
                    <a:pt x="145" y="906"/>
                    <a:pt x="0" y="1378"/>
                  </a:cubicBezTo>
                  <a:cubicBezTo>
                    <a:pt x="175" y="1340"/>
                    <a:pt x="335" y="1271"/>
                    <a:pt x="495" y="1188"/>
                  </a:cubicBezTo>
                  <a:cubicBezTo>
                    <a:pt x="632" y="830"/>
                    <a:pt x="761" y="480"/>
                    <a:pt x="921" y="145"/>
                  </a:cubicBezTo>
                  <a:cubicBezTo>
                    <a:pt x="799" y="92"/>
                    <a:pt x="670" y="54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37"/>
            <p:cNvSpPr/>
            <p:nvPr/>
          </p:nvSpPr>
          <p:spPr>
            <a:xfrm rot="-4613497" flipH="1">
              <a:off x="8525638" y="5158512"/>
              <a:ext cx="13934" cy="18478"/>
            </a:xfrm>
            <a:custGeom>
              <a:avLst/>
              <a:gdLst/>
              <a:ahLst/>
              <a:cxnLst/>
              <a:rect l="l" t="t" r="r" b="b"/>
              <a:pathLst>
                <a:path w="230" h="305" extrusionOk="0">
                  <a:moveTo>
                    <a:pt x="130" y="1"/>
                  </a:moveTo>
                  <a:cubicBezTo>
                    <a:pt x="85" y="100"/>
                    <a:pt x="47" y="206"/>
                    <a:pt x="1" y="305"/>
                  </a:cubicBezTo>
                  <a:cubicBezTo>
                    <a:pt x="77" y="221"/>
                    <a:pt x="153" y="130"/>
                    <a:pt x="229" y="39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37"/>
            <p:cNvSpPr/>
            <p:nvPr/>
          </p:nvSpPr>
          <p:spPr>
            <a:xfrm rot="-4613497" flipH="1">
              <a:off x="8243938" y="4826346"/>
              <a:ext cx="179388" cy="373862"/>
            </a:xfrm>
            <a:custGeom>
              <a:avLst/>
              <a:gdLst/>
              <a:ahLst/>
              <a:cxnLst/>
              <a:rect l="l" t="t" r="r" b="b"/>
              <a:pathLst>
                <a:path w="2961" h="6171" extrusionOk="0">
                  <a:moveTo>
                    <a:pt x="2405" y="0"/>
                  </a:moveTo>
                  <a:cubicBezTo>
                    <a:pt x="1043" y="1446"/>
                    <a:pt x="275" y="3523"/>
                    <a:pt x="1" y="5821"/>
                  </a:cubicBezTo>
                  <a:cubicBezTo>
                    <a:pt x="77" y="5942"/>
                    <a:pt x="153" y="6056"/>
                    <a:pt x="237" y="6171"/>
                  </a:cubicBezTo>
                  <a:cubicBezTo>
                    <a:pt x="389" y="5547"/>
                    <a:pt x="579" y="4938"/>
                    <a:pt x="815" y="4345"/>
                  </a:cubicBezTo>
                  <a:cubicBezTo>
                    <a:pt x="1302" y="3036"/>
                    <a:pt x="2025" y="1834"/>
                    <a:pt x="2960" y="807"/>
                  </a:cubicBezTo>
                  <a:cubicBezTo>
                    <a:pt x="2785" y="533"/>
                    <a:pt x="2603" y="259"/>
                    <a:pt x="2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37"/>
            <p:cNvSpPr/>
            <p:nvPr/>
          </p:nvSpPr>
          <p:spPr>
            <a:xfrm rot="-4613497" flipH="1">
              <a:off x="8375939" y="5094061"/>
              <a:ext cx="77971" cy="115775"/>
            </a:xfrm>
            <a:custGeom>
              <a:avLst/>
              <a:gdLst/>
              <a:ahLst/>
              <a:cxnLst/>
              <a:rect l="l" t="t" r="r" b="b"/>
              <a:pathLst>
                <a:path w="1287" h="1911" extrusionOk="0">
                  <a:moveTo>
                    <a:pt x="1264" y="1"/>
                  </a:moveTo>
                  <a:cubicBezTo>
                    <a:pt x="799" y="556"/>
                    <a:pt x="373" y="1157"/>
                    <a:pt x="1" y="1788"/>
                  </a:cubicBezTo>
                  <a:cubicBezTo>
                    <a:pt x="122" y="1826"/>
                    <a:pt x="244" y="1872"/>
                    <a:pt x="366" y="1910"/>
                  </a:cubicBezTo>
                  <a:cubicBezTo>
                    <a:pt x="556" y="1591"/>
                    <a:pt x="784" y="1294"/>
                    <a:pt x="1051" y="1035"/>
                  </a:cubicBezTo>
                  <a:cubicBezTo>
                    <a:pt x="1119" y="967"/>
                    <a:pt x="1195" y="906"/>
                    <a:pt x="1264" y="837"/>
                  </a:cubicBezTo>
                  <a:cubicBezTo>
                    <a:pt x="1286" y="556"/>
                    <a:pt x="1286" y="274"/>
                    <a:pt x="1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37"/>
            <p:cNvSpPr/>
            <p:nvPr/>
          </p:nvSpPr>
          <p:spPr>
            <a:xfrm rot="-4613497" flipH="1">
              <a:off x="8454338" y="5172001"/>
              <a:ext cx="17085" cy="24839"/>
            </a:xfrm>
            <a:custGeom>
              <a:avLst/>
              <a:gdLst/>
              <a:ahLst/>
              <a:cxnLst/>
              <a:rect l="l" t="t" r="r" b="b"/>
              <a:pathLst>
                <a:path w="282" h="410" extrusionOk="0">
                  <a:moveTo>
                    <a:pt x="282" y="1"/>
                  </a:moveTo>
                  <a:lnTo>
                    <a:pt x="282" y="1"/>
                  </a:lnTo>
                  <a:cubicBezTo>
                    <a:pt x="183" y="130"/>
                    <a:pt x="84" y="267"/>
                    <a:pt x="0" y="404"/>
                  </a:cubicBezTo>
                  <a:cubicBezTo>
                    <a:pt x="19" y="407"/>
                    <a:pt x="39" y="409"/>
                    <a:pt x="60" y="409"/>
                  </a:cubicBezTo>
                  <a:cubicBezTo>
                    <a:pt x="89" y="409"/>
                    <a:pt x="118" y="405"/>
                    <a:pt x="145" y="397"/>
                  </a:cubicBezTo>
                  <a:cubicBezTo>
                    <a:pt x="198" y="267"/>
                    <a:pt x="244" y="138"/>
                    <a:pt x="282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37"/>
            <p:cNvSpPr/>
            <p:nvPr/>
          </p:nvSpPr>
          <p:spPr>
            <a:xfrm rot="-4613497" flipH="1">
              <a:off x="8170823" y="4808440"/>
              <a:ext cx="156730" cy="291347"/>
            </a:xfrm>
            <a:custGeom>
              <a:avLst/>
              <a:gdLst/>
              <a:ahLst/>
              <a:cxnLst/>
              <a:rect l="l" t="t" r="r" b="b"/>
              <a:pathLst>
                <a:path w="2587" h="4809" extrusionOk="0">
                  <a:moveTo>
                    <a:pt x="2115" y="1"/>
                  </a:moveTo>
                  <a:cubicBezTo>
                    <a:pt x="1050" y="1264"/>
                    <a:pt x="312" y="2930"/>
                    <a:pt x="0" y="4809"/>
                  </a:cubicBezTo>
                  <a:cubicBezTo>
                    <a:pt x="30" y="4740"/>
                    <a:pt x="76" y="4664"/>
                    <a:pt x="122" y="4604"/>
                  </a:cubicBezTo>
                  <a:cubicBezTo>
                    <a:pt x="145" y="4581"/>
                    <a:pt x="167" y="4565"/>
                    <a:pt x="190" y="4558"/>
                  </a:cubicBezTo>
                  <a:cubicBezTo>
                    <a:pt x="221" y="4543"/>
                    <a:pt x="243" y="4543"/>
                    <a:pt x="274" y="4543"/>
                  </a:cubicBezTo>
                  <a:cubicBezTo>
                    <a:pt x="304" y="4543"/>
                    <a:pt x="335" y="4558"/>
                    <a:pt x="358" y="4573"/>
                  </a:cubicBezTo>
                  <a:cubicBezTo>
                    <a:pt x="365" y="4573"/>
                    <a:pt x="373" y="4581"/>
                    <a:pt x="380" y="4588"/>
                  </a:cubicBezTo>
                  <a:cubicBezTo>
                    <a:pt x="829" y="2998"/>
                    <a:pt x="1560" y="1606"/>
                    <a:pt x="2587" y="556"/>
                  </a:cubicBezTo>
                  <a:cubicBezTo>
                    <a:pt x="2435" y="373"/>
                    <a:pt x="2275" y="183"/>
                    <a:pt x="2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37"/>
            <p:cNvSpPr/>
            <p:nvPr/>
          </p:nvSpPr>
          <p:spPr>
            <a:xfrm rot="-4613497" flipH="1">
              <a:off x="8084376" y="4647762"/>
              <a:ext cx="98751" cy="161395"/>
            </a:xfrm>
            <a:custGeom>
              <a:avLst/>
              <a:gdLst/>
              <a:ahLst/>
              <a:cxnLst/>
              <a:rect l="l" t="t" r="r" b="b"/>
              <a:pathLst>
                <a:path w="1630" h="2664" extrusionOk="0">
                  <a:moveTo>
                    <a:pt x="1629" y="1"/>
                  </a:moveTo>
                  <a:cubicBezTo>
                    <a:pt x="1439" y="198"/>
                    <a:pt x="1249" y="351"/>
                    <a:pt x="1043" y="389"/>
                  </a:cubicBezTo>
                  <a:cubicBezTo>
                    <a:pt x="678" y="944"/>
                    <a:pt x="336" y="1537"/>
                    <a:pt x="1" y="2146"/>
                  </a:cubicBezTo>
                  <a:cubicBezTo>
                    <a:pt x="62" y="2321"/>
                    <a:pt x="123" y="2488"/>
                    <a:pt x="184" y="2663"/>
                  </a:cubicBezTo>
                  <a:cubicBezTo>
                    <a:pt x="282" y="2458"/>
                    <a:pt x="374" y="2268"/>
                    <a:pt x="473" y="2070"/>
                  </a:cubicBezTo>
                  <a:lnTo>
                    <a:pt x="435" y="2040"/>
                  </a:lnTo>
                  <a:cubicBezTo>
                    <a:pt x="404" y="2001"/>
                    <a:pt x="381" y="1963"/>
                    <a:pt x="366" y="1918"/>
                  </a:cubicBezTo>
                  <a:cubicBezTo>
                    <a:pt x="366" y="1895"/>
                    <a:pt x="359" y="1872"/>
                    <a:pt x="359" y="1849"/>
                  </a:cubicBezTo>
                  <a:cubicBezTo>
                    <a:pt x="351" y="1804"/>
                    <a:pt x="359" y="1758"/>
                    <a:pt x="374" y="1720"/>
                  </a:cubicBezTo>
                  <a:lnTo>
                    <a:pt x="435" y="1553"/>
                  </a:lnTo>
                  <a:cubicBezTo>
                    <a:pt x="442" y="1522"/>
                    <a:pt x="465" y="1499"/>
                    <a:pt x="488" y="1477"/>
                  </a:cubicBezTo>
                  <a:cubicBezTo>
                    <a:pt x="503" y="1461"/>
                    <a:pt x="526" y="1446"/>
                    <a:pt x="549" y="1438"/>
                  </a:cubicBezTo>
                  <a:cubicBezTo>
                    <a:pt x="564" y="1431"/>
                    <a:pt x="579" y="1427"/>
                    <a:pt x="593" y="1427"/>
                  </a:cubicBezTo>
                  <a:cubicBezTo>
                    <a:pt x="608" y="1427"/>
                    <a:pt x="621" y="1431"/>
                    <a:pt x="632" y="1438"/>
                  </a:cubicBezTo>
                  <a:cubicBezTo>
                    <a:pt x="663" y="1438"/>
                    <a:pt x="686" y="1454"/>
                    <a:pt x="708" y="1469"/>
                  </a:cubicBezTo>
                  <a:lnTo>
                    <a:pt x="754" y="1507"/>
                  </a:lnTo>
                  <a:cubicBezTo>
                    <a:pt x="1013" y="990"/>
                    <a:pt x="1310" y="487"/>
                    <a:pt x="1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37"/>
            <p:cNvSpPr/>
            <p:nvPr/>
          </p:nvSpPr>
          <p:spPr>
            <a:xfrm rot="-4613497" flipH="1">
              <a:off x="7819405" y="4533270"/>
              <a:ext cx="44287" cy="65006"/>
            </a:xfrm>
            <a:custGeom>
              <a:avLst/>
              <a:gdLst/>
              <a:ahLst/>
              <a:cxnLst/>
              <a:rect l="l" t="t" r="r" b="b"/>
              <a:pathLst>
                <a:path w="731" h="1073" extrusionOk="0">
                  <a:moveTo>
                    <a:pt x="563" y="0"/>
                  </a:moveTo>
                  <a:cubicBezTo>
                    <a:pt x="373" y="213"/>
                    <a:pt x="190" y="434"/>
                    <a:pt x="0" y="654"/>
                  </a:cubicBezTo>
                  <a:cubicBezTo>
                    <a:pt x="8" y="791"/>
                    <a:pt x="8" y="936"/>
                    <a:pt x="15" y="1073"/>
                  </a:cubicBezTo>
                  <a:cubicBezTo>
                    <a:pt x="244" y="799"/>
                    <a:pt x="480" y="548"/>
                    <a:pt x="731" y="304"/>
                  </a:cubicBezTo>
                  <a:cubicBezTo>
                    <a:pt x="670" y="205"/>
                    <a:pt x="616" y="107"/>
                    <a:pt x="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37"/>
            <p:cNvSpPr/>
            <p:nvPr/>
          </p:nvSpPr>
          <p:spPr>
            <a:xfrm rot="-4613497" flipH="1">
              <a:off x="7977235" y="4138645"/>
              <a:ext cx="530592" cy="1159753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rgbClr val="3B5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37"/>
            <p:cNvSpPr/>
            <p:nvPr/>
          </p:nvSpPr>
          <p:spPr>
            <a:xfrm rot="-4613497" flipH="1">
              <a:off x="7977235" y="4138645"/>
              <a:ext cx="530592" cy="1159753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37"/>
            <p:cNvSpPr/>
            <p:nvPr/>
          </p:nvSpPr>
          <p:spPr>
            <a:xfrm rot="-4613497" flipH="1">
              <a:off x="7858940" y="4488997"/>
              <a:ext cx="61856" cy="73791"/>
            </a:xfrm>
            <a:custGeom>
              <a:avLst/>
              <a:gdLst/>
              <a:ahLst/>
              <a:cxnLst/>
              <a:rect l="l" t="t" r="r" b="b"/>
              <a:pathLst>
                <a:path w="1021" h="1218" extrusionOk="0">
                  <a:moveTo>
                    <a:pt x="214" y="0"/>
                  </a:moveTo>
                  <a:cubicBezTo>
                    <a:pt x="146" y="137"/>
                    <a:pt x="69" y="282"/>
                    <a:pt x="1" y="419"/>
                  </a:cubicBezTo>
                  <a:cubicBezTo>
                    <a:pt x="336" y="693"/>
                    <a:pt x="678" y="959"/>
                    <a:pt x="1020" y="1218"/>
                  </a:cubicBezTo>
                  <a:cubicBezTo>
                    <a:pt x="1013" y="1066"/>
                    <a:pt x="1005" y="913"/>
                    <a:pt x="998" y="761"/>
                  </a:cubicBezTo>
                  <a:cubicBezTo>
                    <a:pt x="724" y="525"/>
                    <a:pt x="465" y="267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37"/>
            <p:cNvSpPr/>
            <p:nvPr/>
          </p:nvSpPr>
          <p:spPr>
            <a:xfrm rot="-4613497" flipH="1">
              <a:off x="7910219" y="4484927"/>
              <a:ext cx="96449" cy="96389"/>
            </a:xfrm>
            <a:custGeom>
              <a:avLst/>
              <a:gdLst/>
              <a:ahLst/>
              <a:cxnLst/>
              <a:rect l="l" t="t" r="r" b="b"/>
              <a:pathLst>
                <a:path w="1592" h="1591" extrusionOk="0">
                  <a:moveTo>
                    <a:pt x="161" y="1"/>
                  </a:moveTo>
                  <a:cubicBezTo>
                    <a:pt x="107" y="115"/>
                    <a:pt x="54" y="229"/>
                    <a:pt x="1" y="351"/>
                  </a:cubicBezTo>
                  <a:cubicBezTo>
                    <a:pt x="526" y="777"/>
                    <a:pt x="1058" y="1188"/>
                    <a:pt x="1591" y="1591"/>
                  </a:cubicBezTo>
                  <a:cubicBezTo>
                    <a:pt x="1568" y="1401"/>
                    <a:pt x="1538" y="1203"/>
                    <a:pt x="1515" y="1005"/>
                  </a:cubicBezTo>
                  <a:cubicBezTo>
                    <a:pt x="1058" y="686"/>
                    <a:pt x="610" y="35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37"/>
            <p:cNvSpPr/>
            <p:nvPr/>
          </p:nvSpPr>
          <p:spPr>
            <a:xfrm rot="-4613497" flipH="1">
              <a:off x="7961784" y="4475593"/>
              <a:ext cx="143886" cy="141099"/>
            </a:xfrm>
            <a:custGeom>
              <a:avLst/>
              <a:gdLst/>
              <a:ahLst/>
              <a:cxnLst/>
              <a:rect l="l" t="t" r="r" b="b"/>
              <a:pathLst>
                <a:path w="2375" h="2329" extrusionOk="0">
                  <a:moveTo>
                    <a:pt x="214" y="1"/>
                  </a:moveTo>
                  <a:cubicBezTo>
                    <a:pt x="145" y="161"/>
                    <a:pt x="69" y="328"/>
                    <a:pt x="1" y="503"/>
                  </a:cubicBezTo>
                  <a:cubicBezTo>
                    <a:pt x="762" y="1150"/>
                    <a:pt x="1553" y="1758"/>
                    <a:pt x="2375" y="2329"/>
                  </a:cubicBezTo>
                  <a:cubicBezTo>
                    <a:pt x="2306" y="2040"/>
                    <a:pt x="2245" y="1758"/>
                    <a:pt x="2192" y="1469"/>
                  </a:cubicBezTo>
                  <a:cubicBezTo>
                    <a:pt x="1522" y="998"/>
                    <a:pt x="868" y="503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37"/>
            <p:cNvSpPr/>
            <p:nvPr/>
          </p:nvSpPr>
          <p:spPr>
            <a:xfrm rot="-4613497" flipH="1">
              <a:off x="8073633" y="4497458"/>
              <a:ext cx="260934" cy="190899"/>
            </a:xfrm>
            <a:custGeom>
              <a:avLst/>
              <a:gdLst/>
              <a:ahLst/>
              <a:cxnLst/>
              <a:rect l="l" t="t" r="r" b="b"/>
              <a:pathLst>
                <a:path w="4307" h="3151" extrusionOk="0">
                  <a:moveTo>
                    <a:pt x="153" y="1"/>
                  </a:moveTo>
                  <a:cubicBezTo>
                    <a:pt x="100" y="191"/>
                    <a:pt x="46" y="381"/>
                    <a:pt x="1" y="572"/>
                  </a:cubicBezTo>
                  <a:cubicBezTo>
                    <a:pt x="754" y="1211"/>
                    <a:pt x="1560" y="1774"/>
                    <a:pt x="2420" y="2245"/>
                  </a:cubicBezTo>
                  <a:cubicBezTo>
                    <a:pt x="2412" y="2207"/>
                    <a:pt x="2405" y="2162"/>
                    <a:pt x="2412" y="2116"/>
                  </a:cubicBezTo>
                  <a:cubicBezTo>
                    <a:pt x="2412" y="2055"/>
                    <a:pt x="2443" y="1994"/>
                    <a:pt x="2489" y="1956"/>
                  </a:cubicBezTo>
                  <a:cubicBezTo>
                    <a:pt x="2517" y="1932"/>
                    <a:pt x="2552" y="1921"/>
                    <a:pt x="2586" y="1921"/>
                  </a:cubicBezTo>
                  <a:cubicBezTo>
                    <a:pt x="2607" y="1921"/>
                    <a:pt x="2628" y="1925"/>
                    <a:pt x="2648" y="1933"/>
                  </a:cubicBezTo>
                  <a:cubicBezTo>
                    <a:pt x="2861" y="2032"/>
                    <a:pt x="3067" y="2154"/>
                    <a:pt x="3257" y="2291"/>
                  </a:cubicBezTo>
                  <a:cubicBezTo>
                    <a:pt x="3310" y="2329"/>
                    <a:pt x="3356" y="2390"/>
                    <a:pt x="3379" y="2458"/>
                  </a:cubicBezTo>
                  <a:cubicBezTo>
                    <a:pt x="3402" y="2519"/>
                    <a:pt x="3402" y="2595"/>
                    <a:pt x="3379" y="2664"/>
                  </a:cubicBezTo>
                  <a:cubicBezTo>
                    <a:pt x="3371" y="2687"/>
                    <a:pt x="3364" y="2709"/>
                    <a:pt x="3348" y="2732"/>
                  </a:cubicBezTo>
                  <a:cubicBezTo>
                    <a:pt x="3668" y="2884"/>
                    <a:pt x="3987" y="3021"/>
                    <a:pt x="4307" y="3151"/>
                  </a:cubicBezTo>
                  <a:cubicBezTo>
                    <a:pt x="4193" y="2869"/>
                    <a:pt x="4079" y="2572"/>
                    <a:pt x="3965" y="2283"/>
                  </a:cubicBezTo>
                  <a:cubicBezTo>
                    <a:pt x="3135" y="1827"/>
                    <a:pt x="2336" y="1310"/>
                    <a:pt x="1583" y="739"/>
                  </a:cubicBezTo>
                  <a:cubicBezTo>
                    <a:pt x="1104" y="678"/>
                    <a:pt x="617" y="38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37"/>
            <p:cNvSpPr/>
            <p:nvPr/>
          </p:nvSpPr>
          <p:spPr>
            <a:xfrm rot="-4613497" flipH="1">
              <a:off x="8159361" y="4551686"/>
              <a:ext cx="344357" cy="184901"/>
            </a:xfrm>
            <a:custGeom>
              <a:avLst/>
              <a:gdLst/>
              <a:ahLst/>
              <a:cxnLst/>
              <a:rect l="l" t="t" r="r" b="b"/>
              <a:pathLst>
                <a:path w="5684" h="3052" extrusionOk="0">
                  <a:moveTo>
                    <a:pt x="54" y="1"/>
                  </a:moveTo>
                  <a:cubicBezTo>
                    <a:pt x="23" y="328"/>
                    <a:pt x="0" y="655"/>
                    <a:pt x="0" y="990"/>
                  </a:cubicBezTo>
                  <a:cubicBezTo>
                    <a:pt x="1005" y="1850"/>
                    <a:pt x="2153" y="1614"/>
                    <a:pt x="3211" y="2443"/>
                  </a:cubicBezTo>
                  <a:lnTo>
                    <a:pt x="3219" y="2451"/>
                  </a:lnTo>
                  <a:cubicBezTo>
                    <a:pt x="3264" y="2496"/>
                    <a:pt x="3302" y="2542"/>
                    <a:pt x="3333" y="2595"/>
                  </a:cubicBezTo>
                  <a:cubicBezTo>
                    <a:pt x="4109" y="2793"/>
                    <a:pt x="4892" y="2945"/>
                    <a:pt x="5684" y="3052"/>
                  </a:cubicBezTo>
                  <a:cubicBezTo>
                    <a:pt x="5623" y="2922"/>
                    <a:pt x="5554" y="2801"/>
                    <a:pt x="5493" y="2679"/>
                  </a:cubicBezTo>
                  <a:cubicBezTo>
                    <a:pt x="4847" y="2527"/>
                    <a:pt x="4223" y="2314"/>
                    <a:pt x="3614" y="2048"/>
                  </a:cubicBezTo>
                  <a:cubicBezTo>
                    <a:pt x="2389" y="1500"/>
                    <a:pt x="1225" y="709"/>
                    <a:pt x="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37"/>
            <p:cNvSpPr/>
            <p:nvPr/>
          </p:nvSpPr>
          <p:spPr>
            <a:xfrm rot="-4613497" flipH="1">
              <a:off x="8241928" y="4639229"/>
              <a:ext cx="372044" cy="91602"/>
            </a:xfrm>
            <a:custGeom>
              <a:avLst/>
              <a:gdLst/>
              <a:ahLst/>
              <a:cxnLst/>
              <a:rect l="l" t="t" r="r" b="b"/>
              <a:pathLst>
                <a:path w="6141" h="1512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69"/>
                    <a:pt x="16" y="138"/>
                    <a:pt x="31" y="206"/>
                  </a:cubicBezTo>
                  <a:cubicBezTo>
                    <a:pt x="1892" y="1003"/>
                    <a:pt x="3823" y="1511"/>
                    <a:pt x="5659" y="1511"/>
                  </a:cubicBezTo>
                  <a:cubicBezTo>
                    <a:pt x="5820" y="1511"/>
                    <a:pt x="5981" y="1507"/>
                    <a:pt x="6141" y="1499"/>
                  </a:cubicBezTo>
                  <a:cubicBezTo>
                    <a:pt x="6072" y="1393"/>
                    <a:pt x="6011" y="1286"/>
                    <a:pt x="5950" y="1180"/>
                  </a:cubicBezTo>
                  <a:cubicBezTo>
                    <a:pt x="5083" y="1096"/>
                    <a:pt x="4216" y="959"/>
                    <a:pt x="3364" y="754"/>
                  </a:cubicBezTo>
                  <a:cubicBezTo>
                    <a:pt x="3329" y="906"/>
                    <a:pt x="3200" y="1008"/>
                    <a:pt x="3051" y="1008"/>
                  </a:cubicBezTo>
                  <a:cubicBezTo>
                    <a:pt x="3036" y="1008"/>
                    <a:pt x="3021" y="1007"/>
                    <a:pt x="3006" y="1005"/>
                  </a:cubicBezTo>
                  <a:cubicBezTo>
                    <a:pt x="2025" y="898"/>
                    <a:pt x="952" y="22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37"/>
            <p:cNvSpPr/>
            <p:nvPr/>
          </p:nvSpPr>
          <p:spPr>
            <a:xfrm rot="-4613497" flipH="1">
              <a:off x="8284401" y="4668706"/>
              <a:ext cx="391370" cy="94813"/>
            </a:xfrm>
            <a:custGeom>
              <a:avLst/>
              <a:gdLst/>
              <a:ahLst/>
              <a:cxnLst/>
              <a:rect l="l" t="t" r="r" b="b"/>
              <a:pathLst>
                <a:path w="6460" h="156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343"/>
                    <a:pt x="153" y="685"/>
                    <a:pt x="259" y="1020"/>
                  </a:cubicBezTo>
                  <a:cubicBezTo>
                    <a:pt x="860" y="1195"/>
                    <a:pt x="1484" y="1332"/>
                    <a:pt x="2108" y="1423"/>
                  </a:cubicBezTo>
                  <a:cubicBezTo>
                    <a:pt x="2055" y="1294"/>
                    <a:pt x="2055" y="1142"/>
                    <a:pt x="2161" y="1089"/>
                  </a:cubicBezTo>
                  <a:cubicBezTo>
                    <a:pt x="2184" y="1077"/>
                    <a:pt x="2208" y="1071"/>
                    <a:pt x="2231" y="1071"/>
                  </a:cubicBezTo>
                  <a:cubicBezTo>
                    <a:pt x="2383" y="1071"/>
                    <a:pt x="2526" y="1305"/>
                    <a:pt x="2526" y="1477"/>
                  </a:cubicBezTo>
                  <a:cubicBezTo>
                    <a:pt x="3033" y="1536"/>
                    <a:pt x="3544" y="1565"/>
                    <a:pt x="4054" y="1565"/>
                  </a:cubicBezTo>
                  <a:cubicBezTo>
                    <a:pt x="4861" y="1565"/>
                    <a:pt x="5667" y="1492"/>
                    <a:pt x="6460" y="1347"/>
                  </a:cubicBezTo>
                  <a:lnTo>
                    <a:pt x="6330" y="1134"/>
                  </a:lnTo>
                  <a:cubicBezTo>
                    <a:pt x="6030" y="1163"/>
                    <a:pt x="5726" y="1176"/>
                    <a:pt x="5419" y="1176"/>
                  </a:cubicBezTo>
                  <a:cubicBezTo>
                    <a:pt x="3658" y="1176"/>
                    <a:pt x="1802" y="72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37"/>
            <p:cNvSpPr/>
            <p:nvPr/>
          </p:nvSpPr>
          <p:spPr>
            <a:xfrm rot="-4613497" flipH="1">
              <a:off x="8362610" y="4738075"/>
              <a:ext cx="401064" cy="68157"/>
            </a:xfrm>
            <a:custGeom>
              <a:avLst/>
              <a:gdLst/>
              <a:ahLst/>
              <a:cxnLst/>
              <a:rect l="l" t="t" r="r" b="b"/>
              <a:pathLst>
                <a:path w="6620" h="1125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267"/>
                    <a:pt x="221" y="526"/>
                    <a:pt x="343" y="777"/>
                  </a:cubicBezTo>
                  <a:cubicBezTo>
                    <a:pt x="1316" y="1011"/>
                    <a:pt x="2275" y="1125"/>
                    <a:pt x="3208" y="1125"/>
                  </a:cubicBezTo>
                  <a:cubicBezTo>
                    <a:pt x="4396" y="1125"/>
                    <a:pt x="5541" y="940"/>
                    <a:pt x="6619" y="587"/>
                  </a:cubicBezTo>
                  <a:cubicBezTo>
                    <a:pt x="6505" y="434"/>
                    <a:pt x="6399" y="275"/>
                    <a:pt x="6292" y="115"/>
                  </a:cubicBezTo>
                  <a:cubicBezTo>
                    <a:pt x="5333" y="326"/>
                    <a:pt x="4359" y="431"/>
                    <a:pt x="3384" y="431"/>
                  </a:cubicBezTo>
                  <a:cubicBezTo>
                    <a:pt x="2247" y="431"/>
                    <a:pt x="1110" y="2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37"/>
            <p:cNvSpPr/>
            <p:nvPr/>
          </p:nvSpPr>
          <p:spPr>
            <a:xfrm rot="-4613497" flipH="1">
              <a:off x="8462803" y="4767868"/>
              <a:ext cx="360049" cy="99115"/>
            </a:xfrm>
            <a:custGeom>
              <a:avLst/>
              <a:gdLst/>
              <a:ahLst/>
              <a:cxnLst/>
              <a:rect l="l" t="t" r="r" b="b"/>
              <a:pathLst>
                <a:path w="5943" h="1636" extrusionOk="0">
                  <a:moveTo>
                    <a:pt x="5942" y="0"/>
                  </a:moveTo>
                  <a:lnTo>
                    <a:pt x="5942" y="0"/>
                  </a:lnTo>
                  <a:cubicBezTo>
                    <a:pt x="4823" y="375"/>
                    <a:pt x="3627" y="574"/>
                    <a:pt x="2382" y="574"/>
                  </a:cubicBezTo>
                  <a:cubicBezTo>
                    <a:pt x="1605" y="574"/>
                    <a:pt x="808" y="496"/>
                    <a:pt x="1" y="335"/>
                  </a:cubicBezTo>
                  <a:lnTo>
                    <a:pt x="1" y="335"/>
                  </a:lnTo>
                  <a:cubicBezTo>
                    <a:pt x="282" y="799"/>
                    <a:pt x="609" y="1233"/>
                    <a:pt x="974" y="1636"/>
                  </a:cubicBezTo>
                  <a:cubicBezTo>
                    <a:pt x="1636" y="1590"/>
                    <a:pt x="2283" y="1476"/>
                    <a:pt x="2914" y="1294"/>
                  </a:cubicBezTo>
                  <a:cubicBezTo>
                    <a:pt x="3059" y="1088"/>
                    <a:pt x="3264" y="928"/>
                    <a:pt x="3500" y="845"/>
                  </a:cubicBezTo>
                  <a:cubicBezTo>
                    <a:pt x="3668" y="845"/>
                    <a:pt x="3835" y="875"/>
                    <a:pt x="3987" y="936"/>
                  </a:cubicBezTo>
                  <a:cubicBezTo>
                    <a:pt x="4664" y="670"/>
                    <a:pt x="5319" y="358"/>
                    <a:pt x="5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37"/>
            <p:cNvSpPr/>
            <p:nvPr/>
          </p:nvSpPr>
          <p:spPr>
            <a:xfrm rot="-4613497" flipH="1">
              <a:off x="8724017" y="4768320"/>
              <a:ext cx="47073" cy="28171"/>
            </a:xfrm>
            <a:custGeom>
              <a:avLst/>
              <a:gdLst/>
              <a:ahLst/>
              <a:cxnLst/>
              <a:rect l="l" t="t" r="r" b="b"/>
              <a:pathLst>
                <a:path w="777" h="465" extrusionOk="0">
                  <a:moveTo>
                    <a:pt x="777" y="0"/>
                  </a:moveTo>
                  <a:lnTo>
                    <a:pt x="777" y="0"/>
                  </a:lnTo>
                  <a:cubicBezTo>
                    <a:pt x="518" y="53"/>
                    <a:pt x="259" y="99"/>
                    <a:pt x="1" y="137"/>
                  </a:cubicBezTo>
                  <a:cubicBezTo>
                    <a:pt x="138" y="251"/>
                    <a:pt x="267" y="358"/>
                    <a:pt x="404" y="464"/>
                  </a:cubicBezTo>
                  <a:cubicBezTo>
                    <a:pt x="548" y="327"/>
                    <a:pt x="678" y="175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37"/>
            <p:cNvSpPr/>
            <p:nvPr/>
          </p:nvSpPr>
          <p:spPr>
            <a:xfrm rot="-4613497" flipH="1">
              <a:off x="8529224" y="4852389"/>
              <a:ext cx="267416" cy="143401"/>
            </a:xfrm>
            <a:custGeom>
              <a:avLst/>
              <a:gdLst/>
              <a:ahLst/>
              <a:cxnLst/>
              <a:rect l="l" t="t" r="r" b="b"/>
              <a:pathLst>
                <a:path w="4414" h="2367" extrusionOk="0">
                  <a:moveTo>
                    <a:pt x="4124" y="1"/>
                  </a:moveTo>
                  <a:cubicBezTo>
                    <a:pt x="3333" y="495"/>
                    <a:pt x="2504" y="921"/>
                    <a:pt x="1636" y="1271"/>
                  </a:cubicBezTo>
                  <a:cubicBezTo>
                    <a:pt x="1568" y="1309"/>
                    <a:pt x="1492" y="1340"/>
                    <a:pt x="1416" y="1363"/>
                  </a:cubicBezTo>
                  <a:cubicBezTo>
                    <a:pt x="1127" y="1469"/>
                    <a:pt x="838" y="1560"/>
                    <a:pt x="541" y="1644"/>
                  </a:cubicBezTo>
                  <a:cubicBezTo>
                    <a:pt x="305" y="1842"/>
                    <a:pt x="122" y="2085"/>
                    <a:pt x="1" y="2367"/>
                  </a:cubicBezTo>
                  <a:cubicBezTo>
                    <a:pt x="647" y="2200"/>
                    <a:pt x="1279" y="2002"/>
                    <a:pt x="1895" y="1766"/>
                  </a:cubicBezTo>
                  <a:cubicBezTo>
                    <a:pt x="2283" y="1606"/>
                    <a:pt x="2664" y="1424"/>
                    <a:pt x="3029" y="1218"/>
                  </a:cubicBezTo>
                  <a:cubicBezTo>
                    <a:pt x="2960" y="1112"/>
                    <a:pt x="2945" y="982"/>
                    <a:pt x="3036" y="906"/>
                  </a:cubicBezTo>
                  <a:cubicBezTo>
                    <a:pt x="3068" y="881"/>
                    <a:pt x="3102" y="871"/>
                    <a:pt x="3138" y="871"/>
                  </a:cubicBezTo>
                  <a:cubicBezTo>
                    <a:pt x="3223" y="871"/>
                    <a:pt x="3314" y="932"/>
                    <a:pt x="3379" y="1013"/>
                  </a:cubicBezTo>
                  <a:cubicBezTo>
                    <a:pt x="3721" y="807"/>
                    <a:pt x="4063" y="594"/>
                    <a:pt x="4406" y="374"/>
                  </a:cubicBezTo>
                  <a:lnTo>
                    <a:pt x="4413" y="381"/>
                  </a:lnTo>
                  <a:cubicBezTo>
                    <a:pt x="4314" y="252"/>
                    <a:pt x="4223" y="123"/>
                    <a:pt x="4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37"/>
            <p:cNvSpPr/>
            <p:nvPr/>
          </p:nvSpPr>
          <p:spPr>
            <a:xfrm rot="-4613497" flipH="1">
              <a:off x="8580937" y="4899080"/>
              <a:ext cx="249847" cy="142917"/>
            </a:xfrm>
            <a:custGeom>
              <a:avLst/>
              <a:gdLst/>
              <a:ahLst/>
              <a:cxnLst/>
              <a:rect l="l" t="t" r="r" b="b"/>
              <a:pathLst>
                <a:path w="4124" h="2359" extrusionOk="0">
                  <a:moveTo>
                    <a:pt x="4040" y="0"/>
                  </a:moveTo>
                  <a:cubicBezTo>
                    <a:pt x="3241" y="525"/>
                    <a:pt x="2450" y="1065"/>
                    <a:pt x="1560" y="1461"/>
                  </a:cubicBezTo>
                  <a:cubicBezTo>
                    <a:pt x="1050" y="1674"/>
                    <a:pt x="533" y="1856"/>
                    <a:pt x="0" y="2016"/>
                  </a:cubicBezTo>
                  <a:cubicBezTo>
                    <a:pt x="403" y="2199"/>
                    <a:pt x="829" y="2313"/>
                    <a:pt x="1271" y="2351"/>
                  </a:cubicBezTo>
                  <a:cubicBezTo>
                    <a:pt x="1347" y="2359"/>
                    <a:pt x="1430" y="2359"/>
                    <a:pt x="1506" y="2359"/>
                  </a:cubicBezTo>
                  <a:cubicBezTo>
                    <a:pt x="2275" y="1902"/>
                    <a:pt x="3104" y="1491"/>
                    <a:pt x="3774" y="898"/>
                  </a:cubicBezTo>
                  <a:cubicBezTo>
                    <a:pt x="3895" y="654"/>
                    <a:pt x="3979" y="388"/>
                    <a:pt x="4025" y="122"/>
                  </a:cubicBezTo>
                  <a:cubicBezTo>
                    <a:pt x="4055" y="122"/>
                    <a:pt x="4093" y="114"/>
                    <a:pt x="4124" y="114"/>
                  </a:cubicBezTo>
                  <a:lnTo>
                    <a:pt x="4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37"/>
            <p:cNvSpPr/>
            <p:nvPr/>
          </p:nvSpPr>
          <p:spPr>
            <a:xfrm rot="-4613497" flipH="1">
              <a:off x="8118971" y="4524001"/>
              <a:ext cx="304736" cy="188597"/>
            </a:xfrm>
            <a:custGeom>
              <a:avLst/>
              <a:gdLst/>
              <a:ahLst/>
              <a:cxnLst/>
              <a:rect l="l" t="t" r="r" b="b"/>
              <a:pathLst>
                <a:path w="5030" h="3113" extrusionOk="0">
                  <a:moveTo>
                    <a:pt x="76" y="0"/>
                  </a:moveTo>
                  <a:cubicBezTo>
                    <a:pt x="46" y="145"/>
                    <a:pt x="23" y="290"/>
                    <a:pt x="0" y="442"/>
                  </a:cubicBezTo>
                  <a:cubicBezTo>
                    <a:pt x="1157" y="1172"/>
                    <a:pt x="2306" y="1979"/>
                    <a:pt x="3515" y="2549"/>
                  </a:cubicBezTo>
                  <a:cubicBezTo>
                    <a:pt x="4002" y="2777"/>
                    <a:pt x="4512" y="2968"/>
                    <a:pt x="5029" y="3112"/>
                  </a:cubicBezTo>
                  <a:cubicBezTo>
                    <a:pt x="4961" y="2968"/>
                    <a:pt x="4885" y="2815"/>
                    <a:pt x="4816" y="2663"/>
                  </a:cubicBezTo>
                  <a:cubicBezTo>
                    <a:pt x="3097" y="2047"/>
                    <a:pt x="1499" y="1142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37"/>
            <p:cNvSpPr/>
            <p:nvPr/>
          </p:nvSpPr>
          <p:spPr>
            <a:xfrm rot="-4613497" flipH="1">
              <a:off x="8020182" y="4482362"/>
              <a:ext cx="186295" cy="179812"/>
            </a:xfrm>
            <a:custGeom>
              <a:avLst/>
              <a:gdLst/>
              <a:ahLst/>
              <a:cxnLst/>
              <a:rect l="l" t="t" r="r" b="b"/>
              <a:pathLst>
                <a:path w="3075" h="2968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579"/>
                    <a:pt x="769" y="906"/>
                    <a:pt x="1149" y="1347"/>
                  </a:cubicBezTo>
                  <a:cubicBezTo>
                    <a:pt x="1248" y="1461"/>
                    <a:pt x="1302" y="1606"/>
                    <a:pt x="1302" y="1758"/>
                  </a:cubicBezTo>
                  <a:cubicBezTo>
                    <a:pt x="1872" y="2192"/>
                    <a:pt x="2466" y="2595"/>
                    <a:pt x="3074" y="2968"/>
                  </a:cubicBezTo>
                  <a:cubicBezTo>
                    <a:pt x="2975" y="2663"/>
                    <a:pt x="2884" y="2359"/>
                    <a:pt x="2800" y="2047"/>
                  </a:cubicBezTo>
                  <a:cubicBezTo>
                    <a:pt x="1827" y="1416"/>
                    <a:pt x="898" y="73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37"/>
            <p:cNvSpPr/>
            <p:nvPr/>
          </p:nvSpPr>
          <p:spPr>
            <a:xfrm rot="-4613497" flipH="1">
              <a:off x="7809004" y="4496317"/>
              <a:ext cx="31867" cy="53980"/>
            </a:xfrm>
            <a:custGeom>
              <a:avLst/>
              <a:gdLst/>
              <a:ahLst/>
              <a:cxnLst/>
              <a:rect l="l" t="t" r="r" b="b"/>
              <a:pathLst>
                <a:path w="526" h="891" extrusionOk="0">
                  <a:moveTo>
                    <a:pt x="153" y="0"/>
                  </a:moveTo>
                  <a:cubicBezTo>
                    <a:pt x="107" y="122"/>
                    <a:pt x="54" y="244"/>
                    <a:pt x="1" y="358"/>
                  </a:cubicBezTo>
                  <a:cubicBezTo>
                    <a:pt x="176" y="548"/>
                    <a:pt x="343" y="723"/>
                    <a:pt x="526" y="890"/>
                  </a:cubicBezTo>
                  <a:lnTo>
                    <a:pt x="526" y="381"/>
                  </a:lnTo>
                  <a:cubicBezTo>
                    <a:pt x="396" y="259"/>
                    <a:pt x="275" y="137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37"/>
            <p:cNvSpPr/>
            <p:nvPr/>
          </p:nvSpPr>
          <p:spPr>
            <a:xfrm rot="-4613497" flipH="1">
              <a:off x="7726898" y="4477203"/>
              <a:ext cx="16600" cy="80273"/>
            </a:xfrm>
            <a:custGeom>
              <a:avLst/>
              <a:gdLst/>
              <a:ahLst/>
              <a:cxnLst/>
              <a:rect l="l" t="t" r="r" b="b"/>
              <a:pathLst>
                <a:path w="274" h="1325" extrusionOk="0">
                  <a:moveTo>
                    <a:pt x="236" y="1"/>
                  </a:moveTo>
                  <a:lnTo>
                    <a:pt x="236" y="1"/>
                  </a:lnTo>
                  <a:cubicBezTo>
                    <a:pt x="190" y="374"/>
                    <a:pt x="114" y="747"/>
                    <a:pt x="0" y="1104"/>
                  </a:cubicBezTo>
                  <a:cubicBezTo>
                    <a:pt x="61" y="1180"/>
                    <a:pt x="122" y="1249"/>
                    <a:pt x="190" y="1325"/>
                  </a:cubicBezTo>
                  <a:cubicBezTo>
                    <a:pt x="205" y="1020"/>
                    <a:pt x="236" y="724"/>
                    <a:pt x="274" y="427"/>
                  </a:cubicBezTo>
                  <a:cubicBezTo>
                    <a:pt x="259" y="290"/>
                    <a:pt x="259" y="145"/>
                    <a:pt x="266" y="1"/>
                  </a:cubicBezTo>
                  <a:lnTo>
                    <a:pt x="266" y="1"/>
                  </a:lnTo>
                  <a:cubicBezTo>
                    <a:pt x="251" y="199"/>
                    <a:pt x="228" y="404"/>
                    <a:pt x="213" y="602"/>
                  </a:cubicBezTo>
                  <a:cubicBezTo>
                    <a:pt x="213" y="404"/>
                    <a:pt x="221" y="199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3_1">
    <p:bg>
      <p:bgPr>
        <a:solidFill>
          <a:schemeClr val="accent5"/>
        </a:solidFill>
        <a:effectLst/>
      </p:bgPr>
    </p:bg>
    <p:spTree>
      <p:nvGrpSpPr>
        <p:cNvPr id="1" name="Shape 9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6" name="Google Shape;9156;p38"/>
          <p:cNvGrpSpPr/>
          <p:nvPr/>
        </p:nvGrpSpPr>
        <p:grpSpPr>
          <a:xfrm>
            <a:off x="491388" y="2024359"/>
            <a:ext cx="1149079" cy="2549617"/>
            <a:chOff x="3629488" y="-4696354"/>
            <a:chExt cx="1149079" cy="2549617"/>
          </a:xfrm>
        </p:grpSpPr>
        <p:sp>
          <p:nvSpPr>
            <p:cNvPr id="9157" name="Google Shape;9157;p38"/>
            <p:cNvSpPr/>
            <p:nvPr/>
          </p:nvSpPr>
          <p:spPr>
            <a:xfrm>
              <a:off x="3629488" y="-4536959"/>
              <a:ext cx="1072553" cy="2390222"/>
            </a:xfrm>
            <a:custGeom>
              <a:avLst/>
              <a:gdLst/>
              <a:ahLst/>
              <a:cxnLst/>
              <a:rect l="l" t="t" r="r" b="b"/>
              <a:pathLst>
                <a:path w="17704" h="39454" extrusionOk="0">
                  <a:moveTo>
                    <a:pt x="5044" y="1"/>
                  </a:moveTo>
                  <a:cubicBezTo>
                    <a:pt x="4854" y="1"/>
                    <a:pt x="4664" y="16"/>
                    <a:pt x="4474" y="46"/>
                  </a:cubicBezTo>
                  <a:cubicBezTo>
                    <a:pt x="4367" y="69"/>
                    <a:pt x="4253" y="92"/>
                    <a:pt x="4146" y="122"/>
                  </a:cubicBezTo>
                  <a:cubicBezTo>
                    <a:pt x="4017" y="153"/>
                    <a:pt x="3895" y="183"/>
                    <a:pt x="3774" y="229"/>
                  </a:cubicBezTo>
                  <a:cubicBezTo>
                    <a:pt x="3705" y="252"/>
                    <a:pt x="3637" y="274"/>
                    <a:pt x="3568" y="297"/>
                  </a:cubicBezTo>
                  <a:cubicBezTo>
                    <a:pt x="3500" y="328"/>
                    <a:pt x="3431" y="351"/>
                    <a:pt x="3363" y="381"/>
                  </a:cubicBezTo>
                  <a:cubicBezTo>
                    <a:pt x="3226" y="442"/>
                    <a:pt x="3081" y="503"/>
                    <a:pt x="2944" y="571"/>
                  </a:cubicBezTo>
                  <a:cubicBezTo>
                    <a:pt x="2876" y="602"/>
                    <a:pt x="2807" y="640"/>
                    <a:pt x="2739" y="670"/>
                  </a:cubicBezTo>
                  <a:cubicBezTo>
                    <a:pt x="2427" y="822"/>
                    <a:pt x="2115" y="982"/>
                    <a:pt x="1803" y="1142"/>
                  </a:cubicBezTo>
                  <a:lnTo>
                    <a:pt x="1704" y="1195"/>
                  </a:lnTo>
                  <a:cubicBezTo>
                    <a:pt x="1514" y="1286"/>
                    <a:pt x="1324" y="1378"/>
                    <a:pt x="1134" y="1461"/>
                  </a:cubicBezTo>
                  <a:lnTo>
                    <a:pt x="997" y="1530"/>
                  </a:lnTo>
                  <a:cubicBezTo>
                    <a:pt x="959" y="1545"/>
                    <a:pt x="928" y="1560"/>
                    <a:pt x="898" y="1568"/>
                  </a:cubicBezTo>
                  <a:lnTo>
                    <a:pt x="708" y="1651"/>
                  </a:lnTo>
                  <a:lnTo>
                    <a:pt x="647" y="1674"/>
                  </a:lnTo>
                  <a:lnTo>
                    <a:pt x="441" y="1750"/>
                  </a:lnTo>
                  <a:lnTo>
                    <a:pt x="381" y="1773"/>
                  </a:lnTo>
                  <a:cubicBezTo>
                    <a:pt x="297" y="1804"/>
                    <a:pt x="213" y="1834"/>
                    <a:pt x="137" y="1857"/>
                  </a:cubicBezTo>
                  <a:cubicBezTo>
                    <a:pt x="99" y="1918"/>
                    <a:pt x="61" y="1986"/>
                    <a:pt x="31" y="2047"/>
                  </a:cubicBezTo>
                  <a:cubicBezTo>
                    <a:pt x="15" y="2062"/>
                    <a:pt x="8" y="2078"/>
                    <a:pt x="0" y="2093"/>
                  </a:cubicBezTo>
                  <a:lnTo>
                    <a:pt x="15" y="2085"/>
                  </a:lnTo>
                  <a:lnTo>
                    <a:pt x="84" y="2032"/>
                  </a:lnTo>
                  <a:lnTo>
                    <a:pt x="107" y="2024"/>
                  </a:lnTo>
                  <a:lnTo>
                    <a:pt x="175" y="1979"/>
                  </a:lnTo>
                  <a:lnTo>
                    <a:pt x="190" y="1971"/>
                  </a:lnTo>
                  <a:lnTo>
                    <a:pt x="259" y="1925"/>
                  </a:lnTo>
                  <a:lnTo>
                    <a:pt x="282" y="1910"/>
                  </a:lnTo>
                  <a:lnTo>
                    <a:pt x="350" y="1872"/>
                  </a:lnTo>
                  <a:lnTo>
                    <a:pt x="365" y="1864"/>
                  </a:lnTo>
                  <a:cubicBezTo>
                    <a:pt x="388" y="1849"/>
                    <a:pt x="411" y="1842"/>
                    <a:pt x="441" y="1826"/>
                  </a:cubicBezTo>
                  <a:lnTo>
                    <a:pt x="449" y="1819"/>
                  </a:lnTo>
                  <a:cubicBezTo>
                    <a:pt x="479" y="1811"/>
                    <a:pt x="502" y="1796"/>
                    <a:pt x="533" y="1781"/>
                  </a:cubicBezTo>
                  <a:lnTo>
                    <a:pt x="540" y="1781"/>
                  </a:lnTo>
                  <a:lnTo>
                    <a:pt x="624" y="1750"/>
                  </a:lnTo>
                  <a:lnTo>
                    <a:pt x="715" y="1712"/>
                  </a:lnTo>
                  <a:lnTo>
                    <a:pt x="807" y="1682"/>
                  </a:lnTo>
                  <a:lnTo>
                    <a:pt x="814" y="1682"/>
                  </a:lnTo>
                  <a:lnTo>
                    <a:pt x="905" y="1659"/>
                  </a:lnTo>
                  <a:lnTo>
                    <a:pt x="1004" y="1636"/>
                  </a:lnTo>
                  <a:lnTo>
                    <a:pt x="1096" y="1621"/>
                  </a:lnTo>
                  <a:cubicBezTo>
                    <a:pt x="1126" y="1613"/>
                    <a:pt x="1164" y="1613"/>
                    <a:pt x="1195" y="1613"/>
                  </a:cubicBezTo>
                  <a:lnTo>
                    <a:pt x="1202" y="1613"/>
                  </a:lnTo>
                  <a:lnTo>
                    <a:pt x="1293" y="1606"/>
                  </a:lnTo>
                  <a:lnTo>
                    <a:pt x="1506" y="1606"/>
                  </a:lnTo>
                  <a:lnTo>
                    <a:pt x="1613" y="1613"/>
                  </a:lnTo>
                  <a:lnTo>
                    <a:pt x="1643" y="1613"/>
                  </a:lnTo>
                  <a:cubicBezTo>
                    <a:pt x="1674" y="1613"/>
                    <a:pt x="1704" y="1629"/>
                    <a:pt x="1735" y="1629"/>
                  </a:cubicBezTo>
                  <a:cubicBezTo>
                    <a:pt x="1788" y="1644"/>
                    <a:pt x="1834" y="1651"/>
                    <a:pt x="1879" y="1667"/>
                  </a:cubicBezTo>
                  <a:cubicBezTo>
                    <a:pt x="1993" y="1697"/>
                    <a:pt x="2108" y="1743"/>
                    <a:pt x="2214" y="1796"/>
                  </a:cubicBezTo>
                  <a:cubicBezTo>
                    <a:pt x="2305" y="1842"/>
                    <a:pt x="2381" y="1887"/>
                    <a:pt x="2465" y="1941"/>
                  </a:cubicBezTo>
                  <a:cubicBezTo>
                    <a:pt x="2610" y="2032"/>
                    <a:pt x="2747" y="2146"/>
                    <a:pt x="2868" y="2268"/>
                  </a:cubicBezTo>
                  <a:cubicBezTo>
                    <a:pt x="2914" y="2306"/>
                    <a:pt x="2952" y="2344"/>
                    <a:pt x="2990" y="2382"/>
                  </a:cubicBezTo>
                  <a:lnTo>
                    <a:pt x="3013" y="2405"/>
                  </a:lnTo>
                  <a:cubicBezTo>
                    <a:pt x="3097" y="2488"/>
                    <a:pt x="3173" y="2580"/>
                    <a:pt x="3249" y="2671"/>
                  </a:cubicBezTo>
                  <a:lnTo>
                    <a:pt x="3264" y="2686"/>
                  </a:lnTo>
                  <a:cubicBezTo>
                    <a:pt x="3302" y="2732"/>
                    <a:pt x="3332" y="2777"/>
                    <a:pt x="3370" y="2823"/>
                  </a:cubicBezTo>
                  <a:lnTo>
                    <a:pt x="3454" y="2937"/>
                  </a:lnTo>
                  <a:cubicBezTo>
                    <a:pt x="3599" y="3127"/>
                    <a:pt x="3736" y="3325"/>
                    <a:pt x="3857" y="3531"/>
                  </a:cubicBezTo>
                  <a:cubicBezTo>
                    <a:pt x="3911" y="3614"/>
                    <a:pt x="3964" y="3706"/>
                    <a:pt x="4017" y="3789"/>
                  </a:cubicBezTo>
                  <a:lnTo>
                    <a:pt x="4032" y="3827"/>
                  </a:lnTo>
                  <a:cubicBezTo>
                    <a:pt x="4086" y="3911"/>
                    <a:pt x="4139" y="4002"/>
                    <a:pt x="4185" y="4094"/>
                  </a:cubicBezTo>
                  <a:cubicBezTo>
                    <a:pt x="4253" y="4215"/>
                    <a:pt x="4314" y="4329"/>
                    <a:pt x="4375" y="4451"/>
                  </a:cubicBezTo>
                  <a:cubicBezTo>
                    <a:pt x="4398" y="4489"/>
                    <a:pt x="4413" y="4527"/>
                    <a:pt x="4436" y="4565"/>
                  </a:cubicBezTo>
                  <a:cubicBezTo>
                    <a:pt x="4496" y="4687"/>
                    <a:pt x="4557" y="4809"/>
                    <a:pt x="4626" y="4923"/>
                  </a:cubicBezTo>
                  <a:cubicBezTo>
                    <a:pt x="4664" y="4991"/>
                    <a:pt x="4694" y="5067"/>
                    <a:pt x="4732" y="5136"/>
                  </a:cubicBezTo>
                  <a:lnTo>
                    <a:pt x="4755" y="5174"/>
                  </a:lnTo>
                  <a:lnTo>
                    <a:pt x="4846" y="5357"/>
                  </a:lnTo>
                  <a:lnTo>
                    <a:pt x="4869" y="5395"/>
                  </a:lnTo>
                  <a:cubicBezTo>
                    <a:pt x="4907" y="5455"/>
                    <a:pt x="4938" y="5524"/>
                    <a:pt x="4976" y="5585"/>
                  </a:cubicBezTo>
                  <a:lnTo>
                    <a:pt x="4991" y="5615"/>
                  </a:lnTo>
                  <a:cubicBezTo>
                    <a:pt x="5037" y="5684"/>
                    <a:pt x="5075" y="5752"/>
                    <a:pt x="5120" y="5828"/>
                  </a:cubicBezTo>
                  <a:cubicBezTo>
                    <a:pt x="5166" y="5897"/>
                    <a:pt x="5212" y="5973"/>
                    <a:pt x="5257" y="6041"/>
                  </a:cubicBezTo>
                  <a:cubicBezTo>
                    <a:pt x="5295" y="6110"/>
                    <a:pt x="5341" y="6178"/>
                    <a:pt x="5394" y="6231"/>
                  </a:cubicBezTo>
                  <a:cubicBezTo>
                    <a:pt x="5485" y="6330"/>
                    <a:pt x="5592" y="6414"/>
                    <a:pt x="5714" y="6475"/>
                  </a:cubicBezTo>
                  <a:cubicBezTo>
                    <a:pt x="5980" y="6619"/>
                    <a:pt x="6262" y="6749"/>
                    <a:pt x="6558" y="6840"/>
                  </a:cubicBezTo>
                  <a:lnTo>
                    <a:pt x="6718" y="6901"/>
                  </a:lnTo>
                  <a:cubicBezTo>
                    <a:pt x="6931" y="6985"/>
                    <a:pt x="7136" y="7068"/>
                    <a:pt x="7334" y="7175"/>
                  </a:cubicBezTo>
                  <a:cubicBezTo>
                    <a:pt x="7639" y="7327"/>
                    <a:pt x="7920" y="7525"/>
                    <a:pt x="8164" y="7761"/>
                  </a:cubicBezTo>
                  <a:cubicBezTo>
                    <a:pt x="8209" y="7799"/>
                    <a:pt x="8255" y="7844"/>
                    <a:pt x="8293" y="7898"/>
                  </a:cubicBezTo>
                  <a:lnTo>
                    <a:pt x="8308" y="7913"/>
                  </a:lnTo>
                  <a:cubicBezTo>
                    <a:pt x="8346" y="7951"/>
                    <a:pt x="8384" y="7997"/>
                    <a:pt x="8422" y="8050"/>
                  </a:cubicBezTo>
                  <a:cubicBezTo>
                    <a:pt x="8430" y="8050"/>
                    <a:pt x="8430" y="8057"/>
                    <a:pt x="8437" y="8057"/>
                  </a:cubicBezTo>
                  <a:cubicBezTo>
                    <a:pt x="8513" y="8171"/>
                    <a:pt x="8590" y="8286"/>
                    <a:pt x="8658" y="8400"/>
                  </a:cubicBezTo>
                  <a:cubicBezTo>
                    <a:pt x="8681" y="8445"/>
                    <a:pt x="8704" y="8491"/>
                    <a:pt x="8727" y="8537"/>
                  </a:cubicBezTo>
                  <a:cubicBezTo>
                    <a:pt x="8810" y="8727"/>
                    <a:pt x="8879" y="8925"/>
                    <a:pt x="8932" y="9122"/>
                  </a:cubicBezTo>
                  <a:lnTo>
                    <a:pt x="8978" y="9320"/>
                  </a:lnTo>
                  <a:cubicBezTo>
                    <a:pt x="9000" y="9412"/>
                    <a:pt x="9023" y="9495"/>
                    <a:pt x="9046" y="9579"/>
                  </a:cubicBezTo>
                  <a:cubicBezTo>
                    <a:pt x="9107" y="9822"/>
                    <a:pt x="9206" y="10051"/>
                    <a:pt x="9335" y="10264"/>
                  </a:cubicBezTo>
                  <a:cubicBezTo>
                    <a:pt x="9358" y="10294"/>
                    <a:pt x="9381" y="10332"/>
                    <a:pt x="9411" y="10363"/>
                  </a:cubicBezTo>
                  <a:lnTo>
                    <a:pt x="9419" y="10370"/>
                  </a:lnTo>
                  <a:cubicBezTo>
                    <a:pt x="9442" y="10408"/>
                    <a:pt x="9472" y="10431"/>
                    <a:pt x="9495" y="10462"/>
                  </a:cubicBezTo>
                  <a:cubicBezTo>
                    <a:pt x="9510" y="10469"/>
                    <a:pt x="9518" y="10484"/>
                    <a:pt x="9533" y="10492"/>
                  </a:cubicBezTo>
                  <a:cubicBezTo>
                    <a:pt x="9541" y="10500"/>
                    <a:pt x="9579" y="10530"/>
                    <a:pt x="9601" y="10553"/>
                  </a:cubicBezTo>
                  <a:cubicBezTo>
                    <a:pt x="9639" y="10583"/>
                    <a:pt x="9678" y="10614"/>
                    <a:pt x="9716" y="10636"/>
                  </a:cubicBezTo>
                  <a:cubicBezTo>
                    <a:pt x="9754" y="10659"/>
                    <a:pt x="9784" y="10675"/>
                    <a:pt x="9814" y="10697"/>
                  </a:cubicBezTo>
                  <a:cubicBezTo>
                    <a:pt x="10096" y="10850"/>
                    <a:pt x="10385" y="10994"/>
                    <a:pt x="10682" y="11116"/>
                  </a:cubicBezTo>
                  <a:lnTo>
                    <a:pt x="10918" y="11215"/>
                  </a:lnTo>
                  <a:lnTo>
                    <a:pt x="10933" y="11230"/>
                  </a:lnTo>
                  <a:cubicBezTo>
                    <a:pt x="11017" y="11260"/>
                    <a:pt x="11093" y="11298"/>
                    <a:pt x="11176" y="11336"/>
                  </a:cubicBezTo>
                  <a:cubicBezTo>
                    <a:pt x="11587" y="11511"/>
                    <a:pt x="11960" y="11762"/>
                    <a:pt x="12287" y="12074"/>
                  </a:cubicBezTo>
                  <a:cubicBezTo>
                    <a:pt x="12325" y="12112"/>
                    <a:pt x="12356" y="12150"/>
                    <a:pt x="12394" y="12189"/>
                  </a:cubicBezTo>
                  <a:cubicBezTo>
                    <a:pt x="12447" y="12242"/>
                    <a:pt x="12500" y="12303"/>
                    <a:pt x="12546" y="12363"/>
                  </a:cubicBezTo>
                  <a:cubicBezTo>
                    <a:pt x="12591" y="12424"/>
                    <a:pt x="12637" y="12485"/>
                    <a:pt x="12675" y="12546"/>
                  </a:cubicBezTo>
                  <a:cubicBezTo>
                    <a:pt x="12774" y="12698"/>
                    <a:pt x="12858" y="12858"/>
                    <a:pt x="12926" y="13025"/>
                  </a:cubicBezTo>
                  <a:cubicBezTo>
                    <a:pt x="12949" y="13086"/>
                    <a:pt x="12972" y="13147"/>
                    <a:pt x="12995" y="13200"/>
                  </a:cubicBezTo>
                  <a:cubicBezTo>
                    <a:pt x="13010" y="13261"/>
                    <a:pt x="13017" y="13299"/>
                    <a:pt x="13033" y="13345"/>
                  </a:cubicBezTo>
                  <a:cubicBezTo>
                    <a:pt x="13040" y="13360"/>
                    <a:pt x="13048" y="13375"/>
                    <a:pt x="13048" y="13391"/>
                  </a:cubicBezTo>
                  <a:cubicBezTo>
                    <a:pt x="13094" y="13566"/>
                    <a:pt x="13124" y="13741"/>
                    <a:pt x="13147" y="13916"/>
                  </a:cubicBezTo>
                  <a:cubicBezTo>
                    <a:pt x="13139" y="13916"/>
                    <a:pt x="13139" y="13923"/>
                    <a:pt x="13147" y="13931"/>
                  </a:cubicBezTo>
                  <a:cubicBezTo>
                    <a:pt x="13147" y="13969"/>
                    <a:pt x="13154" y="14014"/>
                    <a:pt x="13154" y="14060"/>
                  </a:cubicBezTo>
                  <a:lnTo>
                    <a:pt x="13154" y="14083"/>
                  </a:lnTo>
                  <a:cubicBezTo>
                    <a:pt x="13154" y="14129"/>
                    <a:pt x="13162" y="14174"/>
                    <a:pt x="13162" y="14220"/>
                  </a:cubicBezTo>
                  <a:cubicBezTo>
                    <a:pt x="13246" y="14395"/>
                    <a:pt x="13329" y="14577"/>
                    <a:pt x="13413" y="14768"/>
                  </a:cubicBezTo>
                  <a:cubicBezTo>
                    <a:pt x="13459" y="14874"/>
                    <a:pt x="13504" y="14981"/>
                    <a:pt x="13542" y="15095"/>
                  </a:cubicBezTo>
                  <a:cubicBezTo>
                    <a:pt x="13558" y="15125"/>
                    <a:pt x="13573" y="15156"/>
                    <a:pt x="13588" y="15186"/>
                  </a:cubicBezTo>
                  <a:cubicBezTo>
                    <a:pt x="13618" y="15277"/>
                    <a:pt x="13649" y="15369"/>
                    <a:pt x="13687" y="15460"/>
                  </a:cubicBezTo>
                  <a:cubicBezTo>
                    <a:pt x="13755" y="15673"/>
                    <a:pt x="13816" y="15878"/>
                    <a:pt x="13885" y="16091"/>
                  </a:cubicBezTo>
                  <a:cubicBezTo>
                    <a:pt x="14455" y="17933"/>
                    <a:pt x="15034" y="19766"/>
                    <a:pt x="15536" y="21622"/>
                  </a:cubicBezTo>
                  <a:cubicBezTo>
                    <a:pt x="16053" y="23486"/>
                    <a:pt x="16471" y="25373"/>
                    <a:pt x="16783" y="27275"/>
                  </a:cubicBezTo>
                  <a:cubicBezTo>
                    <a:pt x="17095" y="29139"/>
                    <a:pt x="17248" y="31018"/>
                    <a:pt x="17240" y="32905"/>
                  </a:cubicBezTo>
                  <a:cubicBezTo>
                    <a:pt x="17240" y="34792"/>
                    <a:pt x="17027" y="36679"/>
                    <a:pt x="16608" y="38512"/>
                  </a:cubicBezTo>
                  <a:cubicBezTo>
                    <a:pt x="16555" y="38748"/>
                    <a:pt x="16502" y="38976"/>
                    <a:pt x="16456" y="39212"/>
                  </a:cubicBezTo>
                  <a:cubicBezTo>
                    <a:pt x="16428" y="39353"/>
                    <a:pt x="16540" y="39454"/>
                    <a:pt x="16651" y="39454"/>
                  </a:cubicBezTo>
                  <a:cubicBezTo>
                    <a:pt x="16719" y="39454"/>
                    <a:pt x="16787" y="39416"/>
                    <a:pt x="16821" y="39326"/>
                  </a:cubicBezTo>
                  <a:cubicBezTo>
                    <a:pt x="16966" y="38877"/>
                    <a:pt x="17088" y="38421"/>
                    <a:pt x="17171" y="37957"/>
                  </a:cubicBezTo>
                  <a:cubicBezTo>
                    <a:pt x="17263" y="37485"/>
                    <a:pt x="17346" y="37006"/>
                    <a:pt x="17415" y="36534"/>
                  </a:cubicBezTo>
                  <a:cubicBezTo>
                    <a:pt x="17544" y="35598"/>
                    <a:pt x="17628" y="34655"/>
                    <a:pt x="17651" y="33711"/>
                  </a:cubicBezTo>
                  <a:cubicBezTo>
                    <a:pt x="17704" y="31817"/>
                    <a:pt x="17590" y="29915"/>
                    <a:pt x="17316" y="28036"/>
                  </a:cubicBezTo>
                  <a:cubicBezTo>
                    <a:pt x="17034" y="26111"/>
                    <a:pt x="16639" y="24209"/>
                    <a:pt x="16137" y="22330"/>
                  </a:cubicBezTo>
                  <a:cubicBezTo>
                    <a:pt x="15947" y="21592"/>
                    <a:pt x="15741" y="20862"/>
                    <a:pt x="15528" y="20131"/>
                  </a:cubicBezTo>
                  <a:lnTo>
                    <a:pt x="15528" y="20131"/>
                  </a:lnTo>
                  <a:cubicBezTo>
                    <a:pt x="15538" y="20132"/>
                    <a:pt x="15547" y="20133"/>
                    <a:pt x="15557" y="20133"/>
                  </a:cubicBezTo>
                  <a:cubicBezTo>
                    <a:pt x="15625" y="20133"/>
                    <a:pt x="15695" y="20109"/>
                    <a:pt x="15749" y="20063"/>
                  </a:cubicBezTo>
                  <a:cubicBezTo>
                    <a:pt x="15726" y="19956"/>
                    <a:pt x="15711" y="19850"/>
                    <a:pt x="15695" y="19736"/>
                  </a:cubicBezTo>
                  <a:cubicBezTo>
                    <a:pt x="15688" y="19637"/>
                    <a:pt x="15680" y="19553"/>
                    <a:pt x="15673" y="19454"/>
                  </a:cubicBezTo>
                  <a:cubicBezTo>
                    <a:pt x="15657" y="19279"/>
                    <a:pt x="15650" y="19097"/>
                    <a:pt x="15650" y="18914"/>
                  </a:cubicBezTo>
                  <a:cubicBezTo>
                    <a:pt x="15650" y="18792"/>
                    <a:pt x="15650" y="18671"/>
                    <a:pt x="15665" y="18556"/>
                  </a:cubicBezTo>
                  <a:cubicBezTo>
                    <a:pt x="15680" y="18328"/>
                    <a:pt x="15703" y="18100"/>
                    <a:pt x="15749" y="17879"/>
                  </a:cubicBezTo>
                  <a:cubicBezTo>
                    <a:pt x="15749" y="17849"/>
                    <a:pt x="15756" y="17811"/>
                    <a:pt x="15764" y="17780"/>
                  </a:cubicBezTo>
                  <a:cubicBezTo>
                    <a:pt x="15779" y="17697"/>
                    <a:pt x="15802" y="17613"/>
                    <a:pt x="15825" y="17537"/>
                  </a:cubicBezTo>
                  <a:lnTo>
                    <a:pt x="15825" y="17514"/>
                  </a:lnTo>
                  <a:cubicBezTo>
                    <a:pt x="15840" y="17438"/>
                    <a:pt x="15863" y="17362"/>
                    <a:pt x="15886" y="17286"/>
                  </a:cubicBezTo>
                  <a:cubicBezTo>
                    <a:pt x="15893" y="17271"/>
                    <a:pt x="15901" y="17263"/>
                    <a:pt x="15901" y="17248"/>
                  </a:cubicBezTo>
                  <a:cubicBezTo>
                    <a:pt x="15924" y="17179"/>
                    <a:pt x="15947" y="17103"/>
                    <a:pt x="15977" y="17035"/>
                  </a:cubicBezTo>
                  <a:cubicBezTo>
                    <a:pt x="15985" y="17020"/>
                    <a:pt x="15985" y="16997"/>
                    <a:pt x="15992" y="16982"/>
                  </a:cubicBezTo>
                  <a:cubicBezTo>
                    <a:pt x="16015" y="16921"/>
                    <a:pt x="16038" y="16852"/>
                    <a:pt x="16068" y="16791"/>
                  </a:cubicBezTo>
                  <a:lnTo>
                    <a:pt x="16106" y="16685"/>
                  </a:lnTo>
                  <a:cubicBezTo>
                    <a:pt x="16228" y="16373"/>
                    <a:pt x="16357" y="16069"/>
                    <a:pt x="16456" y="15749"/>
                  </a:cubicBezTo>
                  <a:cubicBezTo>
                    <a:pt x="16494" y="15643"/>
                    <a:pt x="16525" y="15536"/>
                    <a:pt x="16555" y="15430"/>
                  </a:cubicBezTo>
                  <a:cubicBezTo>
                    <a:pt x="16555" y="15422"/>
                    <a:pt x="16555" y="15414"/>
                    <a:pt x="16555" y="15407"/>
                  </a:cubicBezTo>
                  <a:cubicBezTo>
                    <a:pt x="16563" y="15376"/>
                    <a:pt x="16570" y="15346"/>
                    <a:pt x="16578" y="15315"/>
                  </a:cubicBezTo>
                  <a:cubicBezTo>
                    <a:pt x="16578" y="15308"/>
                    <a:pt x="16578" y="15300"/>
                    <a:pt x="16578" y="15285"/>
                  </a:cubicBezTo>
                  <a:cubicBezTo>
                    <a:pt x="16586" y="15255"/>
                    <a:pt x="16593" y="15216"/>
                    <a:pt x="16593" y="15186"/>
                  </a:cubicBezTo>
                  <a:lnTo>
                    <a:pt x="16593" y="15178"/>
                  </a:lnTo>
                  <a:cubicBezTo>
                    <a:pt x="16601" y="15140"/>
                    <a:pt x="16601" y="15102"/>
                    <a:pt x="16608" y="15064"/>
                  </a:cubicBezTo>
                  <a:cubicBezTo>
                    <a:pt x="16608" y="15057"/>
                    <a:pt x="16608" y="15057"/>
                    <a:pt x="16608" y="15049"/>
                  </a:cubicBezTo>
                  <a:lnTo>
                    <a:pt x="16608" y="14958"/>
                  </a:lnTo>
                  <a:lnTo>
                    <a:pt x="16608" y="14927"/>
                  </a:lnTo>
                  <a:lnTo>
                    <a:pt x="16608" y="14844"/>
                  </a:lnTo>
                  <a:lnTo>
                    <a:pt x="16608" y="14821"/>
                  </a:lnTo>
                  <a:cubicBezTo>
                    <a:pt x="16608" y="14783"/>
                    <a:pt x="16601" y="14745"/>
                    <a:pt x="16593" y="14707"/>
                  </a:cubicBezTo>
                  <a:cubicBezTo>
                    <a:pt x="16563" y="14562"/>
                    <a:pt x="16517" y="14418"/>
                    <a:pt x="16441" y="14281"/>
                  </a:cubicBezTo>
                  <a:lnTo>
                    <a:pt x="16418" y="14235"/>
                  </a:lnTo>
                  <a:cubicBezTo>
                    <a:pt x="16388" y="14182"/>
                    <a:pt x="16350" y="14129"/>
                    <a:pt x="16312" y="14068"/>
                  </a:cubicBezTo>
                  <a:cubicBezTo>
                    <a:pt x="16304" y="14060"/>
                    <a:pt x="16297" y="14045"/>
                    <a:pt x="16289" y="14030"/>
                  </a:cubicBezTo>
                  <a:cubicBezTo>
                    <a:pt x="16258" y="13984"/>
                    <a:pt x="16220" y="13938"/>
                    <a:pt x="16190" y="13893"/>
                  </a:cubicBezTo>
                  <a:cubicBezTo>
                    <a:pt x="16122" y="13786"/>
                    <a:pt x="16045" y="13680"/>
                    <a:pt x="15969" y="13573"/>
                  </a:cubicBezTo>
                  <a:cubicBezTo>
                    <a:pt x="15939" y="13528"/>
                    <a:pt x="15908" y="13482"/>
                    <a:pt x="15886" y="13436"/>
                  </a:cubicBezTo>
                  <a:cubicBezTo>
                    <a:pt x="15810" y="13330"/>
                    <a:pt x="15741" y="13208"/>
                    <a:pt x="15688" y="13094"/>
                  </a:cubicBezTo>
                  <a:cubicBezTo>
                    <a:pt x="15680" y="13071"/>
                    <a:pt x="15673" y="13048"/>
                    <a:pt x="15657" y="13025"/>
                  </a:cubicBezTo>
                  <a:cubicBezTo>
                    <a:pt x="15627" y="12957"/>
                    <a:pt x="15604" y="12881"/>
                    <a:pt x="15574" y="12812"/>
                  </a:cubicBezTo>
                  <a:cubicBezTo>
                    <a:pt x="15513" y="12622"/>
                    <a:pt x="15467" y="12432"/>
                    <a:pt x="15444" y="12242"/>
                  </a:cubicBezTo>
                  <a:cubicBezTo>
                    <a:pt x="15422" y="12014"/>
                    <a:pt x="15414" y="11785"/>
                    <a:pt x="15429" y="11557"/>
                  </a:cubicBezTo>
                  <a:lnTo>
                    <a:pt x="15429" y="11542"/>
                  </a:lnTo>
                  <a:cubicBezTo>
                    <a:pt x="15437" y="11466"/>
                    <a:pt x="15444" y="11390"/>
                    <a:pt x="15452" y="11306"/>
                  </a:cubicBezTo>
                  <a:cubicBezTo>
                    <a:pt x="15460" y="11253"/>
                    <a:pt x="15467" y="11192"/>
                    <a:pt x="15482" y="11131"/>
                  </a:cubicBezTo>
                  <a:cubicBezTo>
                    <a:pt x="15482" y="11116"/>
                    <a:pt x="15482" y="11108"/>
                    <a:pt x="15482" y="11093"/>
                  </a:cubicBezTo>
                  <a:lnTo>
                    <a:pt x="15513" y="10941"/>
                  </a:lnTo>
                  <a:cubicBezTo>
                    <a:pt x="15581" y="10530"/>
                    <a:pt x="15657" y="10112"/>
                    <a:pt x="15642" y="9708"/>
                  </a:cubicBezTo>
                  <a:cubicBezTo>
                    <a:pt x="15642" y="9617"/>
                    <a:pt x="15635" y="9518"/>
                    <a:pt x="15619" y="9427"/>
                  </a:cubicBezTo>
                  <a:cubicBezTo>
                    <a:pt x="15574" y="9176"/>
                    <a:pt x="15475" y="8940"/>
                    <a:pt x="15315" y="8734"/>
                  </a:cubicBezTo>
                  <a:cubicBezTo>
                    <a:pt x="15209" y="8590"/>
                    <a:pt x="15079" y="8453"/>
                    <a:pt x="14942" y="8339"/>
                  </a:cubicBezTo>
                  <a:lnTo>
                    <a:pt x="14935" y="8331"/>
                  </a:lnTo>
                  <a:cubicBezTo>
                    <a:pt x="14790" y="8210"/>
                    <a:pt x="14638" y="8088"/>
                    <a:pt x="14478" y="7981"/>
                  </a:cubicBezTo>
                  <a:cubicBezTo>
                    <a:pt x="14387" y="7920"/>
                    <a:pt x="14288" y="7852"/>
                    <a:pt x="14197" y="7791"/>
                  </a:cubicBezTo>
                  <a:cubicBezTo>
                    <a:pt x="14098" y="7730"/>
                    <a:pt x="13991" y="7654"/>
                    <a:pt x="13885" y="7586"/>
                  </a:cubicBezTo>
                  <a:cubicBezTo>
                    <a:pt x="13778" y="7502"/>
                    <a:pt x="13672" y="7426"/>
                    <a:pt x="13573" y="7342"/>
                  </a:cubicBezTo>
                  <a:cubicBezTo>
                    <a:pt x="13535" y="7312"/>
                    <a:pt x="13504" y="7281"/>
                    <a:pt x="13474" y="7251"/>
                  </a:cubicBezTo>
                  <a:lnTo>
                    <a:pt x="13459" y="7236"/>
                  </a:lnTo>
                  <a:cubicBezTo>
                    <a:pt x="13421" y="7205"/>
                    <a:pt x="13390" y="7175"/>
                    <a:pt x="13360" y="7144"/>
                  </a:cubicBezTo>
                  <a:cubicBezTo>
                    <a:pt x="13329" y="7106"/>
                    <a:pt x="13307" y="7091"/>
                    <a:pt x="13284" y="7061"/>
                  </a:cubicBezTo>
                  <a:cubicBezTo>
                    <a:pt x="13200" y="6969"/>
                    <a:pt x="13124" y="6871"/>
                    <a:pt x="13055" y="6764"/>
                  </a:cubicBezTo>
                  <a:cubicBezTo>
                    <a:pt x="13010" y="6703"/>
                    <a:pt x="12972" y="6642"/>
                    <a:pt x="12926" y="6581"/>
                  </a:cubicBezTo>
                  <a:cubicBezTo>
                    <a:pt x="12888" y="6521"/>
                    <a:pt x="12858" y="6460"/>
                    <a:pt x="12820" y="6391"/>
                  </a:cubicBezTo>
                  <a:cubicBezTo>
                    <a:pt x="12713" y="6193"/>
                    <a:pt x="12629" y="5988"/>
                    <a:pt x="12561" y="5783"/>
                  </a:cubicBezTo>
                  <a:cubicBezTo>
                    <a:pt x="12546" y="5752"/>
                    <a:pt x="12538" y="5722"/>
                    <a:pt x="12531" y="5691"/>
                  </a:cubicBezTo>
                  <a:cubicBezTo>
                    <a:pt x="12508" y="5615"/>
                    <a:pt x="12485" y="5547"/>
                    <a:pt x="12470" y="5478"/>
                  </a:cubicBezTo>
                  <a:cubicBezTo>
                    <a:pt x="12378" y="5128"/>
                    <a:pt x="12333" y="4771"/>
                    <a:pt x="12257" y="4421"/>
                  </a:cubicBezTo>
                  <a:lnTo>
                    <a:pt x="12241" y="4375"/>
                  </a:lnTo>
                  <a:cubicBezTo>
                    <a:pt x="12234" y="4322"/>
                    <a:pt x="12219" y="4269"/>
                    <a:pt x="12203" y="4215"/>
                  </a:cubicBezTo>
                  <a:cubicBezTo>
                    <a:pt x="12196" y="4185"/>
                    <a:pt x="12188" y="4154"/>
                    <a:pt x="12181" y="4116"/>
                  </a:cubicBezTo>
                  <a:cubicBezTo>
                    <a:pt x="12165" y="4086"/>
                    <a:pt x="12158" y="4048"/>
                    <a:pt x="12143" y="4010"/>
                  </a:cubicBezTo>
                  <a:cubicBezTo>
                    <a:pt x="12120" y="3941"/>
                    <a:pt x="12097" y="3873"/>
                    <a:pt x="12074" y="3812"/>
                  </a:cubicBezTo>
                  <a:cubicBezTo>
                    <a:pt x="12051" y="3774"/>
                    <a:pt x="12036" y="3736"/>
                    <a:pt x="12013" y="3698"/>
                  </a:cubicBezTo>
                  <a:cubicBezTo>
                    <a:pt x="12013" y="3690"/>
                    <a:pt x="12013" y="3690"/>
                    <a:pt x="12013" y="3690"/>
                  </a:cubicBezTo>
                  <a:cubicBezTo>
                    <a:pt x="11990" y="3652"/>
                    <a:pt x="11975" y="3622"/>
                    <a:pt x="11960" y="3591"/>
                  </a:cubicBezTo>
                  <a:cubicBezTo>
                    <a:pt x="11838" y="3394"/>
                    <a:pt x="11686" y="3226"/>
                    <a:pt x="11503" y="3089"/>
                  </a:cubicBezTo>
                  <a:cubicBezTo>
                    <a:pt x="11465" y="3051"/>
                    <a:pt x="11420" y="3021"/>
                    <a:pt x="11374" y="2990"/>
                  </a:cubicBezTo>
                  <a:lnTo>
                    <a:pt x="11351" y="2975"/>
                  </a:lnTo>
                  <a:cubicBezTo>
                    <a:pt x="11306" y="2952"/>
                    <a:pt x="11260" y="2922"/>
                    <a:pt x="11207" y="2892"/>
                  </a:cubicBezTo>
                  <a:lnTo>
                    <a:pt x="11192" y="2892"/>
                  </a:lnTo>
                  <a:cubicBezTo>
                    <a:pt x="11085" y="2831"/>
                    <a:pt x="10978" y="2785"/>
                    <a:pt x="10872" y="2739"/>
                  </a:cubicBezTo>
                  <a:cubicBezTo>
                    <a:pt x="10750" y="2701"/>
                    <a:pt x="10629" y="2656"/>
                    <a:pt x="10499" y="2625"/>
                  </a:cubicBezTo>
                  <a:cubicBezTo>
                    <a:pt x="10431" y="2602"/>
                    <a:pt x="10355" y="2580"/>
                    <a:pt x="10279" y="2564"/>
                  </a:cubicBezTo>
                  <a:lnTo>
                    <a:pt x="10050" y="2511"/>
                  </a:lnTo>
                  <a:lnTo>
                    <a:pt x="10012" y="2496"/>
                  </a:lnTo>
                  <a:lnTo>
                    <a:pt x="9868" y="2466"/>
                  </a:lnTo>
                  <a:lnTo>
                    <a:pt x="9586" y="2397"/>
                  </a:lnTo>
                  <a:cubicBezTo>
                    <a:pt x="9457" y="2367"/>
                    <a:pt x="9328" y="2336"/>
                    <a:pt x="9206" y="2298"/>
                  </a:cubicBezTo>
                  <a:cubicBezTo>
                    <a:pt x="9115" y="2275"/>
                    <a:pt x="9031" y="2245"/>
                    <a:pt x="8947" y="2214"/>
                  </a:cubicBezTo>
                  <a:lnTo>
                    <a:pt x="8917" y="2207"/>
                  </a:lnTo>
                  <a:cubicBezTo>
                    <a:pt x="8650" y="2108"/>
                    <a:pt x="8399" y="1979"/>
                    <a:pt x="8171" y="1826"/>
                  </a:cubicBezTo>
                  <a:cubicBezTo>
                    <a:pt x="7973" y="1705"/>
                    <a:pt x="7783" y="1560"/>
                    <a:pt x="7608" y="1408"/>
                  </a:cubicBezTo>
                  <a:lnTo>
                    <a:pt x="7601" y="1400"/>
                  </a:lnTo>
                  <a:cubicBezTo>
                    <a:pt x="7540" y="1355"/>
                    <a:pt x="7479" y="1301"/>
                    <a:pt x="7418" y="1241"/>
                  </a:cubicBezTo>
                  <a:cubicBezTo>
                    <a:pt x="7357" y="1187"/>
                    <a:pt x="7281" y="1119"/>
                    <a:pt x="7220" y="1050"/>
                  </a:cubicBezTo>
                  <a:cubicBezTo>
                    <a:pt x="6954" y="784"/>
                    <a:pt x="6665" y="548"/>
                    <a:pt x="6345" y="343"/>
                  </a:cubicBezTo>
                  <a:cubicBezTo>
                    <a:pt x="6315" y="320"/>
                    <a:pt x="6284" y="305"/>
                    <a:pt x="6246" y="290"/>
                  </a:cubicBezTo>
                  <a:cubicBezTo>
                    <a:pt x="6201" y="267"/>
                    <a:pt x="6155" y="236"/>
                    <a:pt x="6102" y="214"/>
                  </a:cubicBezTo>
                  <a:cubicBezTo>
                    <a:pt x="6048" y="198"/>
                    <a:pt x="5988" y="176"/>
                    <a:pt x="5934" y="153"/>
                  </a:cubicBezTo>
                  <a:lnTo>
                    <a:pt x="5881" y="137"/>
                  </a:lnTo>
                  <a:cubicBezTo>
                    <a:pt x="5835" y="122"/>
                    <a:pt x="5797" y="107"/>
                    <a:pt x="5752" y="99"/>
                  </a:cubicBezTo>
                  <a:cubicBezTo>
                    <a:pt x="5531" y="39"/>
                    <a:pt x="5303" y="8"/>
                    <a:pt x="5067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38"/>
            <p:cNvSpPr/>
            <p:nvPr/>
          </p:nvSpPr>
          <p:spPr>
            <a:xfrm>
              <a:off x="3796334" y="-4607175"/>
              <a:ext cx="742136" cy="857061"/>
            </a:xfrm>
            <a:custGeom>
              <a:avLst/>
              <a:gdLst/>
              <a:ahLst/>
              <a:cxnLst/>
              <a:rect l="l" t="t" r="r" b="b"/>
              <a:pathLst>
                <a:path w="12250" h="14147" extrusionOk="0">
                  <a:moveTo>
                    <a:pt x="995" y="0"/>
                  </a:moveTo>
                  <a:cubicBezTo>
                    <a:pt x="663" y="0"/>
                    <a:pt x="329" y="44"/>
                    <a:pt x="0" y="132"/>
                  </a:cubicBezTo>
                  <a:cubicBezTo>
                    <a:pt x="130" y="148"/>
                    <a:pt x="251" y="170"/>
                    <a:pt x="381" y="201"/>
                  </a:cubicBezTo>
                  <a:cubicBezTo>
                    <a:pt x="1043" y="391"/>
                    <a:pt x="1552" y="931"/>
                    <a:pt x="1955" y="1471"/>
                  </a:cubicBezTo>
                  <a:cubicBezTo>
                    <a:pt x="2678" y="2438"/>
                    <a:pt x="3112" y="3571"/>
                    <a:pt x="3766" y="4583"/>
                  </a:cubicBezTo>
                  <a:cubicBezTo>
                    <a:pt x="3873" y="4766"/>
                    <a:pt x="4032" y="4918"/>
                    <a:pt x="4223" y="5017"/>
                  </a:cubicBezTo>
                  <a:cubicBezTo>
                    <a:pt x="4535" y="5207"/>
                    <a:pt x="4885" y="5313"/>
                    <a:pt x="5227" y="5443"/>
                  </a:cubicBezTo>
                  <a:cubicBezTo>
                    <a:pt x="6087" y="5770"/>
                    <a:pt x="6817" y="6219"/>
                    <a:pt x="7235" y="7079"/>
                  </a:cubicBezTo>
                  <a:cubicBezTo>
                    <a:pt x="7578" y="7778"/>
                    <a:pt x="7502" y="8729"/>
                    <a:pt x="8224" y="9178"/>
                  </a:cubicBezTo>
                  <a:cubicBezTo>
                    <a:pt x="9077" y="9696"/>
                    <a:pt x="10073" y="9878"/>
                    <a:pt x="10796" y="10609"/>
                  </a:cubicBezTo>
                  <a:cubicBezTo>
                    <a:pt x="11420" y="11240"/>
                    <a:pt x="11648" y="11978"/>
                    <a:pt x="11671" y="12754"/>
                  </a:cubicBezTo>
                  <a:cubicBezTo>
                    <a:pt x="11892" y="13211"/>
                    <a:pt x="12082" y="13675"/>
                    <a:pt x="12249" y="14146"/>
                  </a:cubicBezTo>
                  <a:cubicBezTo>
                    <a:pt x="11777" y="12077"/>
                    <a:pt x="11648" y="9840"/>
                    <a:pt x="10263" y="8456"/>
                  </a:cubicBezTo>
                  <a:cubicBezTo>
                    <a:pt x="7981" y="5983"/>
                    <a:pt x="6178" y="3411"/>
                    <a:pt x="3705" y="1129"/>
                  </a:cubicBezTo>
                  <a:cubicBezTo>
                    <a:pt x="2979" y="397"/>
                    <a:pt x="1999" y="0"/>
                    <a:pt x="9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38"/>
            <p:cNvSpPr/>
            <p:nvPr/>
          </p:nvSpPr>
          <p:spPr>
            <a:xfrm>
              <a:off x="3878849" y="-4587183"/>
              <a:ext cx="128617" cy="62279"/>
            </a:xfrm>
            <a:custGeom>
              <a:avLst/>
              <a:gdLst/>
              <a:ahLst/>
              <a:cxnLst/>
              <a:rect l="l" t="t" r="r" b="b"/>
              <a:pathLst>
                <a:path w="2123" h="1028" extrusionOk="0">
                  <a:moveTo>
                    <a:pt x="1172" y="0"/>
                  </a:moveTo>
                  <a:cubicBezTo>
                    <a:pt x="776" y="145"/>
                    <a:pt x="388" y="305"/>
                    <a:pt x="0" y="472"/>
                  </a:cubicBezTo>
                  <a:cubicBezTo>
                    <a:pt x="183" y="647"/>
                    <a:pt x="350" y="830"/>
                    <a:pt x="510" y="1027"/>
                  </a:cubicBezTo>
                  <a:lnTo>
                    <a:pt x="1324" y="807"/>
                  </a:lnTo>
                  <a:cubicBezTo>
                    <a:pt x="1590" y="738"/>
                    <a:pt x="1856" y="670"/>
                    <a:pt x="2123" y="594"/>
                  </a:cubicBezTo>
                  <a:cubicBezTo>
                    <a:pt x="1834" y="350"/>
                    <a:pt x="1514" y="152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38"/>
            <p:cNvSpPr/>
            <p:nvPr/>
          </p:nvSpPr>
          <p:spPr>
            <a:xfrm>
              <a:off x="4030489" y="-4331824"/>
              <a:ext cx="191744" cy="16600"/>
            </a:xfrm>
            <a:custGeom>
              <a:avLst/>
              <a:gdLst/>
              <a:ahLst/>
              <a:cxnLst/>
              <a:rect l="l" t="t" r="r" b="b"/>
              <a:pathLst>
                <a:path w="3165" h="274" extrusionOk="0">
                  <a:moveTo>
                    <a:pt x="3036" y="0"/>
                  </a:moveTo>
                  <a:cubicBezTo>
                    <a:pt x="2610" y="23"/>
                    <a:pt x="2184" y="38"/>
                    <a:pt x="1750" y="61"/>
                  </a:cubicBezTo>
                  <a:cubicBezTo>
                    <a:pt x="1164" y="91"/>
                    <a:pt x="578" y="137"/>
                    <a:pt x="0" y="183"/>
                  </a:cubicBezTo>
                  <a:cubicBezTo>
                    <a:pt x="23" y="213"/>
                    <a:pt x="53" y="244"/>
                    <a:pt x="84" y="274"/>
                  </a:cubicBezTo>
                  <a:cubicBezTo>
                    <a:pt x="411" y="244"/>
                    <a:pt x="730" y="221"/>
                    <a:pt x="1058" y="213"/>
                  </a:cubicBezTo>
                  <a:cubicBezTo>
                    <a:pt x="1758" y="183"/>
                    <a:pt x="2465" y="160"/>
                    <a:pt x="3165" y="145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38"/>
            <p:cNvSpPr/>
            <p:nvPr/>
          </p:nvSpPr>
          <p:spPr>
            <a:xfrm>
              <a:off x="3970572" y="-4439238"/>
              <a:ext cx="157212" cy="19871"/>
            </a:xfrm>
            <a:custGeom>
              <a:avLst/>
              <a:gdLst/>
              <a:ahLst/>
              <a:cxnLst/>
              <a:rect l="l" t="t" r="r" b="b"/>
              <a:pathLst>
                <a:path w="2595" h="328" extrusionOk="0">
                  <a:moveTo>
                    <a:pt x="2457" y="0"/>
                  </a:moveTo>
                  <a:lnTo>
                    <a:pt x="2016" y="31"/>
                  </a:lnTo>
                  <a:cubicBezTo>
                    <a:pt x="1727" y="54"/>
                    <a:pt x="1430" y="77"/>
                    <a:pt x="1141" y="115"/>
                  </a:cubicBezTo>
                  <a:cubicBezTo>
                    <a:pt x="784" y="160"/>
                    <a:pt x="418" y="175"/>
                    <a:pt x="53" y="213"/>
                  </a:cubicBezTo>
                  <a:lnTo>
                    <a:pt x="0" y="221"/>
                  </a:lnTo>
                  <a:lnTo>
                    <a:pt x="61" y="328"/>
                  </a:lnTo>
                  <a:cubicBezTo>
                    <a:pt x="472" y="282"/>
                    <a:pt x="883" y="244"/>
                    <a:pt x="1293" y="221"/>
                  </a:cubicBezTo>
                  <a:cubicBezTo>
                    <a:pt x="1727" y="198"/>
                    <a:pt x="2161" y="168"/>
                    <a:pt x="2594" y="145"/>
                  </a:cubicBezTo>
                  <a:lnTo>
                    <a:pt x="2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38"/>
            <p:cNvSpPr/>
            <p:nvPr/>
          </p:nvSpPr>
          <p:spPr>
            <a:xfrm>
              <a:off x="3924468" y="-4532355"/>
              <a:ext cx="110200" cy="30049"/>
            </a:xfrm>
            <a:custGeom>
              <a:avLst/>
              <a:gdLst/>
              <a:ahLst/>
              <a:cxnLst/>
              <a:rect l="l" t="t" r="r" b="b"/>
              <a:pathLst>
                <a:path w="1819" h="496" extrusionOk="0">
                  <a:moveTo>
                    <a:pt x="1697" y="1"/>
                  </a:moveTo>
                  <a:cubicBezTo>
                    <a:pt x="1309" y="107"/>
                    <a:pt x="921" y="214"/>
                    <a:pt x="525" y="313"/>
                  </a:cubicBezTo>
                  <a:lnTo>
                    <a:pt x="0" y="457"/>
                  </a:lnTo>
                  <a:lnTo>
                    <a:pt x="23" y="495"/>
                  </a:lnTo>
                  <a:cubicBezTo>
                    <a:pt x="616" y="351"/>
                    <a:pt x="1218" y="214"/>
                    <a:pt x="1819" y="115"/>
                  </a:cubicBezTo>
                  <a:lnTo>
                    <a:pt x="16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38"/>
            <p:cNvSpPr/>
            <p:nvPr/>
          </p:nvSpPr>
          <p:spPr>
            <a:xfrm>
              <a:off x="3939190" y="-4506062"/>
              <a:ext cx="159998" cy="58583"/>
            </a:xfrm>
            <a:custGeom>
              <a:avLst/>
              <a:gdLst/>
              <a:ahLst/>
              <a:cxnLst/>
              <a:rect l="l" t="t" r="r" b="b"/>
              <a:pathLst>
                <a:path w="2641" h="967" extrusionOk="0">
                  <a:moveTo>
                    <a:pt x="1910" y="0"/>
                  </a:moveTo>
                  <a:cubicBezTo>
                    <a:pt x="1264" y="99"/>
                    <a:pt x="625" y="244"/>
                    <a:pt x="1" y="396"/>
                  </a:cubicBezTo>
                  <a:cubicBezTo>
                    <a:pt x="115" y="586"/>
                    <a:pt x="221" y="769"/>
                    <a:pt x="328" y="966"/>
                  </a:cubicBezTo>
                  <a:cubicBezTo>
                    <a:pt x="450" y="951"/>
                    <a:pt x="579" y="936"/>
                    <a:pt x="708" y="921"/>
                  </a:cubicBezTo>
                  <a:cubicBezTo>
                    <a:pt x="1355" y="852"/>
                    <a:pt x="2002" y="784"/>
                    <a:pt x="2641" y="746"/>
                  </a:cubicBezTo>
                  <a:cubicBezTo>
                    <a:pt x="2405" y="495"/>
                    <a:pt x="2161" y="244"/>
                    <a:pt x="1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38"/>
            <p:cNvSpPr/>
            <p:nvPr/>
          </p:nvSpPr>
          <p:spPr>
            <a:xfrm>
              <a:off x="4501039" y="-3859880"/>
              <a:ext cx="21749" cy="31382"/>
            </a:xfrm>
            <a:custGeom>
              <a:avLst/>
              <a:gdLst/>
              <a:ahLst/>
              <a:cxnLst/>
              <a:rect l="l" t="t" r="r" b="b"/>
              <a:pathLst>
                <a:path w="359" h="51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115"/>
                    <a:pt x="31" y="236"/>
                    <a:pt x="39" y="351"/>
                  </a:cubicBezTo>
                  <a:cubicBezTo>
                    <a:pt x="145" y="404"/>
                    <a:pt x="252" y="457"/>
                    <a:pt x="358" y="518"/>
                  </a:cubicBezTo>
                  <a:cubicBezTo>
                    <a:pt x="328" y="358"/>
                    <a:pt x="298" y="206"/>
                    <a:pt x="260" y="46"/>
                  </a:cubicBezTo>
                  <a:cubicBezTo>
                    <a:pt x="176" y="31"/>
                    <a:pt x="92" y="16"/>
                    <a:pt x="1" y="1"/>
                  </a:cubicBezTo>
                  <a:close/>
                </a:path>
              </a:pathLst>
            </a:custGeom>
            <a:solidFill>
              <a:srgbClr val="5D7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38"/>
            <p:cNvSpPr/>
            <p:nvPr/>
          </p:nvSpPr>
          <p:spPr>
            <a:xfrm>
              <a:off x="4353095" y="-4022122"/>
              <a:ext cx="128677" cy="29564"/>
            </a:xfrm>
            <a:custGeom>
              <a:avLst/>
              <a:gdLst/>
              <a:ahLst/>
              <a:cxnLst/>
              <a:rect l="l" t="t" r="r" b="b"/>
              <a:pathLst>
                <a:path w="2124" h="488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69"/>
                    <a:pt x="328" y="138"/>
                    <a:pt x="495" y="214"/>
                  </a:cubicBezTo>
                  <a:cubicBezTo>
                    <a:pt x="1035" y="290"/>
                    <a:pt x="1583" y="381"/>
                    <a:pt x="2123" y="488"/>
                  </a:cubicBezTo>
                  <a:cubicBezTo>
                    <a:pt x="2078" y="366"/>
                    <a:pt x="2024" y="236"/>
                    <a:pt x="1971" y="122"/>
                  </a:cubicBezTo>
                  <a:cubicBezTo>
                    <a:pt x="1317" y="77"/>
                    <a:pt x="655" y="3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38"/>
            <p:cNvSpPr/>
            <p:nvPr/>
          </p:nvSpPr>
          <p:spPr>
            <a:xfrm>
              <a:off x="4401501" y="-4091732"/>
              <a:ext cx="22173" cy="2363"/>
            </a:xfrm>
            <a:custGeom>
              <a:avLst/>
              <a:gdLst/>
              <a:ahLst/>
              <a:cxnLst/>
              <a:rect l="l" t="t" r="r" b="b"/>
              <a:pathLst>
                <a:path w="366" h="39" extrusionOk="0">
                  <a:moveTo>
                    <a:pt x="1" y="1"/>
                  </a:moveTo>
                  <a:cubicBezTo>
                    <a:pt x="122" y="16"/>
                    <a:pt x="244" y="31"/>
                    <a:pt x="366" y="39"/>
                  </a:cubicBezTo>
                  <a:lnTo>
                    <a:pt x="335" y="8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5D7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38"/>
            <p:cNvSpPr/>
            <p:nvPr/>
          </p:nvSpPr>
          <p:spPr>
            <a:xfrm>
              <a:off x="4271065" y="-4074345"/>
              <a:ext cx="189017" cy="35683"/>
            </a:xfrm>
            <a:custGeom>
              <a:avLst/>
              <a:gdLst/>
              <a:ahLst/>
              <a:cxnLst/>
              <a:rect l="l" t="t" r="r" b="b"/>
              <a:pathLst>
                <a:path w="3120" h="589" extrusionOk="0">
                  <a:moveTo>
                    <a:pt x="290" y="1"/>
                  </a:moveTo>
                  <a:cubicBezTo>
                    <a:pt x="193" y="1"/>
                    <a:pt x="97" y="1"/>
                    <a:pt x="0" y="3"/>
                  </a:cubicBezTo>
                  <a:cubicBezTo>
                    <a:pt x="99" y="155"/>
                    <a:pt x="236" y="284"/>
                    <a:pt x="388" y="383"/>
                  </a:cubicBezTo>
                  <a:cubicBezTo>
                    <a:pt x="427" y="399"/>
                    <a:pt x="457" y="421"/>
                    <a:pt x="487" y="437"/>
                  </a:cubicBezTo>
                  <a:cubicBezTo>
                    <a:pt x="1362" y="459"/>
                    <a:pt x="2245" y="535"/>
                    <a:pt x="3120" y="589"/>
                  </a:cubicBezTo>
                  <a:cubicBezTo>
                    <a:pt x="3044" y="444"/>
                    <a:pt x="2960" y="307"/>
                    <a:pt x="2869" y="178"/>
                  </a:cubicBezTo>
                  <a:cubicBezTo>
                    <a:pt x="2013" y="62"/>
                    <a:pt x="1152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38"/>
            <p:cNvSpPr/>
            <p:nvPr/>
          </p:nvSpPr>
          <p:spPr>
            <a:xfrm>
              <a:off x="3985294" y="-4408341"/>
              <a:ext cx="210221" cy="65490"/>
            </a:xfrm>
            <a:custGeom>
              <a:avLst/>
              <a:gdLst/>
              <a:ahLst/>
              <a:cxnLst/>
              <a:rect l="l" t="t" r="r" b="b"/>
              <a:pathLst>
                <a:path w="3470" h="1081" extrusionOk="0">
                  <a:moveTo>
                    <a:pt x="2679" y="0"/>
                  </a:moveTo>
                  <a:lnTo>
                    <a:pt x="2549" y="8"/>
                  </a:lnTo>
                  <a:cubicBezTo>
                    <a:pt x="1910" y="46"/>
                    <a:pt x="1271" y="76"/>
                    <a:pt x="640" y="122"/>
                  </a:cubicBezTo>
                  <a:cubicBezTo>
                    <a:pt x="427" y="145"/>
                    <a:pt x="214" y="160"/>
                    <a:pt x="1" y="183"/>
                  </a:cubicBezTo>
                  <a:cubicBezTo>
                    <a:pt x="168" y="487"/>
                    <a:pt x="328" y="791"/>
                    <a:pt x="503" y="1080"/>
                  </a:cubicBezTo>
                  <a:lnTo>
                    <a:pt x="556" y="1080"/>
                  </a:lnTo>
                  <a:cubicBezTo>
                    <a:pt x="1241" y="1027"/>
                    <a:pt x="1925" y="974"/>
                    <a:pt x="2610" y="944"/>
                  </a:cubicBezTo>
                  <a:cubicBezTo>
                    <a:pt x="2899" y="928"/>
                    <a:pt x="3181" y="913"/>
                    <a:pt x="3470" y="898"/>
                  </a:cubicBezTo>
                  <a:cubicBezTo>
                    <a:pt x="3211" y="601"/>
                    <a:pt x="2945" y="297"/>
                    <a:pt x="2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38"/>
            <p:cNvSpPr/>
            <p:nvPr/>
          </p:nvSpPr>
          <p:spPr>
            <a:xfrm>
              <a:off x="4456813" y="-3957116"/>
              <a:ext cx="45255" cy="30473"/>
            </a:xfrm>
            <a:custGeom>
              <a:avLst/>
              <a:gdLst/>
              <a:ahLst/>
              <a:cxnLst/>
              <a:rect l="l" t="t" r="r" b="b"/>
              <a:pathLst>
                <a:path w="747" h="503" extrusionOk="0">
                  <a:moveTo>
                    <a:pt x="1" y="0"/>
                  </a:moveTo>
                  <a:cubicBezTo>
                    <a:pt x="99" y="107"/>
                    <a:pt x="198" y="229"/>
                    <a:pt x="282" y="358"/>
                  </a:cubicBezTo>
                  <a:cubicBezTo>
                    <a:pt x="396" y="388"/>
                    <a:pt x="518" y="426"/>
                    <a:pt x="632" y="464"/>
                  </a:cubicBezTo>
                  <a:cubicBezTo>
                    <a:pt x="670" y="480"/>
                    <a:pt x="708" y="495"/>
                    <a:pt x="746" y="502"/>
                  </a:cubicBezTo>
                  <a:cubicBezTo>
                    <a:pt x="708" y="366"/>
                    <a:pt x="678" y="229"/>
                    <a:pt x="632" y="92"/>
                  </a:cubicBezTo>
                  <a:cubicBezTo>
                    <a:pt x="427" y="54"/>
                    <a:pt x="214" y="2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38"/>
            <p:cNvSpPr/>
            <p:nvPr/>
          </p:nvSpPr>
          <p:spPr>
            <a:xfrm>
              <a:off x="4489104" y="-3906893"/>
              <a:ext cx="23082" cy="25445"/>
            </a:xfrm>
            <a:custGeom>
              <a:avLst/>
              <a:gdLst/>
              <a:ahLst/>
              <a:cxnLst/>
              <a:rect l="l" t="t" r="r" b="b"/>
              <a:pathLst>
                <a:path w="381" h="420" extrusionOk="0">
                  <a:moveTo>
                    <a:pt x="0" y="1"/>
                  </a:moveTo>
                  <a:cubicBezTo>
                    <a:pt x="46" y="122"/>
                    <a:pt x="91" y="244"/>
                    <a:pt x="122" y="373"/>
                  </a:cubicBezTo>
                  <a:cubicBezTo>
                    <a:pt x="213" y="389"/>
                    <a:pt x="297" y="404"/>
                    <a:pt x="380" y="419"/>
                  </a:cubicBezTo>
                  <a:cubicBezTo>
                    <a:pt x="358" y="328"/>
                    <a:pt x="342" y="221"/>
                    <a:pt x="320" y="122"/>
                  </a:cubicBezTo>
                  <a:cubicBezTo>
                    <a:pt x="213" y="77"/>
                    <a:pt x="107" y="39"/>
                    <a:pt x="0" y="1"/>
                  </a:cubicBezTo>
                  <a:close/>
                </a:path>
              </a:pathLst>
            </a:custGeom>
            <a:solidFill>
              <a:srgbClr val="5D7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38"/>
            <p:cNvSpPr/>
            <p:nvPr/>
          </p:nvSpPr>
          <p:spPr>
            <a:xfrm>
              <a:off x="4517215" y="-3805052"/>
              <a:ext cx="21689" cy="54948"/>
            </a:xfrm>
            <a:custGeom>
              <a:avLst/>
              <a:gdLst/>
              <a:ahLst/>
              <a:cxnLst/>
              <a:rect l="l" t="t" r="r" b="b"/>
              <a:pathLst>
                <a:path w="358" h="907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98"/>
                    <a:pt x="244" y="602"/>
                    <a:pt x="358" y="906"/>
                  </a:cubicBezTo>
                  <a:cubicBezTo>
                    <a:pt x="297" y="655"/>
                    <a:pt x="244" y="397"/>
                    <a:pt x="190" y="138"/>
                  </a:cubicBezTo>
                  <a:cubicBezTo>
                    <a:pt x="122" y="92"/>
                    <a:pt x="61" y="47"/>
                    <a:pt x="0" y="1"/>
                  </a:cubicBezTo>
                  <a:close/>
                </a:path>
              </a:pathLst>
            </a:custGeom>
            <a:solidFill>
              <a:srgbClr val="5D7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38"/>
            <p:cNvSpPr/>
            <p:nvPr/>
          </p:nvSpPr>
          <p:spPr>
            <a:xfrm>
              <a:off x="4200546" y="-4226470"/>
              <a:ext cx="133706" cy="39863"/>
            </a:xfrm>
            <a:custGeom>
              <a:avLst/>
              <a:gdLst/>
              <a:ahLst/>
              <a:cxnLst/>
              <a:rect l="l" t="t" r="r" b="b"/>
              <a:pathLst>
                <a:path w="2207" h="658" extrusionOk="0">
                  <a:moveTo>
                    <a:pt x="716" y="1"/>
                  </a:moveTo>
                  <a:cubicBezTo>
                    <a:pt x="478" y="1"/>
                    <a:pt x="240" y="5"/>
                    <a:pt x="0" y="11"/>
                  </a:cubicBezTo>
                  <a:cubicBezTo>
                    <a:pt x="198" y="201"/>
                    <a:pt x="358" y="422"/>
                    <a:pt x="495" y="658"/>
                  </a:cubicBezTo>
                  <a:lnTo>
                    <a:pt x="906" y="642"/>
                  </a:lnTo>
                  <a:lnTo>
                    <a:pt x="2207" y="597"/>
                  </a:lnTo>
                  <a:cubicBezTo>
                    <a:pt x="2039" y="407"/>
                    <a:pt x="1880" y="216"/>
                    <a:pt x="1720" y="26"/>
                  </a:cubicBezTo>
                  <a:cubicBezTo>
                    <a:pt x="1386" y="8"/>
                    <a:pt x="1051" y="1"/>
                    <a:pt x="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38"/>
            <p:cNvSpPr/>
            <p:nvPr/>
          </p:nvSpPr>
          <p:spPr>
            <a:xfrm>
              <a:off x="4247074" y="-4142865"/>
              <a:ext cx="153092" cy="28171"/>
            </a:xfrm>
            <a:custGeom>
              <a:avLst/>
              <a:gdLst/>
              <a:ahLst/>
              <a:cxnLst/>
              <a:rect l="l" t="t" r="r" b="b"/>
              <a:pathLst>
                <a:path w="2527" h="465" extrusionOk="0">
                  <a:moveTo>
                    <a:pt x="1" y="0"/>
                  </a:moveTo>
                  <a:cubicBezTo>
                    <a:pt x="39" y="153"/>
                    <a:pt x="77" y="305"/>
                    <a:pt x="115" y="457"/>
                  </a:cubicBezTo>
                  <a:cubicBezTo>
                    <a:pt x="336" y="449"/>
                    <a:pt x="556" y="449"/>
                    <a:pt x="784" y="449"/>
                  </a:cubicBezTo>
                  <a:cubicBezTo>
                    <a:pt x="1363" y="449"/>
                    <a:pt x="1949" y="449"/>
                    <a:pt x="2527" y="464"/>
                  </a:cubicBezTo>
                  <a:cubicBezTo>
                    <a:pt x="2435" y="350"/>
                    <a:pt x="2337" y="244"/>
                    <a:pt x="2245" y="137"/>
                  </a:cubicBezTo>
                  <a:cubicBezTo>
                    <a:pt x="1500" y="46"/>
                    <a:pt x="754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38"/>
            <p:cNvSpPr/>
            <p:nvPr/>
          </p:nvSpPr>
          <p:spPr>
            <a:xfrm>
              <a:off x="4069201" y="-4300502"/>
              <a:ext cx="201921" cy="39257"/>
            </a:xfrm>
            <a:custGeom>
              <a:avLst/>
              <a:gdLst/>
              <a:ahLst/>
              <a:cxnLst/>
              <a:rect l="l" t="t" r="r" b="b"/>
              <a:pathLst>
                <a:path w="3333" h="648" extrusionOk="0">
                  <a:moveTo>
                    <a:pt x="2846" y="0"/>
                  </a:moveTo>
                  <a:lnTo>
                    <a:pt x="2397" y="16"/>
                  </a:lnTo>
                  <a:cubicBezTo>
                    <a:pt x="2032" y="23"/>
                    <a:pt x="1666" y="38"/>
                    <a:pt x="1309" y="54"/>
                  </a:cubicBezTo>
                  <a:cubicBezTo>
                    <a:pt x="883" y="69"/>
                    <a:pt x="457" y="69"/>
                    <a:pt x="31" y="92"/>
                  </a:cubicBezTo>
                  <a:lnTo>
                    <a:pt x="0" y="92"/>
                  </a:lnTo>
                  <a:cubicBezTo>
                    <a:pt x="236" y="206"/>
                    <a:pt x="479" y="290"/>
                    <a:pt x="723" y="381"/>
                  </a:cubicBezTo>
                  <a:cubicBezTo>
                    <a:pt x="936" y="457"/>
                    <a:pt x="1134" y="548"/>
                    <a:pt x="1339" y="647"/>
                  </a:cubicBezTo>
                  <a:cubicBezTo>
                    <a:pt x="1818" y="617"/>
                    <a:pt x="2305" y="594"/>
                    <a:pt x="2785" y="586"/>
                  </a:cubicBezTo>
                  <a:lnTo>
                    <a:pt x="3332" y="586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38"/>
            <p:cNvSpPr/>
            <p:nvPr/>
          </p:nvSpPr>
          <p:spPr>
            <a:xfrm>
              <a:off x="4279850" y="-4167764"/>
              <a:ext cx="80211" cy="7452"/>
            </a:xfrm>
            <a:custGeom>
              <a:avLst/>
              <a:gdLst/>
              <a:ahLst/>
              <a:cxnLst/>
              <a:rect l="l" t="t" r="r" b="b"/>
              <a:pathLst>
                <a:path w="1324" h="123" extrusionOk="0">
                  <a:moveTo>
                    <a:pt x="1217" y="1"/>
                  </a:moveTo>
                  <a:lnTo>
                    <a:pt x="0" y="39"/>
                  </a:lnTo>
                  <a:lnTo>
                    <a:pt x="38" y="39"/>
                  </a:lnTo>
                  <a:cubicBezTo>
                    <a:pt x="464" y="54"/>
                    <a:pt x="890" y="84"/>
                    <a:pt x="1324" y="122"/>
                  </a:cubicBezTo>
                  <a:lnTo>
                    <a:pt x="1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38"/>
            <p:cNvSpPr/>
            <p:nvPr/>
          </p:nvSpPr>
          <p:spPr>
            <a:xfrm>
              <a:off x="3706005" y="-4696354"/>
              <a:ext cx="1012636" cy="1219526"/>
            </a:xfrm>
            <a:custGeom>
              <a:avLst/>
              <a:gdLst/>
              <a:ahLst/>
              <a:cxnLst/>
              <a:rect l="l" t="t" r="r" b="b"/>
              <a:pathLst>
                <a:path w="16715" h="20130" extrusionOk="0">
                  <a:moveTo>
                    <a:pt x="5034" y="1"/>
                  </a:moveTo>
                  <a:cubicBezTo>
                    <a:pt x="4321" y="1"/>
                    <a:pt x="3613" y="255"/>
                    <a:pt x="2952" y="570"/>
                  </a:cubicBezTo>
                  <a:cubicBezTo>
                    <a:pt x="2016" y="1011"/>
                    <a:pt x="1118" y="1551"/>
                    <a:pt x="137" y="1856"/>
                  </a:cubicBezTo>
                  <a:cubicBezTo>
                    <a:pt x="91" y="1932"/>
                    <a:pt x="38" y="2015"/>
                    <a:pt x="0" y="2099"/>
                  </a:cubicBezTo>
                  <a:cubicBezTo>
                    <a:pt x="413" y="1798"/>
                    <a:pt x="871" y="1600"/>
                    <a:pt x="1363" y="1600"/>
                  </a:cubicBezTo>
                  <a:cubicBezTo>
                    <a:pt x="1405" y="1600"/>
                    <a:pt x="1448" y="1601"/>
                    <a:pt x="1491" y="1604"/>
                  </a:cubicBezTo>
                  <a:cubicBezTo>
                    <a:pt x="1824" y="1513"/>
                    <a:pt x="2162" y="1468"/>
                    <a:pt x="2498" y="1468"/>
                  </a:cubicBezTo>
                  <a:cubicBezTo>
                    <a:pt x="3498" y="1468"/>
                    <a:pt x="4473" y="1864"/>
                    <a:pt x="5196" y="2593"/>
                  </a:cubicBezTo>
                  <a:cubicBezTo>
                    <a:pt x="7669" y="4876"/>
                    <a:pt x="9472" y="7447"/>
                    <a:pt x="11754" y="9920"/>
                  </a:cubicBezTo>
                  <a:cubicBezTo>
                    <a:pt x="13139" y="11305"/>
                    <a:pt x="13261" y="13541"/>
                    <a:pt x="13740" y="15618"/>
                  </a:cubicBezTo>
                  <a:cubicBezTo>
                    <a:pt x="13778" y="15710"/>
                    <a:pt x="13809" y="15793"/>
                    <a:pt x="13839" y="15885"/>
                  </a:cubicBezTo>
                  <a:cubicBezTo>
                    <a:pt x="14014" y="16402"/>
                    <a:pt x="14174" y="16927"/>
                    <a:pt x="14334" y="17444"/>
                  </a:cubicBezTo>
                  <a:cubicBezTo>
                    <a:pt x="14394" y="17574"/>
                    <a:pt x="14448" y="17695"/>
                    <a:pt x="14516" y="17809"/>
                  </a:cubicBezTo>
                  <a:cubicBezTo>
                    <a:pt x="14904" y="18532"/>
                    <a:pt x="15208" y="19301"/>
                    <a:pt x="15437" y="20092"/>
                  </a:cubicBezTo>
                  <a:cubicBezTo>
                    <a:pt x="15478" y="20117"/>
                    <a:pt x="15525" y="20129"/>
                    <a:pt x="15572" y="20129"/>
                  </a:cubicBezTo>
                  <a:cubicBezTo>
                    <a:pt x="15637" y="20129"/>
                    <a:pt x="15703" y="20106"/>
                    <a:pt x="15756" y="20061"/>
                  </a:cubicBezTo>
                  <a:cubicBezTo>
                    <a:pt x="15733" y="19955"/>
                    <a:pt x="15711" y="19848"/>
                    <a:pt x="15703" y="19734"/>
                  </a:cubicBezTo>
                  <a:cubicBezTo>
                    <a:pt x="15619" y="19080"/>
                    <a:pt x="15642" y="18426"/>
                    <a:pt x="15764" y="17779"/>
                  </a:cubicBezTo>
                  <a:cubicBezTo>
                    <a:pt x="15908" y="17079"/>
                    <a:pt x="16243" y="16432"/>
                    <a:pt x="16464" y="15755"/>
                  </a:cubicBezTo>
                  <a:cubicBezTo>
                    <a:pt x="16639" y="15223"/>
                    <a:pt x="16715" y="14743"/>
                    <a:pt x="16426" y="14241"/>
                  </a:cubicBezTo>
                  <a:cubicBezTo>
                    <a:pt x="16198" y="13846"/>
                    <a:pt x="15886" y="13511"/>
                    <a:pt x="15688" y="13093"/>
                  </a:cubicBezTo>
                  <a:cubicBezTo>
                    <a:pt x="15422" y="12522"/>
                    <a:pt x="15383" y="11936"/>
                    <a:pt x="15460" y="11312"/>
                  </a:cubicBezTo>
                  <a:cubicBezTo>
                    <a:pt x="15536" y="10688"/>
                    <a:pt x="15726" y="10049"/>
                    <a:pt x="15627" y="9433"/>
                  </a:cubicBezTo>
                  <a:cubicBezTo>
                    <a:pt x="15429" y="8239"/>
                    <a:pt x="14006" y="7866"/>
                    <a:pt x="13284" y="7052"/>
                  </a:cubicBezTo>
                  <a:cubicBezTo>
                    <a:pt x="12888" y="6595"/>
                    <a:pt x="12607" y="6055"/>
                    <a:pt x="12470" y="5469"/>
                  </a:cubicBezTo>
                  <a:cubicBezTo>
                    <a:pt x="12333" y="4922"/>
                    <a:pt x="12295" y="4328"/>
                    <a:pt x="12074" y="3811"/>
                  </a:cubicBezTo>
                  <a:cubicBezTo>
                    <a:pt x="11526" y="2548"/>
                    <a:pt x="10058" y="2609"/>
                    <a:pt x="8947" y="2213"/>
                  </a:cubicBezTo>
                  <a:cubicBezTo>
                    <a:pt x="8361" y="2000"/>
                    <a:pt x="7874" y="1658"/>
                    <a:pt x="7410" y="1239"/>
                  </a:cubicBezTo>
                  <a:cubicBezTo>
                    <a:pt x="6999" y="859"/>
                    <a:pt x="6619" y="440"/>
                    <a:pt x="6094" y="212"/>
                  </a:cubicBezTo>
                  <a:cubicBezTo>
                    <a:pt x="5743" y="63"/>
                    <a:pt x="5388" y="1"/>
                    <a:pt x="5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38"/>
            <p:cNvSpPr/>
            <p:nvPr/>
          </p:nvSpPr>
          <p:spPr>
            <a:xfrm>
              <a:off x="4306991" y="-4530053"/>
              <a:ext cx="95963" cy="348046"/>
            </a:xfrm>
            <a:custGeom>
              <a:avLst/>
              <a:gdLst/>
              <a:ahLst/>
              <a:cxnLst/>
              <a:rect l="l" t="t" r="r" b="b"/>
              <a:pathLst>
                <a:path w="1584" h="5745" extrusionOk="0">
                  <a:moveTo>
                    <a:pt x="952" y="1"/>
                  </a:moveTo>
                  <a:cubicBezTo>
                    <a:pt x="906" y="282"/>
                    <a:pt x="868" y="564"/>
                    <a:pt x="830" y="845"/>
                  </a:cubicBezTo>
                  <a:cubicBezTo>
                    <a:pt x="739" y="1454"/>
                    <a:pt x="617" y="2047"/>
                    <a:pt x="503" y="2656"/>
                  </a:cubicBezTo>
                  <a:cubicBezTo>
                    <a:pt x="336" y="3462"/>
                    <a:pt x="184" y="4276"/>
                    <a:pt x="1" y="5090"/>
                  </a:cubicBezTo>
                  <a:cubicBezTo>
                    <a:pt x="191" y="5311"/>
                    <a:pt x="374" y="5524"/>
                    <a:pt x="564" y="5745"/>
                  </a:cubicBezTo>
                  <a:lnTo>
                    <a:pt x="632" y="5501"/>
                  </a:lnTo>
                  <a:cubicBezTo>
                    <a:pt x="785" y="4915"/>
                    <a:pt x="944" y="4337"/>
                    <a:pt x="1096" y="3751"/>
                  </a:cubicBezTo>
                  <a:cubicBezTo>
                    <a:pt x="1119" y="3607"/>
                    <a:pt x="1135" y="3462"/>
                    <a:pt x="1150" y="3318"/>
                  </a:cubicBezTo>
                  <a:cubicBezTo>
                    <a:pt x="1233" y="2641"/>
                    <a:pt x="1332" y="1971"/>
                    <a:pt x="1439" y="1294"/>
                  </a:cubicBezTo>
                  <a:cubicBezTo>
                    <a:pt x="1492" y="982"/>
                    <a:pt x="1538" y="663"/>
                    <a:pt x="1583" y="343"/>
                  </a:cubicBezTo>
                  <a:cubicBezTo>
                    <a:pt x="1393" y="198"/>
                    <a:pt x="1173" y="84"/>
                    <a:pt x="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38"/>
            <p:cNvSpPr/>
            <p:nvPr/>
          </p:nvSpPr>
          <p:spPr>
            <a:xfrm>
              <a:off x="4448998" y="-4263607"/>
              <a:ext cx="79302" cy="209737"/>
            </a:xfrm>
            <a:custGeom>
              <a:avLst/>
              <a:gdLst/>
              <a:ahLst/>
              <a:cxnLst/>
              <a:rect l="l" t="t" r="r" b="b"/>
              <a:pathLst>
                <a:path w="1309" h="3462" extrusionOk="0">
                  <a:moveTo>
                    <a:pt x="1096" y="0"/>
                  </a:moveTo>
                  <a:cubicBezTo>
                    <a:pt x="1035" y="312"/>
                    <a:pt x="966" y="624"/>
                    <a:pt x="883" y="936"/>
                  </a:cubicBezTo>
                  <a:cubicBezTo>
                    <a:pt x="769" y="1369"/>
                    <a:pt x="624" y="1796"/>
                    <a:pt x="464" y="2222"/>
                  </a:cubicBezTo>
                  <a:cubicBezTo>
                    <a:pt x="320" y="2617"/>
                    <a:pt x="160" y="3013"/>
                    <a:pt x="0" y="3401"/>
                  </a:cubicBezTo>
                  <a:cubicBezTo>
                    <a:pt x="8" y="3424"/>
                    <a:pt x="23" y="3439"/>
                    <a:pt x="38" y="3462"/>
                  </a:cubicBezTo>
                  <a:lnTo>
                    <a:pt x="266" y="2922"/>
                  </a:lnTo>
                  <a:cubicBezTo>
                    <a:pt x="441" y="2518"/>
                    <a:pt x="639" y="2123"/>
                    <a:pt x="791" y="1712"/>
                  </a:cubicBezTo>
                  <a:cubicBezTo>
                    <a:pt x="974" y="1210"/>
                    <a:pt x="1134" y="700"/>
                    <a:pt x="1309" y="190"/>
                  </a:cubicBezTo>
                  <a:cubicBezTo>
                    <a:pt x="1240" y="129"/>
                    <a:pt x="1164" y="69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38"/>
            <p:cNvSpPr/>
            <p:nvPr/>
          </p:nvSpPr>
          <p:spPr>
            <a:xfrm>
              <a:off x="4423190" y="-4309287"/>
              <a:ext cx="73305" cy="230516"/>
            </a:xfrm>
            <a:custGeom>
              <a:avLst/>
              <a:gdLst/>
              <a:ahLst/>
              <a:cxnLst/>
              <a:rect l="l" t="t" r="r" b="b"/>
              <a:pathLst>
                <a:path w="1210" h="3805" extrusionOk="0">
                  <a:moveTo>
                    <a:pt x="982" y="1"/>
                  </a:moveTo>
                  <a:cubicBezTo>
                    <a:pt x="913" y="298"/>
                    <a:pt x="845" y="594"/>
                    <a:pt x="769" y="891"/>
                  </a:cubicBezTo>
                  <a:cubicBezTo>
                    <a:pt x="533" y="1812"/>
                    <a:pt x="266" y="2717"/>
                    <a:pt x="0" y="3630"/>
                  </a:cubicBezTo>
                  <a:cubicBezTo>
                    <a:pt x="53" y="3683"/>
                    <a:pt x="107" y="3744"/>
                    <a:pt x="160" y="3805"/>
                  </a:cubicBezTo>
                  <a:cubicBezTo>
                    <a:pt x="320" y="3402"/>
                    <a:pt x="479" y="2998"/>
                    <a:pt x="624" y="2595"/>
                  </a:cubicBezTo>
                  <a:cubicBezTo>
                    <a:pt x="867" y="1865"/>
                    <a:pt x="1065" y="1127"/>
                    <a:pt x="1210" y="374"/>
                  </a:cubicBezTo>
                  <a:cubicBezTo>
                    <a:pt x="1126" y="260"/>
                    <a:pt x="1050" y="130"/>
                    <a:pt x="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38"/>
            <p:cNvSpPr/>
            <p:nvPr/>
          </p:nvSpPr>
          <p:spPr>
            <a:xfrm>
              <a:off x="4142931" y="-4632378"/>
              <a:ext cx="68276" cy="278437"/>
            </a:xfrm>
            <a:custGeom>
              <a:avLst/>
              <a:gdLst/>
              <a:ahLst/>
              <a:cxnLst/>
              <a:rect l="l" t="t" r="r" b="b"/>
              <a:pathLst>
                <a:path w="1127" h="4596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647"/>
                    <a:pt x="99" y="1286"/>
                    <a:pt x="160" y="1933"/>
                  </a:cubicBezTo>
                  <a:cubicBezTo>
                    <a:pt x="290" y="2648"/>
                    <a:pt x="388" y="3379"/>
                    <a:pt x="449" y="4101"/>
                  </a:cubicBezTo>
                  <a:cubicBezTo>
                    <a:pt x="594" y="4269"/>
                    <a:pt x="731" y="4429"/>
                    <a:pt x="875" y="4596"/>
                  </a:cubicBezTo>
                  <a:cubicBezTo>
                    <a:pt x="936" y="3827"/>
                    <a:pt x="1020" y="3067"/>
                    <a:pt x="1126" y="2306"/>
                  </a:cubicBezTo>
                  <a:cubicBezTo>
                    <a:pt x="1088" y="1789"/>
                    <a:pt x="1028" y="1279"/>
                    <a:pt x="951" y="769"/>
                  </a:cubicBezTo>
                  <a:cubicBezTo>
                    <a:pt x="685" y="594"/>
                    <a:pt x="434" y="404"/>
                    <a:pt x="198" y="191"/>
                  </a:cubicBezTo>
                  <a:cubicBezTo>
                    <a:pt x="137" y="130"/>
                    <a:pt x="69" y="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38"/>
            <p:cNvSpPr/>
            <p:nvPr/>
          </p:nvSpPr>
          <p:spPr>
            <a:xfrm>
              <a:off x="4234170" y="-4562767"/>
              <a:ext cx="29564" cy="275711"/>
            </a:xfrm>
            <a:custGeom>
              <a:avLst/>
              <a:gdLst/>
              <a:ahLst/>
              <a:cxnLst/>
              <a:rect l="l" t="t" r="r" b="b"/>
              <a:pathLst>
                <a:path w="488" h="4551" extrusionOk="0">
                  <a:moveTo>
                    <a:pt x="191" y="0"/>
                  </a:moveTo>
                  <a:cubicBezTo>
                    <a:pt x="123" y="388"/>
                    <a:pt x="62" y="784"/>
                    <a:pt x="1" y="1180"/>
                  </a:cubicBezTo>
                  <a:cubicBezTo>
                    <a:pt x="31" y="1514"/>
                    <a:pt x="46" y="1842"/>
                    <a:pt x="54" y="2176"/>
                  </a:cubicBezTo>
                  <a:cubicBezTo>
                    <a:pt x="77" y="2853"/>
                    <a:pt x="69" y="3538"/>
                    <a:pt x="24" y="4215"/>
                  </a:cubicBezTo>
                  <a:cubicBezTo>
                    <a:pt x="115" y="4329"/>
                    <a:pt x="214" y="4444"/>
                    <a:pt x="305" y="4550"/>
                  </a:cubicBezTo>
                  <a:cubicBezTo>
                    <a:pt x="396" y="3067"/>
                    <a:pt x="465" y="1583"/>
                    <a:pt x="488" y="92"/>
                  </a:cubicBezTo>
                  <a:cubicBezTo>
                    <a:pt x="396" y="69"/>
                    <a:pt x="313" y="39"/>
                    <a:pt x="229" y="1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38"/>
            <p:cNvSpPr/>
            <p:nvPr/>
          </p:nvSpPr>
          <p:spPr>
            <a:xfrm>
              <a:off x="4623660" y="-3572230"/>
              <a:ext cx="31866" cy="51192"/>
            </a:xfrm>
            <a:custGeom>
              <a:avLst/>
              <a:gdLst/>
              <a:ahLst/>
              <a:cxnLst/>
              <a:rect l="l" t="t" r="r" b="b"/>
              <a:pathLst>
                <a:path w="526" h="845" extrusionOk="0">
                  <a:moveTo>
                    <a:pt x="526" y="0"/>
                  </a:moveTo>
                  <a:lnTo>
                    <a:pt x="526" y="0"/>
                  </a:lnTo>
                  <a:cubicBezTo>
                    <a:pt x="343" y="213"/>
                    <a:pt x="168" y="434"/>
                    <a:pt x="1" y="654"/>
                  </a:cubicBezTo>
                  <a:cubicBezTo>
                    <a:pt x="23" y="715"/>
                    <a:pt x="46" y="784"/>
                    <a:pt x="69" y="845"/>
                  </a:cubicBezTo>
                  <a:cubicBezTo>
                    <a:pt x="221" y="685"/>
                    <a:pt x="366" y="525"/>
                    <a:pt x="510" y="358"/>
                  </a:cubicBezTo>
                  <a:cubicBezTo>
                    <a:pt x="510" y="236"/>
                    <a:pt x="510" y="122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38"/>
            <p:cNvSpPr/>
            <p:nvPr/>
          </p:nvSpPr>
          <p:spPr>
            <a:xfrm>
              <a:off x="4048421" y="-4691810"/>
              <a:ext cx="91358" cy="273833"/>
            </a:xfrm>
            <a:custGeom>
              <a:avLst/>
              <a:gdLst/>
              <a:ahLst/>
              <a:cxnLst/>
              <a:rect l="l" t="t" r="r" b="b"/>
              <a:pathLst>
                <a:path w="1508" h="4520" extrusionOk="0">
                  <a:moveTo>
                    <a:pt x="1" y="0"/>
                  </a:moveTo>
                  <a:cubicBezTo>
                    <a:pt x="46" y="152"/>
                    <a:pt x="84" y="305"/>
                    <a:pt x="123" y="457"/>
                  </a:cubicBezTo>
                  <a:cubicBezTo>
                    <a:pt x="267" y="1012"/>
                    <a:pt x="366" y="1567"/>
                    <a:pt x="465" y="2138"/>
                  </a:cubicBezTo>
                  <a:cubicBezTo>
                    <a:pt x="533" y="2518"/>
                    <a:pt x="602" y="2899"/>
                    <a:pt x="670" y="3287"/>
                  </a:cubicBezTo>
                  <a:cubicBezTo>
                    <a:pt x="724" y="3454"/>
                    <a:pt x="777" y="3622"/>
                    <a:pt x="822" y="3789"/>
                  </a:cubicBezTo>
                  <a:cubicBezTo>
                    <a:pt x="1058" y="4032"/>
                    <a:pt x="1279" y="4276"/>
                    <a:pt x="1507" y="4519"/>
                  </a:cubicBezTo>
                  <a:cubicBezTo>
                    <a:pt x="1454" y="3994"/>
                    <a:pt x="1393" y="3469"/>
                    <a:pt x="1347" y="2945"/>
                  </a:cubicBezTo>
                  <a:cubicBezTo>
                    <a:pt x="1195" y="2115"/>
                    <a:pt x="1005" y="1301"/>
                    <a:pt x="762" y="495"/>
                  </a:cubicBezTo>
                  <a:cubicBezTo>
                    <a:pt x="739" y="419"/>
                    <a:pt x="716" y="343"/>
                    <a:pt x="693" y="274"/>
                  </a:cubicBezTo>
                  <a:cubicBezTo>
                    <a:pt x="609" y="221"/>
                    <a:pt x="526" y="183"/>
                    <a:pt x="442" y="145"/>
                  </a:cubicBezTo>
                  <a:cubicBezTo>
                    <a:pt x="305" y="84"/>
                    <a:pt x="153" y="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38"/>
            <p:cNvSpPr/>
            <p:nvPr/>
          </p:nvSpPr>
          <p:spPr>
            <a:xfrm>
              <a:off x="3957183" y="-4693203"/>
              <a:ext cx="106080" cy="195015"/>
            </a:xfrm>
            <a:custGeom>
              <a:avLst/>
              <a:gdLst/>
              <a:ahLst/>
              <a:cxnLst/>
              <a:rect l="l" t="t" r="r" b="b"/>
              <a:pathLst>
                <a:path w="1751" h="3219" extrusionOk="0">
                  <a:moveTo>
                    <a:pt x="335" y="0"/>
                  </a:moveTo>
                  <a:cubicBezTo>
                    <a:pt x="221" y="23"/>
                    <a:pt x="115" y="46"/>
                    <a:pt x="0" y="69"/>
                  </a:cubicBezTo>
                  <a:cubicBezTo>
                    <a:pt x="305" y="891"/>
                    <a:pt x="655" y="1689"/>
                    <a:pt x="989" y="2488"/>
                  </a:cubicBezTo>
                  <a:lnTo>
                    <a:pt x="1050" y="2549"/>
                  </a:lnTo>
                  <a:cubicBezTo>
                    <a:pt x="1286" y="2770"/>
                    <a:pt x="1522" y="2998"/>
                    <a:pt x="1750" y="3219"/>
                  </a:cubicBezTo>
                  <a:cubicBezTo>
                    <a:pt x="1461" y="2374"/>
                    <a:pt x="1119" y="1545"/>
                    <a:pt x="723" y="746"/>
                  </a:cubicBezTo>
                  <a:cubicBezTo>
                    <a:pt x="594" y="495"/>
                    <a:pt x="465" y="251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38"/>
            <p:cNvSpPr/>
            <p:nvPr/>
          </p:nvSpPr>
          <p:spPr>
            <a:xfrm>
              <a:off x="4545750" y="-3920221"/>
              <a:ext cx="109291" cy="203315"/>
            </a:xfrm>
            <a:custGeom>
              <a:avLst/>
              <a:gdLst/>
              <a:ahLst/>
              <a:cxnLst/>
              <a:rect l="l" t="t" r="r" b="b"/>
              <a:pathLst>
                <a:path w="1804" h="3356" extrusionOk="0">
                  <a:moveTo>
                    <a:pt x="1720" y="0"/>
                  </a:moveTo>
                  <a:cubicBezTo>
                    <a:pt x="1416" y="571"/>
                    <a:pt x="1119" y="1141"/>
                    <a:pt x="815" y="1712"/>
                  </a:cubicBezTo>
                  <a:cubicBezTo>
                    <a:pt x="556" y="2199"/>
                    <a:pt x="282" y="2686"/>
                    <a:pt x="1" y="3157"/>
                  </a:cubicBezTo>
                  <a:cubicBezTo>
                    <a:pt x="24" y="3226"/>
                    <a:pt x="47" y="3287"/>
                    <a:pt x="69" y="3355"/>
                  </a:cubicBezTo>
                  <a:cubicBezTo>
                    <a:pt x="229" y="3119"/>
                    <a:pt x="396" y="2891"/>
                    <a:pt x="564" y="2663"/>
                  </a:cubicBezTo>
                  <a:cubicBezTo>
                    <a:pt x="1005" y="1864"/>
                    <a:pt x="1408" y="1042"/>
                    <a:pt x="1804" y="221"/>
                  </a:cubicBezTo>
                  <a:cubicBezTo>
                    <a:pt x="1774" y="145"/>
                    <a:pt x="1743" y="76"/>
                    <a:pt x="1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38"/>
            <p:cNvSpPr/>
            <p:nvPr/>
          </p:nvSpPr>
          <p:spPr>
            <a:xfrm>
              <a:off x="4511217" y="-4099548"/>
              <a:ext cx="115713" cy="278922"/>
            </a:xfrm>
            <a:custGeom>
              <a:avLst/>
              <a:gdLst/>
              <a:ahLst/>
              <a:cxnLst/>
              <a:rect l="l" t="t" r="r" b="b"/>
              <a:pathLst>
                <a:path w="1910" h="4604" extrusionOk="0">
                  <a:moveTo>
                    <a:pt x="1910" y="1"/>
                  </a:moveTo>
                  <a:lnTo>
                    <a:pt x="1910" y="1"/>
                  </a:lnTo>
                  <a:cubicBezTo>
                    <a:pt x="1316" y="1195"/>
                    <a:pt x="677" y="2374"/>
                    <a:pt x="0" y="3523"/>
                  </a:cubicBezTo>
                  <a:cubicBezTo>
                    <a:pt x="76" y="3881"/>
                    <a:pt x="145" y="4246"/>
                    <a:pt x="213" y="4603"/>
                  </a:cubicBezTo>
                  <a:cubicBezTo>
                    <a:pt x="662" y="3493"/>
                    <a:pt x="1081" y="2367"/>
                    <a:pt x="1476" y="1233"/>
                  </a:cubicBezTo>
                  <a:cubicBezTo>
                    <a:pt x="1621" y="822"/>
                    <a:pt x="1765" y="411"/>
                    <a:pt x="1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38"/>
            <p:cNvSpPr/>
            <p:nvPr/>
          </p:nvSpPr>
          <p:spPr>
            <a:xfrm>
              <a:off x="4451724" y="-4351695"/>
              <a:ext cx="15267" cy="75668"/>
            </a:xfrm>
            <a:custGeom>
              <a:avLst/>
              <a:gdLst/>
              <a:ahLst/>
              <a:cxnLst/>
              <a:rect l="l" t="t" r="r" b="b"/>
              <a:pathLst>
                <a:path w="252" h="1249" extrusionOk="0">
                  <a:moveTo>
                    <a:pt x="221" y="1"/>
                  </a:moveTo>
                  <a:cubicBezTo>
                    <a:pt x="153" y="412"/>
                    <a:pt x="77" y="830"/>
                    <a:pt x="1" y="1249"/>
                  </a:cubicBezTo>
                  <a:lnTo>
                    <a:pt x="16" y="1180"/>
                  </a:lnTo>
                  <a:cubicBezTo>
                    <a:pt x="107" y="815"/>
                    <a:pt x="183" y="450"/>
                    <a:pt x="252" y="85"/>
                  </a:cubicBezTo>
                  <a:cubicBezTo>
                    <a:pt x="244" y="62"/>
                    <a:pt x="229" y="3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38"/>
            <p:cNvSpPr/>
            <p:nvPr/>
          </p:nvSpPr>
          <p:spPr>
            <a:xfrm>
              <a:off x="4274276" y="-4551257"/>
              <a:ext cx="68276" cy="307032"/>
            </a:xfrm>
            <a:custGeom>
              <a:avLst/>
              <a:gdLst/>
              <a:ahLst/>
              <a:cxnLst/>
              <a:rect l="l" t="t" r="r" b="b"/>
              <a:pathLst>
                <a:path w="1127" h="5068" extrusionOk="0">
                  <a:moveTo>
                    <a:pt x="206" y="1"/>
                  </a:moveTo>
                  <a:cubicBezTo>
                    <a:pt x="176" y="1598"/>
                    <a:pt x="100" y="3196"/>
                    <a:pt x="1" y="4786"/>
                  </a:cubicBezTo>
                  <a:lnTo>
                    <a:pt x="237" y="5068"/>
                  </a:lnTo>
                  <a:cubicBezTo>
                    <a:pt x="419" y="4216"/>
                    <a:pt x="587" y="3356"/>
                    <a:pt x="754" y="2504"/>
                  </a:cubicBezTo>
                  <a:cubicBezTo>
                    <a:pt x="868" y="1933"/>
                    <a:pt x="959" y="1370"/>
                    <a:pt x="1043" y="800"/>
                  </a:cubicBezTo>
                  <a:cubicBezTo>
                    <a:pt x="1066" y="609"/>
                    <a:pt x="1096" y="419"/>
                    <a:pt x="1127" y="229"/>
                  </a:cubicBezTo>
                  <a:cubicBezTo>
                    <a:pt x="822" y="145"/>
                    <a:pt x="510" y="77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38"/>
            <p:cNvSpPr/>
            <p:nvPr/>
          </p:nvSpPr>
          <p:spPr>
            <a:xfrm>
              <a:off x="4635655" y="-3517887"/>
              <a:ext cx="24475" cy="41196"/>
            </a:xfrm>
            <a:custGeom>
              <a:avLst/>
              <a:gdLst/>
              <a:ahLst/>
              <a:cxnLst/>
              <a:rect l="l" t="t" r="r" b="b"/>
              <a:pathLst>
                <a:path w="404" h="680" extrusionOk="0">
                  <a:moveTo>
                    <a:pt x="328" y="1"/>
                  </a:moveTo>
                  <a:cubicBezTo>
                    <a:pt x="221" y="122"/>
                    <a:pt x="115" y="237"/>
                    <a:pt x="0" y="351"/>
                  </a:cubicBezTo>
                  <a:cubicBezTo>
                    <a:pt x="31" y="442"/>
                    <a:pt x="61" y="541"/>
                    <a:pt x="92" y="640"/>
                  </a:cubicBezTo>
                  <a:cubicBezTo>
                    <a:pt x="135" y="666"/>
                    <a:pt x="183" y="680"/>
                    <a:pt x="231" y="680"/>
                  </a:cubicBezTo>
                  <a:cubicBezTo>
                    <a:pt x="294" y="680"/>
                    <a:pt x="356" y="657"/>
                    <a:pt x="404" y="609"/>
                  </a:cubicBezTo>
                  <a:cubicBezTo>
                    <a:pt x="388" y="503"/>
                    <a:pt x="366" y="396"/>
                    <a:pt x="358" y="282"/>
                  </a:cubicBezTo>
                  <a:cubicBezTo>
                    <a:pt x="343" y="183"/>
                    <a:pt x="335" y="100"/>
                    <a:pt x="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38"/>
            <p:cNvSpPr/>
            <p:nvPr/>
          </p:nvSpPr>
          <p:spPr>
            <a:xfrm>
              <a:off x="4505219" y="-4198662"/>
              <a:ext cx="129101" cy="277528"/>
            </a:xfrm>
            <a:custGeom>
              <a:avLst/>
              <a:gdLst/>
              <a:ahLst/>
              <a:cxnLst/>
              <a:rect l="l" t="t" r="r" b="b"/>
              <a:pathLst>
                <a:path w="2131" h="4581" extrusionOk="0">
                  <a:moveTo>
                    <a:pt x="1606" y="1"/>
                  </a:moveTo>
                  <a:cubicBezTo>
                    <a:pt x="1453" y="434"/>
                    <a:pt x="1294" y="868"/>
                    <a:pt x="1142" y="1302"/>
                  </a:cubicBezTo>
                  <a:cubicBezTo>
                    <a:pt x="860" y="2063"/>
                    <a:pt x="617" y="2839"/>
                    <a:pt x="350" y="3607"/>
                  </a:cubicBezTo>
                  <a:cubicBezTo>
                    <a:pt x="236" y="3934"/>
                    <a:pt x="122" y="4254"/>
                    <a:pt x="0" y="4581"/>
                  </a:cubicBezTo>
                  <a:cubicBezTo>
                    <a:pt x="761" y="3249"/>
                    <a:pt x="1469" y="1895"/>
                    <a:pt x="2131" y="518"/>
                  </a:cubicBezTo>
                  <a:cubicBezTo>
                    <a:pt x="1978" y="320"/>
                    <a:pt x="1803" y="145"/>
                    <a:pt x="1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38"/>
            <p:cNvSpPr/>
            <p:nvPr/>
          </p:nvSpPr>
          <p:spPr>
            <a:xfrm>
              <a:off x="4599245" y="-3685158"/>
              <a:ext cx="82998" cy="128193"/>
            </a:xfrm>
            <a:custGeom>
              <a:avLst/>
              <a:gdLst/>
              <a:ahLst/>
              <a:cxnLst/>
              <a:rect l="l" t="t" r="r" b="b"/>
              <a:pathLst>
                <a:path w="1370" h="2116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271" y="107"/>
                    <a:pt x="1172" y="221"/>
                    <a:pt x="1073" y="327"/>
                  </a:cubicBezTo>
                  <a:cubicBezTo>
                    <a:pt x="708" y="738"/>
                    <a:pt x="358" y="1164"/>
                    <a:pt x="0" y="1583"/>
                  </a:cubicBezTo>
                  <a:cubicBezTo>
                    <a:pt x="84" y="1758"/>
                    <a:pt x="160" y="1932"/>
                    <a:pt x="236" y="2115"/>
                  </a:cubicBezTo>
                  <a:cubicBezTo>
                    <a:pt x="487" y="1803"/>
                    <a:pt x="746" y="1491"/>
                    <a:pt x="1005" y="1187"/>
                  </a:cubicBezTo>
                  <a:cubicBezTo>
                    <a:pt x="1012" y="1156"/>
                    <a:pt x="1012" y="1126"/>
                    <a:pt x="1020" y="1088"/>
                  </a:cubicBezTo>
                  <a:cubicBezTo>
                    <a:pt x="1104" y="715"/>
                    <a:pt x="1218" y="35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38"/>
            <p:cNvSpPr/>
            <p:nvPr/>
          </p:nvSpPr>
          <p:spPr>
            <a:xfrm>
              <a:off x="4531937" y="-4107847"/>
              <a:ext cx="123588" cy="348955"/>
            </a:xfrm>
            <a:custGeom>
              <a:avLst/>
              <a:gdLst/>
              <a:ahLst/>
              <a:cxnLst/>
              <a:rect l="l" t="t" r="r" b="b"/>
              <a:pathLst>
                <a:path w="2040" h="5760" extrusionOk="0">
                  <a:moveTo>
                    <a:pt x="2017" y="1"/>
                  </a:moveTo>
                  <a:cubicBezTo>
                    <a:pt x="1537" y="1393"/>
                    <a:pt x="1043" y="2785"/>
                    <a:pt x="510" y="4155"/>
                  </a:cubicBezTo>
                  <a:cubicBezTo>
                    <a:pt x="343" y="4581"/>
                    <a:pt x="176" y="4999"/>
                    <a:pt x="1" y="5410"/>
                  </a:cubicBezTo>
                  <a:cubicBezTo>
                    <a:pt x="23" y="5532"/>
                    <a:pt x="54" y="5646"/>
                    <a:pt x="77" y="5760"/>
                  </a:cubicBezTo>
                  <a:cubicBezTo>
                    <a:pt x="693" y="4702"/>
                    <a:pt x="1241" y="3614"/>
                    <a:pt x="1819" y="2526"/>
                  </a:cubicBezTo>
                  <a:cubicBezTo>
                    <a:pt x="1781" y="2222"/>
                    <a:pt x="1781" y="1910"/>
                    <a:pt x="1827" y="1598"/>
                  </a:cubicBezTo>
                  <a:cubicBezTo>
                    <a:pt x="1887" y="1081"/>
                    <a:pt x="2040" y="533"/>
                    <a:pt x="2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38"/>
            <p:cNvSpPr/>
            <p:nvPr/>
          </p:nvSpPr>
          <p:spPr>
            <a:xfrm>
              <a:off x="4465598" y="-4237375"/>
              <a:ext cx="118015" cy="280315"/>
            </a:xfrm>
            <a:custGeom>
              <a:avLst/>
              <a:gdLst/>
              <a:ahLst/>
              <a:cxnLst/>
              <a:rect l="l" t="t" r="r" b="b"/>
              <a:pathLst>
                <a:path w="1948" h="4627" extrusionOk="0">
                  <a:moveTo>
                    <a:pt x="1354" y="1"/>
                  </a:moveTo>
                  <a:cubicBezTo>
                    <a:pt x="1339" y="62"/>
                    <a:pt x="1316" y="115"/>
                    <a:pt x="1301" y="168"/>
                  </a:cubicBezTo>
                  <a:cubicBezTo>
                    <a:pt x="1111" y="708"/>
                    <a:pt x="943" y="1256"/>
                    <a:pt x="715" y="1781"/>
                  </a:cubicBezTo>
                  <a:cubicBezTo>
                    <a:pt x="472" y="2329"/>
                    <a:pt x="244" y="2884"/>
                    <a:pt x="0" y="3440"/>
                  </a:cubicBezTo>
                  <a:cubicBezTo>
                    <a:pt x="190" y="3820"/>
                    <a:pt x="342" y="4216"/>
                    <a:pt x="464" y="4626"/>
                  </a:cubicBezTo>
                  <a:cubicBezTo>
                    <a:pt x="829" y="3607"/>
                    <a:pt x="1156" y="2580"/>
                    <a:pt x="1529" y="1560"/>
                  </a:cubicBezTo>
                  <a:cubicBezTo>
                    <a:pt x="1666" y="1180"/>
                    <a:pt x="1811" y="792"/>
                    <a:pt x="1948" y="404"/>
                  </a:cubicBezTo>
                  <a:cubicBezTo>
                    <a:pt x="1750" y="267"/>
                    <a:pt x="1552" y="138"/>
                    <a:pt x="1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38"/>
            <p:cNvSpPr/>
            <p:nvPr/>
          </p:nvSpPr>
          <p:spPr>
            <a:xfrm>
              <a:off x="4370179" y="-4478860"/>
              <a:ext cx="81181" cy="359557"/>
            </a:xfrm>
            <a:custGeom>
              <a:avLst/>
              <a:gdLst/>
              <a:ahLst/>
              <a:cxnLst/>
              <a:rect l="l" t="t" r="r" b="b"/>
              <a:pathLst>
                <a:path w="1340" h="5935" extrusionOk="0">
                  <a:moveTo>
                    <a:pt x="997" y="0"/>
                  </a:moveTo>
                  <a:cubicBezTo>
                    <a:pt x="837" y="936"/>
                    <a:pt x="708" y="1879"/>
                    <a:pt x="480" y="2800"/>
                  </a:cubicBezTo>
                  <a:cubicBezTo>
                    <a:pt x="464" y="2868"/>
                    <a:pt x="441" y="2929"/>
                    <a:pt x="426" y="2990"/>
                  </a:cubicBezTo>
                  <a:cubicBezTo>
                    <a:pt x="335" y="3819"/>
                    <a:pt x="190" y="4641"/>
                    <a:pt x="0" y="5447"/>
                  </a:cubicBezTo>
                  <a:cubicBezTo>
                    <a:pt x="145" y="5607"/>
                    <a:pt x="282" y="5775"/>
                    <a:pt x="434" y="5934"/>
                  </a:cubicBezTo>
                  <a:cubicBezTo>
                    <a:pt x="457" y="5820"/>
                    <a:pt x="480" y="5699"/>
                    <a:pt x="502" y="5584"/>
                  </a:cubicBezTo>
                  <a:cubicBezTo>
                    <a:pt x="807" y="4078"/>
                    <a:pt x="1126" y="2556"/>
                    <a:pt x="1339" y="1027"/>
                  </a:cubicBezTo>
                  <a:cubicBezTo>
                    <a:pt x="1286" y="753"/>
                    <a:pt x="1210" y="479"/>
                    <a:pt x="1111" y="221"/>
                  </a:cubicBezTo>
                  <a:cubicBezTo>
                    <a:pt x="1073" y="145"/>
                    <a:pt x="1035" y="76"/>
                    <a:pt x="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38"/>
            <p:cNvSpPr/>
            <p:nvPr/>
          </p:nvSpPr>
          <p:spPr>
            <a:xfrm>
              <a:off x="4561441" y="-3854791"/>
              <a:ext cx="141097" cy="204708"/>
            </a:xfrm>
            <a:custGeom>
              <a:avLst/>
              <a:gdLst/>
              <a:ahLst/>
              <a:cxnLst/>
              <a:rect l="l" t="t" r="r" b="b"/>
              <a:pathLst>
                <a:path w="2329" h="3379" extrusionOk="0">
                  <a:moveTo>
                    <a:pt x="2078" y="0"/>
                  </a:moveTo>
                  <a:cubicBezTo>
                    <a:pt x="1606" y="533"/>
                    <a:pt x="1149" y="1088"/>
                    <a:pt x="723" y="1659"/>
                  </a:cubicBezTo>
                  <a:lnTo>
                    <a:pt x="624" y="1796"/>
                  </a:lnTo>
                  <a:cubicBezTo>
                    <a:pt x="419" y="2161"/>
                    <a:pt x="214" y="2519"/>
                    <a:pt x="1" y="2876"/>
                  </a:cubicBezTo>
                  <a:lnTo>
                    <a:pt x="160" y="3378"/>
                  </a:lnTo>
                  <a:cubicBezTo>
                    <a:pt x="837" y="2359"/>
                    <a:pt x="1575" y="1370"/>
                    <a:pt x="2329" y="396"/>
                  </a:cubicBezTo>
                  <a:cubicBezTo>
                    <a:pt x="2321" y="381"/>
                    <a:pt x="2313" y="366"/>
                    <a:pt x="2306" y="350"/>
                  </a:cubicBezTo>
                  <a:cubicBezTo>
                    <a:pt x="2237" y="229"/>
                    <a:pt x="2154" y="114"/>
                    <a:pt x="2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38"/>
            <p:cNvSpPr/>
            <p:nvPr/>
          </p:nvSpPr>
          <p:spPr>
            <a:xfrm>
              <a:off x="4581736" y="-3805052"/>
              <a:ext cx="133221" cy="193682"/>
            </a:xfrm>
            <a:custGeom>
              <a:avLst/>
              <a:gdLst/>
              <a:ahLst/>
              <a:cxnLst/>
              <a:rect l="l" t="t" r="r" b="b"/>
              <a:pathLst>
                <a:path w="2199" h="3197" extrusionOk="0">
                  <a:moveTo>
                    <a:pt x="2146" y="1"/>
                  </a:moveTo>
                  <a:lnTo>
                    <a:pt x="2146" y="1"/>
                  </a:lnTo>
                  <a:cubicBezTo>
                    <a:pt x="1682" y="602"/>
                    <a:pt x="1225" y="1203"/>
                    <a:pt x="792" y="1819"/>
                  </a:cubicBezTo>
                  <a:cubicBezTo>
                    <a:pt x="518" y="2200"/>
                    <a:pt x="251" y="2588"/>
                    <a:pt x="0" y="2983"/>
                  </a:cubicBezTo>
                  <a:cubicBezTo>
                    <a:pt x="16" y="3029"/>
                    <a:pt x="38" y="3067"/>
                    <a:pt x="61" y="3105"/>
                  </a:cubicBezTo>
                  <a:cubicBezTo>
                    <a:pt x="84" y="3143"/>
                    <a:pt x="92" y="3166"/>
                    <a:pt x="107" y="3196"/>
                  </a:cubicBezTo>
                  <a:cubicBezTo>
                    <a:pt x="502" y="2717"/>
                    <a:pt x="906" y="2245"/>
                    <a:pt x="1324" y="1781"/>
                  </a:cubicBezTo>
                  <a:cubicBezTo>
                    <a:pt x="1568" y="1515"/>
                    <a:pt x="1803" y="1233"/>
                    <a:pt x="2039" y="960"/>
                  </a:cubicBezTo>
                  <a:cubicBezTo>
                    <a:pt x="2138" y="625"/>
                    <a:pt x="2199" y="313"/>
                    <a:pt x="2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38"/>
            <p:cNvSpPr/>
            <p:nvPr/>
          </p:nvSpPr>
          <p:spPr>
            <a:xfrm>
              <a:off x="4653649" y="-3881993"/>
              <a:ext cx="20295" cy="31382"/>
            </a:xfrm>
            <a:custGeom>
              <a:avLst/>
              <a:gdLst/>
              <a:ahLst/>
              <a:cxnLst/>
              <a:rect l="l" t="t" r="r" b="b"/>
              <a:pathLst>
                <a:path w="335" h="518" extrusionOk="0">
                  <a:moveTo>
                    <a:pt x="244" y="0"/>
                  </a:moveTo>
                  <a:cubicBezTo>
                    <a:pt x="160" y="175"/>
                    <a:pt x="84" y="343"/>
                    <a:pt x="0" y="518"/>
                  </a:cubicBezTo>
                  <a:cubicBezTo>
                    <a:pt x="107" y="388"/>
                    <a:pt x="221" y="259"/>
                    <a:pt x="335" y="137"/>
                  </a:cubicBezTo>
                  <a:cubicBezTo>
                    <a:pt x="304" y="92"/>
                    <a:pt x="274" y="46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38"/>
            <p:cNvSpPr/>
            <p:nvPr/>
          </p:nvSpPr>
          <p:spPr>
            <a:xfrm>
              <a:off x="4574345" y="-3639114"/>
              <a:ext cx="66883" cy="159998"/>
            </a:xfrm>
            <a:custGeom>
              <a:avLst/>
              <a:gdLst/>
              <a:ahLst/>
              <a:cxnLst/>
              <a:rect l="l" t="t" r="r" b="b"/>
              <a:pathLst>
                <a:path w="1104" h="2641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412"/>
                    <a:pt x="267" y="815"/>
                    <a:pt x="411" y="1218"/>
                  </a:cubicBezTo>
                  <a:cubicBezTo>
                    <a:pt x="594" y="1720"/>
                    <a:pt x="799" y="2466"/>
                    <a:pt x="1104" y="2641"/>
                  </a:cubicBezTo>
                  <a:cubicBezTo>
                    <a:pt x="875" y="1850"/>
                    <a:pt x="571" y="1089"/>
                    <a:pt x="183" y="366"/>
                  </a:cubicBezTo>
                  <a:cubicBezTo>
                    <a:pt x="115" y="244"/>
                    <a:pt x="54" y="123"/>
                    <a:pt x="1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38"/>
            <p:cNvSpPr/>
            <p:nvPr/>
          </p:nvSpPr>
          <p:spPr>
            <a:xfrm>
              <a:off x="4444818" y="-4063137"/>
              <a:ext cx="333749" cy="1758346"/>
            </a:xfrm>
            <a:custGeom>
              <a:avLst/>
              <a:gdLst/>
              <a:ahLst/>
              <a:cxnLst/>
              <a:rect l="l" t="t" r="r" b="b"/>
              <a:pathLst>
                <a:path w="5509" h="29024" extrusionOk="0">
                  <a:moveTo>
                    <a:pt x="1" y="1"/>
                  </a:moveTo>
                  <a:cubicBezTo>
                    <a:pt x="275" y="921"/>
                    <a:pt x="518" y="1849"/>
                    <a:pt x="800" y="2762"/>
                  </a:cubicBezTo>
                  <a:cubicBezTo>
                    <a:pt x="815" y="2823"/>
                    <a:pt x="838" y="2892"/>
                    <a:pt x="853" y="2952"/>
                  </a:cubicBezTo>
                  <a:cubicBezTo>
                    <a:pt x="1127" y="3858"/>
                    <a:pt x="1408" y="4763"/>
                    <a:pt x="1690" y="5661"/>
                  </a:cubicBezTo>
                  <a:cubicBezTo>
                    <a:pt x="2260" y="7494"/>
                    <a:pt x="2839" y="9336"/>
                    <a:pt x="3341" y="11192"/>
                  </a:cubicBezTo>
                  <a:cubicBezTo>
                    <a:pt x="3858" y="13056"/>
                    <a:pt x="4276" y="14943"/>
                    <a:pt x="4596" y="16845"/>
                  </a:cubicBezTo>
                  <a:cubicBezTo>
                    <a:pt x="4900" y="18701"/>
                    <a:pt x="5052" y="20588"/>
                    <a:pt x="5052" y="22474"/>
                  </a:cubicBezTo>
                  <a:cubicBezTo>
                    <a:pt x="5045" y="24361"/>
                    <a:pt x="4832" y="26240"/>
                    <a:pt x="4413" y="28082"/>
                  </a:cubicBezTo>
                  <a:cubicBezTo>
                    <a:pt x="4360" y="28317"/>
                    <a:pt x="4307" y="28546"/>
                    <a:pt x="4261" y="28782"/>
                  </a:cubicBezTo>
                  <a:cubicBezTo>
                    <a:pt x="4238" y="28923"/>
                    <a:pt x="4351" y="29023"/>
                    <a:pt x="4461" y="29023"/>
                  </a:cubicBezTo>
                  <a:cubicBezTo>
                    <a:pt x="4529" y="29023"/>
                    <a:pt x="4595" y="28985"/>
                    <a:pt x="4626" y="28896"/>
                  </a:cubicBezTo>
                  <a:cubicBezTo>
                    <a:pt x="4779" y="28447"/>
                    <a:pt x="4893" y="27990"/>
                    <a:pt x="4976" y="27526"/>
                  </a:cubicBezTo>
                  <a:cubicBezTo>
                    <a:pt x="5075" y="27054"/>
                    <a:pt x="5159" y="26575"/>
                    <a:pt x="5220" y="26103"/>
                  </a:cubicBezTo>
                  <a:cubicBezTo>
                    <a:pt x="5357" y="25168"/>
                    <a:pt x="5433" y="24224"/>
                    <a:pt x="5463" y="23281"/>
                  </a:cubicBezTo>
                  <a:cubicBezTo>
                    <a:pt x="5509" y="21379"/>
                    <a:pt x="5402" y="19469"/>
                    <a:pt x="5121" y="17583"/>
                  </a:cubicBezTo>
                  <a:cubicBezTo>
                    <a:pt x="4839" y="15658"/>
                    <a:pt x="4451" y="13756"/>
                    <a:pt x="3942" y="11877"/>
                  </a:cubicBezTo>
                  <a:cubicBezTo>
                    <a:pt x="3455" y="9997"/>
                    <a:pt x="2877" y="8141"/>
                    <a:pt x="2283" y="6292"/>
                  </a:cubicBezTo>
                  <a:cubicBezTo>
                    <a:pt x="1986" y="5357"/>
                    <a:pt x="1682" y="4436"/>
                    <a:pt x="1378" y="3508"/>
                  </a:cubicBezTo>
                  <a:cubicBezTo>
                    <a:pt x="1058" y="2557"/>
                    <a:pt x="716" y="1613"/>
                    <a:pt x="389" y="662"/>
                  </a:cubicBezTo>
                  <a:cubicBezTo>
                    <a:pt x="305" y="434"/>
                    <a:pt x="77" y="22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0" name="Google Shape;9200;p38"/>
          <p:cNvGrpSpPr/>
          <p:nvPr/>
        </p:nvGrpSpPr>
        <p:grpSpPr>
          <a:xfrm>
            <a:off x="1573151" y="2826483"/>
            <a:ext cx="613523" cy="2087068"/>
            <a:chOff x="-150486" y="-4130930"/>
            <a:chExt cx="613523" cy="2087068"/>
          </a:xfrm>
        </p:grpSpPr>
        <p:sp>
          <p:nvSpPr>
            <p:cNvPr id="9201" name="Google Shape;9201;p38"/>
            <p:cNvSpPr/>
            <p:nvPr/>
          </p:nvSpPr>
          <p:spPr>
            <a:xfrm>
              <a:off x="-150486" y="-4041933"/>
              <a:ext cx="508893" cy="1998071"/>
            </a:xfrm>
            <a:custGeom>
              <a:avLst/>
              <a:gdLst/>
              <a:ahLst/>
              <a:cxnLst/>
              <a:rect l="l" t="t" r="r" b="b"/>
              <a:pathLst>
                <a:path w="8400" h="32981" extrusionOk="0">
                  <a:moveTo>
                    <a:pt x="7236" y="0"/>
                  </a:moveTo>
                  <a:cubicBezTo>
                    <a:pt x="7205" y="0"/>
                    <a:pt x="7182" y="8"/>
                    <a:pt x="7159" y="8"/>
                  </a:cubicBezTo>
                  <a:cubicBezTo>
                    <a:pt x="7076" y="23"/>
                    <a:pt x="7000" y="68"/>
                    <a:pt x="6946" y="122"/>
                  </a:cubicBezTo>
                  <a:cubicBezTo>
                    <a:pt x="6916" y="145"/>
                    <a:pt x="6893" y="167"/>
                    <a:pt x="6863" y="190"/>
                  </a:cubicBezTo>
                  <a:lnTo>
                    <a:pt x="6840" y="205"/>
                  </a:lnTo>
                  <a:cubicBezTo>
                    <a:pt x="6825" y="221"/>
                    <a:pt x="6802" y="236"/>
                    <a:pt x="6779" y="251"/>
                  </a:cubicBezTo>
                  <a:lnTo>
                    <a:pt x="6756" y="266"/>
                  </a:lnTo>
                  <a:cubicBezTo>
                    <a:pt x="6733" y="282"/>
                    <a:pt x="6718" y="289"/>
                    <a:pt x="6695" y="304"/>
                  </a:cubicBezTo>
                  <a:lnTo>
                    <a:pt x="6665" y="312"/>
                  </a:lnTo>
                  <a:cubicBezTo>
                    <a:pt x="6642" y="327"/>
                    <a:pt x="6627" y="335"/>
                    <a:pt x="6604" y="350"/>
                  </a:cubicBezTo>
                  <a:lnTo>
                    <a:pt x="6581" y="358"/>
                  </a:lnTo>
                  <a:lnTo>
                    <a:pt x="6505" y="388"/>
                  </a:lnTo>
                  <a:lnTo>
                    <a:pt x="6490" y="396"/>
                  </a:lnTo>
                  <a:lnTo>
                    <a:pt x="6406" y="426"/>
                  </a:lnTo>
                  <a:lnTo>
                    <a:pt x="6391" y="426"/>
                  </a:lnTo>
                  <a:lnTo>
                    <a:pt x="6307" y="457"/>
                  </a:lnTo>
                  <a:lnTo>
                    <a:pt x="6300" y="457"/>
                  </a:lnTo>
                  <a:lnTo>
                    <a:pt x="6201" y="487"/>
                  </a:lnTo>
                  <a:cubicBezTo>
                    <a:pt x="5950" y="555"/>
                    <a:pt x="5676" y="593"/>
                    <a:pt x="5417" y="647"/>
                  </a:cubicBezTo>
                  <a:cubicBezTo>
                    <a:pt x="5242" y="685"/>
                    <a:pt x="5075" y="730"/>
                    <a:pt x="4907" y="784"/>
                  </a:cubicBezTo>
                  <a:lnTo>
                    <a:pt x="4900" y="784"/>
                  </a:lnTo>
                  <a:lnTo>
                    <a:pt x="4725" y="837"/>
                  </a:lnTo>
                  <a:lnTo>
                    <a:pt x="4717" y="837"/>
                  </a:lnTo>
                  <a:cubicBezTo>
                    <a:pt x="4405" y="943"/>
                    <a:pt x="4093" y="1088"/>
                    <a:pt x="3797" y="1248"/>
                  </a:cubicBezTo>
                  <a:cubicBezTo>
                    <a:pt x="3667" y="1347"/>
                    <a:pt x="3546" y="1453"/>
                    <a:pt x="3432" y="1567"/>
                  </a:cubicBezTo>
                  <a:lnTo>
                    <a:pt x="3401" y="1598"/>
                  </a:lnTo>
                  <a:cubicBezTo>
                    <a:pt x="3363" y="1636"/>
                    <a:pt x="3317" y="1681"/>
                    <a:pt x="3272" y="1727"/>
                  </a:cubicBezTo>
                  <a:lnTo>
                    <a:pt x="3249" y="1750"/>
                  </a:lnTo>
                  <a:cubicBezTo>
                    <a:pt x="3203" y="1803"/>
                    <a:pt x="3158" y="1856"/>
                    <a:pt x="3104" y="1917"/>
                  </a:cubicBezTo>
                  <a:lnTo>
                    <a:pt x="3082" y="1948"/>
                  </a:lnTo>
                  <a:cubicBezTo>
                    <a:pt x="3028" y="2001"/>
                    <a:pt x="2983" y="2062"/>
                    <a:pt x="2937" y="2123"/>
                  </a:cubicBezTo>
                  <a:lnTo>
                    <a:pt x="2929" y="2130"/>
                  </a:lnTo>
                  <a:cubicBezTo>
                    <a:pt x="2724" y="2389"/>
                    <a:pt x="2557" y="2670"/>
                    <a:pt x="2412" y="2967"/>
                  </a:cubicBezTo>
                  <a:cubicBezTo>
                    <a:pt x="2389" y="3020"/>
                    <a:pt x="2366" y="3074"/>
                    <a:pt x="2344" y="3127"/>
                  </a:cubicBezTo>
                  <a:cubicBezTo>
                    <a:pt x="2321" y="3180"/>
                    <a:pt x="2313" y="3211"/>
                    <a:pt x="2298" y="3256"/>
                  </a:cubicBezTo>
                  <a:cubicBezTo>
                    <a:pt x="2298" y="3264"/>
                    <a:pt x="2290" y="3279"/>
                    <a:pt x="2283" y="3294"/>
                  </a:cubicBezTo>
                  <a:cubicBezTo>
                    <a:pt x="2275" y="3325"/>
                    <a:pt x="2267" y="3355"/>
                    <a:pt x="2252" y="3386"/>
                  </a:cubicBezTo>
                  <a:lnTo>
                    <a:pt x="2245" y="3431"/>
                  </a:lnTo>
                  <a:cubicBezTo>
                    <a:pt x="2237" y="3469"/>
                    <a:pt x="2229" y="3507"/>
                    <a:pt x="2214" y="3545"/>
                  </a:cubicBezTo>
                  <a:cubicBezTo>
                    <a:pt x="2214" y="3545"/>
                    <a:pt x="2214" y="3553"/>
                    <a:pt x="2214" y="3561"/>
                  </a:cubicBezTo>
                  <a:cubicBezTo>
                    <a:pt x="2093" y="4184"/>
                    <a:pt x="2214" y="4831"/>
                    <a:pt x="2283" y="5470"/>
                  </a:cubicBezTo>
                  <a:cubicBezTo>
                    <a:pt x="2366" y="6239"/>
                    <a:pt x="2313" y="6977"/>
                    <a:pt x="2009" y="7692"/>
                  </a:cubicBezTo>
                  <a:cubicBezTo>
                    <a:pt x="1971" y="7775"/>
                    <a:pt x="1933" y="7859"/>
                    <a:pt x="1895" y="7943"/>
                  </a:cubicBezTo>
                  <a:cubicBezTo>
                    <a:pt x="1796" y="8148"/>
                    <a:pt x="1682" y="8346"/>
                    <a:pt x="1560" y="8544"/>
                  </a:cubicBezTo>
                  <a:cubicBezTo>
                    <a:pt x="1514" y="8620"/>
                    <a:pt x="1469" y="8688"/>
                    <a:pt x="1415" y="8764"/>
                  </a:cubicBezTo>
                  <a:cubicBezTo>
                    <a:pt x="1210" y="9092"/>
                    <a:pt x="982" y="9403"/>
                    <a:pt x="769" y="9715"/>
                  </a:cubicBezTo>
                  <a:cubicBezTo>
                    <a:pt x="708" y="9799"/>
                    <a:pt x="655" y="9890"/>
                    <a:pt x="594" y="9974"/>
                  </a:cubicBezTo>
                  <a:cubicBezTo>
                    <a:pt x="594" y="9982"/>
                    <a:pt x="586" y="9982"/>
                    <a:pt x="586" y="9989"/>
                  </a:cubicBezTo>
                  <a:cubicBezTo>
                    <a:pt x="396" y="10263"/>
                    <a:pt x="236" y="10560"/>
                    <a:pt x="114" y="10879"/>
                  </a:cubicBezTo>
                  <a:cubicBezTo>
                    <a:pt x="107" y="10902"/>
                    <a:pt x="99" y="10925"/>
                    <a:pt x="92" y="10956"/>
                  </a:cubicBezTo>
                  <a:cubicBezTo>
                    <a:pt x="84" y="10978"/>
                    <a:pt x="84" y="10986"/>
                    <a:pt x="76" y="11001"/>
                  </a:cubicBezTo>
                  <a:cubicBezTo>
                    <a:pt x="76" y="11009"/>
                    <a:pt x="61" y="11047"/>
                    <a:pt x="61" y="11070"/>
                  </a:cubicBezTo>
                  <a:cubicBezTo>
                    <a:pt x="54" y="11092"/>
                    <a:pt x="54" y="11100"/>
                    <a:pt x="46" y="11108"/>
                  </a:cubicBezTo>
                  <a:cubicBezTo>
                    <a:pt x="38" y="11146"/>
                    <a:pt x="31" y="11184"/>
                    <a:pt x="23" y="11222"/>
                  </a:cubicBezTo>
                  <a:lnTo>
                    <a:pt x="23" y="11237"/>
                  </a:lnTo>
                  <a:cubicBezTo>
                    <a:pt x="16" y="11267"/>
                    <a:pt x="16" y="11305"/>
                    <a:pt x="8" y="11336"/>
                  </a:cubicBezTo>
                  <a:lnTo>
                    <a:pt x="8" y="11374"/>
                  </a:lnTo>
                  <a:cubicBezTo>
                    <a:pt x="8" y="11397"/>
                    <a:pt x="0" y="11427"/>
                    <a:pt x="0" y="11458"/>
                  </a:cubicBezTo>
                  <a:lnTo>
                    <a:pt x="0" y="11496"/>
                  </a:lnTo>
                  <a:lnTo>
                    <a:pt x="0" y="11610"/>
                  </a:lnTo>
                  <a:cubicBezTo>
                    <a:pt x="16" y="12462"/>
                    <a:pt x="434" y="13337"/>
                    <a:pt x="617" y="14158"/>
                  </a:cubicBezTo>
                  <a:cubicBezTo>
                    <a:pt x="647" y="14280"/>
                    <a:pt x="670" y="14402"/>
                    <a:pt x="693" y="14524"/>
                  </a:cubicBezTo>
                  <a:lnTo>
                    <a:pt x="693" y="14531"/>
                  </a:lnTo>
                  <a:cubicBezTo>
                    <a:pt x="715" y="14653"/>
                    <a:pt x="738" y="14767"/>
                    <a:pt x="753" y="14889"/>
                  </a:cubicBezTo>
                  <a:cubicBezTo>
                    <a:pt x="830" y="15414"/>
                    <a:pt x="852" y="15939"/>
                    <a:pt x="807" y="16471"/>
                  </a:cubicBezTo>
                  <a:cubicBezTo>
                    <a:pt x="799" y="16578"/>
                    <a:pt x="792" y="16684"/>
                    <a:pt x="776" y="16791"/>
                  </a:cubicBezTo>
                  <a:cubicBezTo>
                    <a:pt x="769" y="16852"/>
                    <a:pt x="753" y="16913"/>
                    <a:pt x="738" y="16981"/>
                  </a:cubicBezTo>
                  <a:cubicBezTo>
                    <a:pt x="738" y="16989"/>
                    <a:pt x="738" y="16996"/>
                    <a:pt x="738" y="17004"/>
                  </a:cubicBezTo>
                  <a:cubicBezTo>
                    <a:pt x="723" y="17057"/>
                    <a:pt x="715" y="17110"/>
                    <a:pt x="700" y="17171"/>
                  </a:cubicBezTo>
                  <a:cubicBezTo>
                    <a:pt x="639" y="17407"/>
                    <a:pt x="556" y="17643"/>
                    <a:pt x="464" y="17879"/>
                  </a:cubicBezTo>
                  <a:cubicBezTo>
                    <a:pt x="449" y="17917"/>
                    <a:pt x="434" y="17955"/>
                    <a:pt x="419" y="18000"/>
                  </a:cubicBezTo>
                  <a:lnTo>
                    <a:pt x="411" y="18016"/>
                  </a:lnTo>
                  <a:cubicBezTo>
                    <a:pt x="426" y="18122"/>
                    <a:pt x="449" y="18229"/>
                    <a:pt x="464" y="18335"/>
                  </a:cubicBezTo>
                  <a:cubicBezTo>
                    <a:pt x="685" y="19545"/>
                    <a:pt x="913" y="20762"/>
                    <a:pt x="1157" y="21987"/>
                  </a:cubicBezTo>
                  <a:cubicBezTo>
                    <a:pt x="1202" y="22223"/>
                    <a:pt x="1248" y="22451"/>
                    <a:pt x="1294" y="22679"/>
                  </a:cubicBezTo>
                  <a:cubicBezTo>
                    <a:pt x="1332" y="22877"/>
                    <a:pt x="1370" y="23067"/>
                    <a:pt x="1408" y="23265"/>
                  </a:cubicBezTo>
                  <a:cubicBezTo>
                    <a:pt x="1590" y="24155"/>
                    <a:pt x="1781" y="25038"/>
                    <a:pt x="1978" y="25928"/>
                  </a:cubicBezTo>
                  <a:cubicBezTo>
                    <a:pt x="1994" y="26004"/>
                    <a:pt x="2009" y="26088"/>
                    <a:pt x="2024" y="26164"/>
                  </a:cubicBezTo>
                  <a:cubicBezTo>
                    <a:pt x="2191" y="26932"/>
                    <a:pt x="2366" y="27693"/>
                    <a:pt x="2549" y="28461"/>
                  </a:cubicBezTo>
                  <a:cubicBezTo>
                    <a:pt x="2617" y="28728"/>
                    <a:pt x="2678" y="28994"/>
                    <a:pt x="2739" y="29260"/>
                  </a:cubicBezTo>
                  <a:cubicBezTo>
                    <a:pt x="2808" y="29511"/>
                    <a:pt x="2869" y="29755"/>
                    <a:pt x="2922" y="30006"/>
                  </a:cubicBezTo>
                  <a:cubicBezTo>
                    <a:pt x="3028" y="30424"/>
                    <a:pt x="3127" y="30835"/>
                    <a:pt x="3241" y="31254"/>
                  </a:cubicBezTo>
                  <a:cubicBezTo>
                    <a:pt x="3386" y="31824"/>
                    <a:pt x="3538" y="32402"/>
                    <a:pt x="3698" y="32981"/>
                  </a:cubicBezTo>
                  <a:cubicBezTo>
                    <a:pt x="3470" y="32052"/>
                    <a:pt x="3287" y="31124"/>
                    <a:pt x="3158" y="30204"/>
                  </a:cubicBezTo>
                  <a:cubicBezTo>
                    <a:pt x="3127" y="30013"/>
                    <a:pt x="3104" y="29823"/>
                    <a:pt x="3082" y="29633"/>
                  </a:cubicBezTo>
                  <a:cubicBezTo>
                    <a:pt x="3051" y="29420"/>
                    <a:pt x="3028" y="29207"/>
                    <a:pt x="3005" y="28986"/>
                  </a:cubicBezTo>
                  <a:cubicBezTo>
                    <a:pt x="2998" y="28880"/>
                    <a:pt x="2983" y="28766"/>
                    <a:pt x="2975" y="28659"/>
                  </a:cubicBezTo>
                  <a:cubicBezTo>
                    <a:pt x="2945" y="28347"/>
                    <a:pt x="2922" y="28035"/>
                    <a:pt x="2907" y="27723"/>
                  </a:cubicBezTo>
                  <a:cubicBezTo>
                    <a:pt x="2899" y="27510"/>
                    <a:pt x="2884" y="27297"/>
                    <a:pt x="2884" y="27084"/>
                  </a:cubicBezTo>
                  <a:cubicBezTo>
                    <a:pt x="2876" y="26894"/>
                    <a:pt x="2869" y="26704"/>
                    <a:pt x="2869" y="26521"/>
                  </a:cubicBezTo>
                  <a:lnTo>
                    <a:pt x="2869" y="26164"/>
                  </a:lnTo>
                  <a:cubicBezTo>
                    <a:pt x="2869" y="25814"/>
                    <a:pt x="2884" y="25464"/>
                    <a:pt x="2899" y="25122"/>
                  </a:cubicBezTo>
                  <a:cubicBezTo>
                    <a:pt x="2914" y="24848"/>
                    <a:pt x="2929" y="24566"/>
                    <a:pt x="2952" y="24285"/>
                  </a:cubicBezTo>
                  <a:cubicBezTo>
                    <a:pt x="2990" y="23805"/>
                    <a:pt x="3044" y="23334"/>
                    <a:pt x="3104" y="22862"/>
                  </a:cubicBezTo>
                  <a:cubicBezTo>
                    <a:pt x="3173" y="22428"/>
                    <a:pt x="3241" y="22002"/>
                    <a:pt x="3325" y="21576"/>
                  </a:cubicBezTo>
                  <a:lnTo>
                    <a:pt x="3325" y="21569"/>
                  </a:lnTo>
                  <a:lnTo>
                    <a:pt x="3340" y="21485"/>
                  </a:lnTo>
                  <a:cubicBezTo>
                    <a:pt x="3424" y="21097"/>
                    <a:pt x="3515" y="20709"/>
                    <a:pt x="3614" y="20336"/>
                  </a:cubicBezTo>
                  <a:cubicBezTo>
                    <a:pt x="3667" y="20116"/>
                    <a:pt x="3728" y="19895"/>
                    <a:pt x="3797" y="19674"/>
                  </a:cubicBezTo>
                  <a:cubicBezTo>
                    <a:pt x="3842" y="19514"/>
                    <a:pt x="3896" y="19347"/>
                    <a:pt x="3949" y="19187"/>
                  </a:cubicBezTo>
                  <a:cubicBezTo>
                    <a:pt x="3995" y="19050"/>
                    <a:pt x="4040" y="18913"/>
                    <a:pt x="4086" y="18769"/>
                  </a:cubicBezTo>
                  <a:cubicBezTo>
                    <a:pt x="4124" y="18678"/>
                    <a:pt x="4154" y="18579"/>
                    <a:pt x="4185" y="18487"/>
                  </a:cubicBezTo>
                  <a:cubicBezTo>
                    <a:pt x="4131" y="18328"/>
                    <a:pt x="4086" y="18160"/>
                    <a:pt x="4048" y="18000"/>
                  </a:cubicBezTo>
                  <a:cubicBezTo>
                    <a:pt x="3941" y="17559"/>
                    <a:pt x="3888" y="17110"/>
                    <a:pt x="3888" y="16661"/>
                  </a:cubicBezTo>
                  <a:cubicBezTo>
                    <a:pt x="3888" y="16502"/>
                    <a:pt x="3888" y="16342"/>
                    <a:pt x="3903" y="16182"/>
                  </a:cubicBezTo>
                  <a:lnTo>
                    <a:pt x="3903" y="16129"/>
                  </a:lnTo>
                  <a:cubicBezTo>
                    <a:pt x="3911" y="16083"/>
                    <a:pt x="3911" y="16030"/>
                    <a:pt x="3918" y="15977"/>
                  </a:cubicBezTo>
                  <a:cubicBezTo>
                    <a:pt x="3949" y="15703"/>
                    <a:pt x="4010" y="15429"/>
                    <a:pt x="4086" y="15155"/>
                  </a:cubicBezTo>
                  <a:cubicBezTo>
                    <a:pt x="4109" y="15079"/>
                    <a:pt x="4131" y="15003"/>
                    <a:pt x="4162" y="14934"/>
                  </a:cubicBezTo>
                  <a:cubicBezTo>
                    <a:pt x="4162" y="14919"/>
                    <a:pt x="4169" y="14912"/>
                    <a:pt x="4169" y="14896"/>
                  </a:cubicBezTo>
                  <a:cubicBezTo>
                    <a:pt x="4200" y="14813"/>
                    <a:pt x="4230" y="14729"/>
                    <a:pt x="4268" y="14645"/>
                  </a:cubicBezTo>
                  <a:cubicBezTo>
                    <a:pt x="4322" y="14508"/>
                    <a:pt x="4383" y="14379"/>
                    <a:pt x="4443" y="14257"/>
                  </a:cubicBezTo>
                  <a:cubicBezTo>
                    <a:pt x="4885" y="13352"/>
                    <a:pt x="5509" y="12561"/>
                    <a:pt x="6110" y="11754"/>
                  </a:cubicBezTo>
                  <a:cubicBezTo>
                    <a:pt x="6262" y="11549"/>
                    <a:pt x="6414" y="11351"/>
                    <a:pt x="6558" y="11146"/>
                  </a:cubicBezTo>
                  <a:cubicBezTo>
                    <a:pt x="6604" y="11092"/>
                    <a:pt x="6642" y="11039"/>
                    <a:pt x="6680" y="10978"/>
                  </a:cubicBezTo>
                  <a:lnTo>
                    <a:pt x="6695" y="10948"/>
                  </a:lnTo>
                  <a:cubicBezTo>
                    <a:pt x="6733" y="10902"/>
                    <a:pt x="6764" y="10857"/>
                    <a:pt x="6794" y="10811"/>
                  </a:cubicBezTo>
                  <a:cubicBezTo>
                    <a:pt x="6809" y="10788"/>
                    <a:pt x="6825" y="10765"/>
                    <a:pt x="6840" y="10742"/>
                  </a:cubicBezTo>
                  <a:cubicBezTo>
                    <a:pt x="6855" y="10720"/>
                    <a:pt x="6886" y="10666"/>
                    <a:pt x="6908" y="10636"/>
                  </a:cubicBezTo>
                  <a:cubicBezTo>
                    <a:pt x="6939" y="10583"/>
                    <a:pt x="6969" y="10537"/>
                    <a:pt x="6992" y="10484"/>
                  </a:cubicBezTo>
                  <a:cubicBezTo>
                    <a:pt x="7000" y="10476"/>
                    <a:pt x="7007" y="10461"/>
                    <a:pt x="7015" y="10453"/>
                  </a:cubicBezTo>
                  <a:cubicBezTo>
                    <a:pt x="7220" y="10096"/>
                    <a:pt x="7372" y="9715"/>
                    <a:pt x="7449" y="9312"/>
                  </a:cubicBezTo>
                  <a:cubicBezTo>
                    <a:pt x="7464" y="9251"/>
                    <a:pt x="7471" y="9198"/>
                    <a:pt x="7479" y="9137"/>
                  </a:cubicBezTo>
                  <a:lnTo>
                    <a:pt x="7479" y="9107"/>
                  </a:lnTo>
                  <a:cubicBezTo>
                    <a:pt x="7487" y="9054"/>
                    <a:pt x="7487" y="9008"/>
                    <a:pt x="7494" y="8955"/>
                  </a:cubicBezTo>
                  <a:lnTo>
                    <a:pt x="7494" y="8863"/>
                  </a:lnTo>
                  <a:lnTo>
                    <a:pt x="7494" y="8757"/>
                  </a:lnTo>
                  <a:cubicBezTo>
                    <a:pt x="7494" y="8681"/>
                    <a:pt x="7494" y="8612"/>
                    <a:pt x="7479" y="8536"/>
                  </a:cubicBezTo>
                  <a:cubicBezTo>
                    <a:pt x="7479" y="8513"/>
                    <a:pt x="7479" y="8498"/>
                    <a:pt x="7479" y="8475"/>
                  </a:cubicBezTo>
                  <a:cubicBezTo>
                    <a:pt x="7456" y="8262"/>
                    <a:pt x="7411" y="8049"/>
                    <a:pt x="7372" y="7836"/>
                  </a:cubicBezTo>
                  <a:lnTo>
                    <a:pt x="7372" y="7829"/>
                  </a:lnTo>
                  <a:lnTo>
                    <a:pt x="7372" y="7813"/>
                  </a:lnTo>
                  <a:cubicBezTo>
                    <a:pt x="7334" y="7631"/>
                    <a:pt x="7296" y="7441"/>
                    <a:pt x="7266" y="7258"/>
                  </a:cubicBezTo>
                  <a:cubicBezTo>
                    <a:pt x="7236" y="7045"/>
                    <a:pt x="7220" y="6824"/>
                    <a:pt x="7228" y="6611"/>
                  </a:cubicBezTo>
                  <a:cubicBezTo>
                    <a:pt x="7251" y="6048"/>
                    <a:pt x="7411" y="5508"/>
                    <a:pt x="7692" y="5029"/>
                  </a:cubicBezTo>
                  <a:cubicBezTo>
                    <a:pt x="7738" y="4945"/>
                    <a:pt x="7791" y="4862"/>
                    <a:pt x="7852" y="4778"/>
                  </a:cubicBezTo>
                  <a:cubicBezTo>
                    <a:pt x="7867" y="4747"/>
                    <a:pt x="7890" y="4725"/>
                    <a:pt x="7905" y="4694"/>
                  </a:cubicBezTo>
                  <a:cubicBezTo>
                    <a:pt x="7935" y="4656"/>
                    <a:pt x="7974" y="4603"/>
                    <a:pt x="8012" y="4550"/>
                  </a:cubicBezTo>
                  <a:cubicBezTo>
                    <a:pt x="8042" y="4519"/>
                    <a:pt x="8065" y="4481"/>
                    <a:pt x="8088" y="4451"/>
                  </a:cubicBezTo>
                  <a:cubicBezTo>
                    <a:pt x="8126" y="4405"/>
                    <a:pt x="8164" y="4359"/>
                    <a:pt x="8202" y="4314"/>
                  </a:cubicBezTo>
                  <a:cubicBezTo>
                    <a:pt x="8225" y="4283"/>
                    <a:pt x="8255" y="4253"/>
                    <a:pt x="8278" y="4230"/>
                  </a:cubicBezTo>
                  <a:cubicBezTo>
                    <a:pt x="8316" y="4177"/>
                    <a:pt x="8362" y="4131"/>
                    <a:pt x="8400" y="4086"/>
                  </a:cubicBezTo>
                  <a:cubicBezTo>
                    <a:pt x="8377" y="3728"/>
                    <a:pt x="8331" y="3370"/>
                    <a:pt x="8278" y="3013"/>
                  </a:cubicBezTo>
                  <a:lnTo>
                    <a:pt x="8278" y="3005"/>
                  </a:lnTo>
                  <a:cubicBezTo>
                    <a:pt x="8247" y="2815"/>
                    <a:pt x="8209" y="2625"/>
                    <a:pt x="8171" y="2435"/>
                  </a:cubicBezTo>
                  <a:cubicBezTo>
                    <a:pt x="8171" y="2435"/>
                    <a:pt x="8171" y="2427"/>
                    <a:pt x="8171" y="2427"/>
                  </a:cubicBezTo>
                  <a:cubicBezTo>
                    <a:pt x="8103" y="2092"/>
                    <a:pt x="8019" y="1757"/>
                    <a:pt x="7920" y="1423"/>
                  </a:cubicBezTo>
                  <a:cubicBezTo>
                    <a:pt x="7920" y="1408"/>
                    <a:pt x="7913" y="1392"/>
                    <a:pt x="7905" y="1369"/>
                  </a:cubicBezTo>
                  <a:cubicBezTo>
                    <a:pt x="7806" y="1027"/>
                    <a:pt x="7692" y="692"/>
                    <a:pt x="7555" y="358"/>
                  </a:cubicBezTo>
                  <a:cubicBezTo>
                    <a:pt x="7547" y="342"/>
                    <a:pt x="7547" y="335"/>
                    <a:pt x="7540" y="327"/>
                  </a:cubicBezTo>
                  <a:cubicBezTo>
                    <a:pt x="7502" y="228"/>
                    <a:pt x="7456" y="122"/>
                    <a:pt x="7418" y="23"/>
                  </a:cubicBezTo>
                  <a:cubicBezTo>
                    <a:pt x="7357" y="8"/>
                    <a:pt x="7296" y="0"/>
                    <a:pt x="7236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38"/>
            <p:cNvSpPr/>
            <p:nvPr/>
          </p:nvSpPr>
          <p:spPr>
            <a:xfrm>
              <a:off x="-47252" y="-4130930"/>
              <a:ext cx="439284" cy="1894415"/>
            </a:xfrm>
            <a:custGeom>
              <a:avLst/>
              <a:gdLst/>
              <a:ahLst/>
              <a:cxnLst/>
              <a:rect l="l" t="t" r="r" b="b"/>
              <a:pathLst>
                <a:path w="7251" h="31270" extrusionOk="0">
                  <a:moveTo>
                    <a:pt x="7251" y="1"/>
                  </a:moveTo>
                  <a:lnTo>
                    <a:pt x="7251" y="1"/>
                  </a:lnTo>
                  <a:cubicBezTo>
                    <a:pt x="7144" y="8"/>
                    <a:pt x="7038" y="54"/>
                    <a:pt x="6962" y="122"/>
                  </a:cubicBezTo>
                  <a:cubicBezTo>
                    <a:pt x="6566" y="488"/>
                    <a:pt x="5980" y="541"/>
                    <a:pt x="5440" y="655"/>
                  </a:cubicBezTo>
                  <a:cubicBezTo>
                    <a:pt x="4877" y="777"/>
                    <a:pt x="4329" y="982"/>
                    <a:pt x="3827" y="1264"/>
                  </a:cubicBezTo>
                  <a:cubicBezTo>
                    <a:pt x="3188" y="1758"/>
                    <a:pt x="2686" y="2405"/>
                    <a:pt x="2367" y="3143"/>
                  </a:cubicBezTo>
                  <a:cubicBezTo>
                    <a:pt x="2055" y="3896"/>
                    <a:pt x="2222" y="4695"/>
                    <a:pt x="2306" y="5486"/>
                  </a:cubicBezTo>
                  <a:cubicBezTo>
                    <a:pt x="2389" y="6254"/>
                    <a:pt x="2336" y="6985"/>
                    <a:pt x="2032" y="7700"/>
                  </a:cubicBezTo>
                  <a:cubicBezTo>
                    <a:pt x="1720" y="8438"/>
                    <a:pt x="1233" y="9077"/>
                    <a:pt x="784" y="9724"/>
                  </a:cubicBezTo>
                  <a:cubicBezTo>
                    <a:pt x="396" y="10294"/>
                    <a:pt x="0" y="10911"/>
                    <a:pt x="8" y="11626"/>
                  </a:cubicBezTo>
                  <a:cubicBezTo>
                    <a:pt x="31" y="12478"/>
                    <a:pt x="442" y="13353"/>
                    <a:pt x="632" y="14174"/>
                  </a:cubicBezTo>
                  <a:cubicBezTo>
                    <a:pt x="845" y="15034"/>
                    <a:pt x="898" y="15924"/>
                    <a:pt x="784" y="16807"/>
                  </a:cubicBezTo>
                  <a:cubicBezTo>
                    <a:pt x="716" y="17225"/>
                    <a:pt x="594" y="17644"/>
                    <a:pt x="419" y="18032"/>
                  </a:cubicBezTo>
                  <a:lnTo>
                    <a:pt x="480" y="18351"/>
                  </a:lnTo>
                  <a:cubicBezTo>
                    <a:pt x="1248" y="22619"/>
                    <a:pt x="2146" y="26979"/>
                    <a:pt x="3249" y="31269"/>
                  </a:cubicBezTo>
                  <a:cubicBezTo>
                    <a:pt x="3219" y="30912"/>
                    <a:pt x="3188" y="30570"/>
                    <a:pt x="3165" y="30220"/>
                  </a:cubicBezTo>
                  <a:cubicBezTo>
                    <a:pt x="2983" y="29002"/>
                    <a:pt x="2884" y="27770"/>
                    <a:pt x="2869" y="26537"/>
                  </a:cubicBezTo>
                  <a:cubicBezTo>
                    <a:pt x="2717" y="24727"/>
                    <a:pt x="2511" y="22885"/>
                    <a:pt x="2154" y="20953"/>
                  </a:cubicBezTo>
                  <a:cubicBezTo>
                    <a:pt x="1476" y="17111"/>
                    <a:pt x="1697" y="13627"/>
                    <a:pt x="2648" y="10096"/>
                  </a:cubicBezTo>
                  <a:cubicBezTo>
                    <a:pt x="3706" y="6300"/>
                    <a:pt x="6292" y="3820"/>
                    <a:pt x="7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38"/>
            <p:cNvSpPr/>
            <p:nvPr/>
          </p:nvSpPr>
          <p:spPr>
            <a:xfrm>
              <a:off x="-4844" y="-3132577"/>
              <a:ext cx="77485" cy="199619"/>
            </a:xfrm>
            <a:custGeom>
              <a:avLst/>
              <a:gdLst/>
              <a:ahLst/>
              <a:cxnLst/>
              <a:rect l="l" t="t" r="r" b="b"/>
              <a:pathLst>
                <a:path w="1279" h="3295" extrusionOk="0">
                  <a:moveTo>
                    <a:pt x="107" y="1"/>
                  </a:moveTo>
                  <a:cubicBezTo>
                    <a:pt x="99" y="107"/>
                    <a:pt x="92" y="214"/>
                    <a:pt x="77" y="320"/>
                  </a:cubicBezTo>
                  <a:cubicBezTo>
                    <a:pt x="54" y="449"/>
                    <a:pt x="31" y="579"/>
                    <a:pt x="0" y="700"/>
                  </a:cubicBezTo>
                  <a:cubicBezTo>
                    <a:pt x="274" y="1324"/>
                    <a:pt x="548" y="1948"/>
                    <a:pt x="837" y="2572"/>
                  </a:cubicBezTo>
                  <a:cubicBezTo>
                    <a:pt x="845" y="2595"/>
                    <a:pt x="860" y="2618"/>
                    <a:pt x="868" y="2648"/>
                  </a:cubicBezTo>
                  <a:cubicBezTo>
                    <a:pt x="1005" y="2861"/>
                    <a:pt x="1142" y="3082"/>
                    <a:pt x="1279" y="3295"/>
                  </a:cubicBezTo>
                  <a:cubicBezTo>
                    <a:pt x="1256" y="3112"/>
                    <a:pt x="1233" y="2930"/>
                    <a:pt x="1210" y="2739"/>
                  </a:cubicBezTo>
                  <a:cubicBezTo>
                    <a:pt x="974" y="2412"/>
                    <a:pt x="784" y="2047"/>
                    <a:pt x="640" y="1667"/>
                  </a:cubicBezTo>
                  <a:cubicBezTo>
                    <a:pt x="434" y="1134"/>
                    <a:pt x="267" y="586"/>
                    <a:pt x="115" y="31"/>
                  </a:cubicBezTo>
                  <a:cubicBezTo>
                    <a:pt x="115" y="23"/>
                    <a:pt x="115" y="16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38"/>
            <p:cNvSpPr/>
            <p:nvPr/>
          </p:nvSpPr>
          <p:spPr>
            <a:xfrm>
              <a:off x="-47252" y="-3473177"/>
              <a:ext cx="98204" cy="384881"/>
            </a:xfrm>
            <a:custGeom>
              <a:avLst/>
              <a:gdLst/>
              <a:ahLst/>
              <a:cxnLst/>
              <a:rect l="l" t="t" r="r" b="b"/>
              <a:pathLst>
                <a:path w="1621" h="6353" extrusionOk="0">
                  <a:moveTo>
                    <a:pt x="137" y="0"/>
                  </a:moveTo>
                  <a:cubicBezTo>
                    <a:pt x="46" y="244"/>
                    <a:pt x="0" y="502"/>
                    <a:pt x="0" y="769"/>
                  </a:cubicBezTo>
                  <a:cubicBezTo>
                    <a:pt x="16" y="1613"/>
                    <a:pt x="434" y="2496"/>
                    <a:pt x="617" y="3317"/>
                  </a:cubicBezTo>
                  <a:cubicBezTo>
                    <a:pt x="678" y="3561"/>
                    <a:pt x="723" y="3804"/>
                    <a:pt x="754" y="4048"/>
                  </a:cubicBezTo>
                  <a:cubicBezTo>
                    <a:pt x="891" y="4466"/>
                    <a:pt x="1005" y="4892"/>
                    <a:pt x="1119" y="5311"/>
                  </a:cubicBezTo>
                  <a:cubicBezTo>
                    <a:pt x="1286" y="5661"/>
                    <a:pt x="1454" y="6003"/>
                    <a:pt x="1621" y="6353"/>
                  </a:cubicBezTo>
                  <a:cubicBezTo>
                    <a:pt x="1530" y="5988"/>
                    <a:pt x="1446" y="5615"/>
                    <a:pt x="1355" y="5250"/>
                  </a:cubicBezTo>
                  <a:cubicBezTo>
                    <a:pt x="1050" y="4010"/>
                    <a:pt x="708" y="2777"/>
                    <a:pt x="442" y="1537"/>
                  </a:cubicBezTo>
                  <a:cubicBezTo>
                    <a:pt x="335" y="1020"/>
                    <a:pt x="236" y="51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38"/>
            <p:cNvSpPr/>
            <p:nvPr/>
          </p:nvSpPr>
          <p:spPr>
            <a:xfrm>
              <a:off x="-21444" y="-3555207"/>
              <a:ext cx="89480" cy="404267"/>
            </a:xfrm>
            <a:custGeom>
              <a:avLst/>
              <a:gdLst/>
              <a:ahLst/>
              <a:cxnLst/>
              <a:rect l="l" t="t" r="r" b="b"/>
              <a:pathLst>
                <a:path w="1477" h="6673" extrusionOk="0">
                  <a:moveTo>
                    <a:pt x="510" y="0"/>
                  </a:moveTo>
                  <a:lnTo>
                    <a:pt x="351" y="221"/>
                  </a:lnTo>
                  <a:cubicBezTo>
                    <a:pt x="229" y="396"/>
                    <a:pt x="107" y="578"/>
                    <a:pt x="1" y="761"/>
                  </a:cubicBezTo>
                  <a:cubicBezTo>
                    <a:pt x="115" y="1385"/>
                    <a:pt x="236" y="2016"/>
                    <a:pt x="366" y="2640"/>
                  </a:cubicBezTo>
                  <a:cubicBezTo>
                    <a:pt x="609" y="3865"/>
                    <a:pt x="944" y="5097"/>
                    <a:pt x="1256" y="6322"/>
                  </a:cubicBezTo>
                  <a:cubicBezTo>
                    <a:pt x="1286" y="6436"/>
                    <a:pt x="1309" y="6558"/>
                    <a:pt x="1340" y="6672"/>
                  </a:cubicBezTo>
                  <a:cubicBezTo>
                    <a:pt x="1355" y="5949"/>
                    <a:pt x="1400" y="5234"/>
                    <a:pt x="1477" y="4519"/>
                  </a:cubicBezTo>
                  <a:cubicBezTo>
                    <a:pt x="1104" y="3271"/>
                    <a:pt x="875" y="1993"/>
                    <a:pt x="647" y="753"/>
                  </a:cubicBezTo>
                  <a:cubicBezTo>
                    <a:pt x="602" y="502"/>
                    <a:pt x="556" y="251"/>
                    <a:pt x="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38"/>
            <p:cNvSpPr/>
            <p:nvPr/>
          </p:nvSpPr>
          <p:spPr>
            <a:xfrm>
              <a:off x="11756" y="-2854197"/>
              <a:ext cx="104687" cy="225003"/>
            </a:xfrm>
            <a:custGeom>
              <a:avLst/>
              <a:gdLst/>
              <a:ahLst/>
              <a:cxnLst/>
              <a:rect l="l" t="t" r="r" b="b"/>
              <a:pathLst>
                <a:path w="1728" h="3714" extrusionOk="0">
                  <a:moveTo>
                    <a:pt x="0" y="1"/>
                  </a:moveTo>
                  <a:lnTo>
                    <a:pt x="0" y="1"/>
                  </a:lnTo>
                  <a:cubicBezTo>
                    <a:pt x="145" y="731"/>
                    <a:pt x="289" y="1469"/>
                    <a:pt x="442" y="2199"/>
                  </a:cubicBezTo>
                  <a:cubicBezTo>
                    <a:pt x="510" y="2298"/>
                    <a:pt x="579" y="2382"/>
                    <a:pt x="647" y="2481"/>
                  </a:cubicBezTo>
                  <a:cubicBezTo>
                    <a:pt x="974" y="2922"/>
                    <a:pt x="1339" y="3333"/>
                    <a:pt x="1727" y="3713"/>
                  </a:cubicBezTo>
                  <a:cubicBezTo>
                    <a:pt x="1705" y="3516"/>
                    <a:pt x="1682" y="3310"/>
                    <a:pt x="1659" y="3112"/>
                  </a:cubicBezTo>
                  <a:cubicBezTo>
                    <a:pt x="1415" y="2648"/>
                    <a:pt x="1134" y="2199"/>
                    <a:pt x="898" y="1758"/>
                  </a:cubicBezTo>
                  <a:cubicBezTo>
                    <a:pt x="579" y="1180"/>
                    <a:pt x="289" y="58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38"/>
            <p:cNvSpPr/>
            <p:nvPr/>
          </p:nvSpPr>
          <p:spPr>
            <a:xfrm>
              <a:off x="67977" y="-3670436"/>
              <a:ext cx="37379" cy="212523"/>
            </a:xfrm>
            <a:custGeom>
              <a:avLst/>
              <a:gdLst/>
              <a:ahLst/>
              <a:cxnLst/>
              <a:rect l="l" t="t" r="r" b="b"/>
              <a:pathLst>
                <a:path w="617" h="3508" extrusionOk="0">
                  <a:moveTo>
                    <a:pt x="160" y="0"/>
                  </a:moveTo>
                  <a:cubicBezTo>
                    <a:pt x="145" y="38"/>
                    <a:pt x="130" y="69"/>
                    <a:pt x="115" y="107"/>
                  </a:cubicBezTo>
                  <a:cubicBezTo>
                    <a:pt x="84" y="190"/>
                    <a:pt x="46" y="274"/>
                    <a:pt x="1" y="358"/>
                  </a:cubicBezTo>
                  <a:cubicBezTo>
                    <a:pt x="69" y="1271"/>
                    <a:pt x="198" y="2176"/>
                    <a:pt x="381" y="3074"/>
                  </a:cubicBezTo>
                  <a:cubicBezTo>
                    <a:pt x="419" y="3218"/>
                    <a:pt x="449" y="3363"/>
                    <a:pt x="495" y="3507"/>
                  </a:cubicBezTo>
                  <a:cubicBezTo>
                    <a:pt x="533" y="3332"/>
                    <a:pt x="579" y="3150"/>
                    <a:pt x="617" y="2975"/>
                  </a:cubicBezTo>
                  <a:cubicBezTo>
                    <a:pt x="594" y="2838"/>
                    <a:pt x="571" y="2708"/>
                    <a:pt x="541" y="2579"/>
                  </a:cubicBezTo>
                  <a:cubicBezTo>
                    <a:pt x="381" y="1712"/>
                    <a:pt x="252" y="852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38"/>
            <p:cNvSpPr/>
            <p:nvPr/>
          </p:nvSpPr>
          <p:spPr>
            <a:xfrm>
              <a:off x="56891" y="-3430768"/>
              <a:ext cx="20840" cy="88087"/>
            </a:xfrm>
            <a:custGeom>
              <a:avLst/>
              <a:gdLst/>
              <a:ahLst/>
              <a:cxnLst/>
              <a:rect l="l" t="t" r="r" b="b"/>
              <a:pathLst>
                <a:path w="344" h="1454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472"/>
                    <a:pt x="191" y="944"/>
                    <a:pt x="305" y="1415"/>
                  </a:cubicBezTo>
                  <a:lnTo>
                    <a:pt x="313" y="1453"/>
                  </a:lnTo>
                  <a:cubicBezTo>
                    <a:pt x="328" y="1392"/>
                    <a:pt x="336" y="1324"/>
                    <a:pt x="343" y="1263"/>
                  </a:cubicBezTo>
                  <a:cubicBezTo>
                    <a:pt x="229" y="837"/>
                    <a:pt x="115" y="41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38"/>
            <p:cNvSpPr/>
            <p:nvPr/>
          </p:nvSpPr>
          <p:spPr>
            <a:xfrm>
              <a:off x="119110" y="-2357778"/>
              <a:ext cx="30049" cy="120802"/>
            </a:xfrm>
            <a:custGeom>
              <a:avLst/>
              <a:gdLst/>
              <a:ahLst/>
              <a:cxnLst/>
              <a:rect l="l" t="t" r="r" b="b"/>
              <a:pathLst>
                <a:path w="496" h="1994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670"/>
                    <a:pt x="321" y="1332"/>
                    <a:pt x="496" y="1994"/>
                  </a:cubicBezTo>
                  <a:cubicBezTo>
                    <a:pt x="465" y="1644"/>
                    <a:pt x="435" y="1294"/>
                    <a:pt x="412" y="944"/>
                  </a:cubicBezTo>
                  <a:cubicBezTo>
                    <a:pt x="381" y="754"/>
                    <a:pt x="359" y="564"/>
                    <a:pt x="336" y="373"/>
                  </a:cubicBezTo>
                  <a:cubicBezTo>
                    <a:pt x="222" y="252"/>
                    <a:pt x="108" y="130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38"/>
            <p:cNvSpPr/>
            <p:nvPr/>
          </p:nvSpPr>
          <p:spPr>
            <a:xfrm>
              <a:off x="39382" y="-3612821"/>
              <a:ext cx="48951" cy="205132"/>
            </a:xfrm>
            <a:custGeom>
              <a:avLst/>
              <a:gdLst/>
              <a:ahLst/>
              <a:cxnLst/>
              <a:rect l="l" t="t" r="r" b="b"/>
              <a:pathLst>
                <a:path w="808" h="3386" extrusionOk="0">
                  <a:moveTo>
                    <a:pt x="145" y="0"/>
                  </a:moveTo>
                  <a:cubicBezTo>
                    <a:pt x="92" y="76"/>
                    <a:pt x="46" y="152"/>
                    <a:pt x="1" y="228"/>
                  </a:cubicBezTo>
                  <a:cubicBezTo>
                    <a:pt x="54" y="510"/>
                    <a:pt x="107" y="799"/>
                    <a:pt x="176" y="1080"/>
                  </a:cubicBezTo>
                  <a:cubicBezTo>
                    <a:pt x="358" y="1856"/>
                    <a:pt x="571" y="2625"/>
                    <a:pt x="784" y="3386"/>
                  </a:cubicBezTo>
                  <a:lnTo>
                    <a:pt x="807" y="3287"/>
                  </a:lnTo>
                  <a:cubicBezTo>
                    <a:pt x="708" y="3028"/>
                    <a:pt x="625" y="2762"/>
                    <a:pt x="556" y="2495"/>
                  </a:cubicBezTo>
                  <a:cubicBezTo>
                    <a:pt x="366" y="1735"/>
                    <a:pt x="229" y="959"/>
                    <a:pt x="161" y="175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38"/>
            <p:cNvSpPr/>
            <p:nvPr/>
          </p:nvSpPr>
          <p:spPr>
            <a:xfrm>
              <a:off x="273537" y="-4095913"/>
              <a:ext cx="38349" cy="234212"/>
            </a:xfrm>
            <a:custGeom>
              <a:avLst/>
              <a:gdLst/>
              <a:ahLst/>
              <a:cxnLst/>
              <a:rect l="l" t="t" r="r" b="b"/>
              <a:pathLst>
                <a:path w="633" h="3866" extrusionOk="0">
                  <a:moveTo>
                    <a:pt x="518" y="1"/>
                  </a:moveTo>
                  <a:cubicBezTo>
                    <a:pt x="396" y="31"/>
                    <a:pt x="267" y="54"/>
                    <a:pt x="138" y="77"/>
                  </a:cubicBezTo>
                  <a:cubicBezTo>
                    <a:pt x="107" y="85"/>
                    <a:pt x="69" y="92"/>
                    <a:pt x="31" y="100"/>
                  </a:cubicBezTo>
                  <a:cubicBezTo>
                    <a:pt x="39" y="313"/>
                    <a:pt x="39" y="518"/>
                    <a:pt x="39" y="716"/>
                  </a:cubicBezTo>
                  <a:cubicBezTo>
                    <a:pt x="39" y="1188"/>
                    <a:pt x="69" y="1659"/>
                    <a:pt x="46" y="2124"/>
                  </a:cubicBezTo>
                  <a:cubicBezTo>
                    <a:pt x="31" y="2610"/>
                    <a:pt x="1" y="3090"/>
                    <a:pt x="24" y="3584"/>
                  </a:cubicBezTo>
                  <a:cubicBezTo>
                    <a:pt x="24" y="3676"/>
                    <a:pt x="31" y="3774"/>
                    <a:pt x="39" y="3866"/>
                  </a:cubicBezTo>
                  <a:cubicBezTo>
                    <a:pt x="244" y="3508"/>
                    <a:pt x="442" y="3143"/>
                    <a:pt x="632" y="2770"/>
                  </a:cubicBezTo>
                  <a:cubicBezTo>
                    <a:pt x="602" y="2420"/>
                    <a:pt x="564" y="2055"/>
                    <a:pt x="541" y="1697"/>
                  </a:cubicBezTo>
                  <a:cubicBezTo>
                    <a:pt x="495" y="1173"/>
                    <a:pt x="518" y="663"/>
                    <a:pt x="518" y="145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38"/>
            <p:cNvSpPr/>
            <p:nvPr/>
          </p:nvSpPr>
          <p:spPr>
            <a:xfrm>
              <a:off x="229311" y="-4083008"/>
              <a:ext cx="27686" cy="265109"/>
            </a:xfrm>
            <a:custGeom>
              <a:avLst/>
              <a:gdLst/>
              <a:ahLst/>
              <a:cxnLst/>
              <a:rect l="l" t="t" r="r" b="b"/>
              <a:pathLst>
                <a:path w="457" h="4376" extrusionOk="0">
                  <a:moveTo>
                    <a:pt x="358" y="1"/>
                  </a:moveTo>
                  <a:cubicBezTo>
                    <a:pt x="236" y="39"/>
                    <a:pt x="114" y="77"/>
                    <a:pt x="0" y="123"/>
                  </a:cubicBezTo>
                  <a:cubicBezTo>
                    <a:pt x="31" y="564"/>
                    <a:pt x="84" y="1005"/>
                    <a:pt x="122" y="1439"/>
                  </a:cubicBezTo>
                  <a:cubicBezTo>
                    <a:pt x="183" y="2032"/>
                    <a:pt x="206" y="2610"/>
                    <a:pt x="259" y="3204"/>
                  </a:cubicBezTo>
                  <a:cubicBezTo>
                    <a:pt x="297" y="3592"/>
                    <a:pt x="335" y="3987"/>
                    <a:pt x="358" y="4376"/>
                  </a:cubicBezTo>
                  <a:lnTo>
                    <a:pt x="457" y="4201"/>
                  </a:lnTo>
                  <a:cubicBezTo>
                    <a:pt x="426" y="4048"/>
                    <a:pt x="404" y="3889"/>
                    <a:pt x="381" y="3736"/>
                  </a:cubicBezTo>
                  <a:cubicBezTo>
                    <a:pt x="335" y="3211"/>
                    <a:pt x="327" y="2694"/>
                    <a:pt x="358" y="2169"/>
                  </a:cubicBezTo>
                  <a:cubicBezTo>
                    <a:pt x="373" y="1728"/>
                    <a:pt x="365" y="1287"/>
                    <a:pt x="365" y="838"/>
                  </a:cubicBezTo>
                  <a:cubicBezTo>
                    <a:pt x="365" y="556"/>
                    <a:pt x="365" y="282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38"/>
            <p:cNvSpPr/>
            <p:nvPr/>
          </p:nvSpPr>
          <p:spPr>
            <a:xfrm>
              <a:off x="327940" y="-4130930"/>
              <a:ext cx="63672" cy="162301"/>
            </a:xfrm>
            <a:custGeom>
              <a:avLst/>
              <a:gdLst/>
              <a:ahLst/>
              <a:cxnLst/>
              <a:rect l="l" t="t" r="r" b="b"/>
              <a:pathLst>
                <a:path w="1051" h="2679" extrusionOk="0">
                  <a:moveTo>
                    <a:pt x="1050" y="1"/>
                  </a:moveTo>
                  <a:cubicBezTo>
                    <a:pt x="944" y="8"/>
                    <a:pt x="845" y="54"/>
                    <a:pt x="769" y="122"/>
                  </a:cubicBezTo>
                  <a:cubicBezTo>
                    <a:pt x="556" y="305"/>
                    <a:pt x="297" y="434"/>
                    <a:pt x="31" y="495"/>
                  </a:cubicBezTo>
                  <a:lnTo>
                    <a:pt x="31" y="579"/>
                  </a:lnTo>
                  <a:cubicBezTo>
                    <a:pt x="31" y="1142"/>
                    <a:pt x="0" y="1697"/>
                    <a:pt x="38" y="2268"/>
                  </a:cubicBezTo>
                  <a:cubicBezTo>
                    <a:pt x="46" y="2397"/>
                    <a:pt x="61" y="2534"/>
                    <a:pt x="69" y="2679"/>
                  </a:cubicBezTo>
                  <a:cubicBezTo>
                    <a:pt x="487" y="1819"/>
                    <a:pt x="814" y="921"/>
                    <a:pt x="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38"/>
            <p:cNvSpPr/>
            <p:nvPr/>
          </p:nvSpPr>
          <p:spPr>
            <a:xfrm>
              <a:off x="87788" y="-3950210"/>
              <a:ext cx="56281" cy="407478"/>
            </a:xfrm>
            <a:custGeom>
              <a:avLst/>
              <a:gdLst/>
              <a:ahLst/>
              <a:cxnLst/>
              <a:rect l="l" t="t" r="r" b="b"/>
              <a:pathLst>
                <a:path w="929" h="6726" extrusionOk="0">
                  <a:moveTo>
                    <a:pt x="198" y="0"/>
                  </a:moveTo>
                  <a:cubicBezTo>
                    <a:pt x="176" y="53"/>
                    <a:pt x="153" y="107"/>
                    <a:pt x="130" y="160"/>
                  </a:cubicBezTo>
                  <a:cubicBezTo>
                    <a:pt x="69" y="297"/>
                    <a:pt x="31" y="441"/>
                    <a:pt x="1" y="586"/>
                  </a:cubicBezTo>
                  <a:cubicBezTo>
                    <a:pt x="8" y="806"/>
                    <a:pt x="16" y="1019"/>
                    <a:pt x="23" y="1233"/>
                  </a:cubicBezTo>
                  <a:cubicBezTo>
                    <a:pt x="62" y="2115"/>
                    <a:pt x="92" y="2998"/>
                    <a:pt x="160" y="3888"/>
                  </a:cubicBezTo>
                  <a:cubicBezTo>
                    <a:pt x="236" y="4831"/>
                    <a:pt x="366" y="5774"/>
                    <a:pt x="533" y="6725"/>
                  </a:cubicBezTo>
                  <a:cubicBezTo>
                    <a:pt x="647" y="6353"/>
                    <a:pt x="784" y="5987"/>
                    <a:pt x="929" y="5630"/>
                  </a:cubicBezTo>
                  <a:cubicBezTo>
                    <a:pt x="754" y="4922"/>
                    <a:pt x="625" y="4207"/>
                    <a:pt x="533" y="3492"/>
                  </a:cubicBezTo>
                  <a:cubicBezTo>
                    <a:pt x="434" y="2754"/>
                    <a:pt x="351" y="2016"/>
                    <a:pt x="282" y="1286"/>
                  </a:cubicBezTo>
                  <a:cubicBezTo>
                    <a:pt x="252" y="852"/>
                    <a:pt x="221" y="426"/>
                    <a:pt x="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38"/>
            <p:cNvSpPr/>
            <p:nvPr/>
          </p:nvSpPr>
          <p:spPr>
            <a:xfrm>
              <a:off x="189205" y="-4065439"/>
              <a:ext cx="39257" cy="325449"/>
            </a:xfrm>
            <a:custGeom>
              <a:avLst/>
              <a:gdLst/>
              <a:ahLst/>
              <a:cxnLst/>
              <a:rect l="l" t="t" r="r" b="b"/>
              <a:pathLst>
                <a:path w="648" h="5372" extrusionOk="0">
                  <a:moveTo>
                    <a:pt x="274" y="0"/>
                  </a:moveTo>
                  <a:lnTo>
                    <a:pt x="130" y="68"/>
                  </a:lnTo>
                  <a:cubicBezTo>
                    <a:pt x="76" y="1681"/>
                    <a:pt x="0" y="3287"/>
                    <a:pt x="236" y="4960"/>
                  </a:cubicBezTo>
                  <a:cubicBezTo>
                    <a:pt x="251" y="5097"/>
                    <a:pt x="274" y="5234"/>
                    <a:pt x="297" y="5371"/>
                  </a:cubicBezTo>
                  <a:cubicBezTo>
                    <a:pt x="411" y="5158"/>
                    <a:pt x="533" y="4953"/>
                    <a:pt x="647" y="4747"/>
                  </a:cubicBezTo>
                  <a:cubicBezTo>
                    <a:pt x="639" y="4131"/>
                    <a:pt x="579" y="3507"/>
                    <a:pt x="525" y="2891"/>
                  </a:cubicBezTo>
                  <a:cubicBezTo>
                    <a:pt x="472" y="2305"/>
                    <a:pt x="442" y="1719"/>
                    <a:pt x="381" y="1126"/>
                  </a:cubicBezTo>
                  <a:cubicBezTo>
                    <a:pt x="350" y="753"/>
                    <a:pt x="312" y="38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38"/>
            <p:cNvSpPr/>
            <p:nvPr/>
          </p:nvSpPr>
          <p:spPr>
            <a:xfrm>
              <a:off x="71673" y="-2563337"/>
              <a:ext cx="57190" cy="112986"/>
            </a:xfrm>
            <a:custGeom>
              <a:avLst/>
              <a:gdLst/>
              <a:ahLst/>
              <a:cxnLst/>
              <a:rect l="l" t="t" r="r" b="b"/>
              <a:pathLst>
                <a:path w="944" h="1865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99"/>
                    <a:pt x="38" y="206"/>
                    <a:pt x="61" y="297"/>
                  </a:cubicBezTo>
                  <a:cubicBezTo>
                    <a:pt x="366" y="822"/>
                    <a:pt x="662" y="1339"/>
                    <a:pt x="944" y="1864"/>
                  </a:cubicBezTo>
                  <a:cubicBezTo>
                    <a:pt x="936" y="1651"/>
                    <a:pt x="929" y="1438"/>
                    <a:pt x="921" y="1225"/>
                  </a:cubicBezTo>
                  <a:cubicBezTo>
                    <a:pt x="594" y="830"/>
                    <a:pt x="282" y="42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38"/>
            <p:cNvSpPr/>
            <p:nvPr/>
          </p:nvSpPr>
          <p:spPr>
            <a:xfrm>
              <a:off x="52771" y="-2651364"/>
              <a:ext cx="73789" cy="124497"/>
            </a:xfrm>
            <a:custGeom>
              <a:avLst/>
              <a:gdLst/>
              <a:ahLst/>
              <a:cxnLst/>
              <a:rect l="l" t="t" r="r" b="b"/>
              <a:pathLst>
                <a:path w="1218" h="2055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183"/>
                    <a:pt x="77" y="365"/>
                    <a:pt x="115" y="548"/>
                  </a:cubicBezTo>
                  <a:cubicBezTo>
                    <a:pt x="328" y="830"/>
                    <a:pt x="525" y="1111"/>
                    <a:pt x="723" y="1385"/>
                  </a:cubicBezTo>
                  <a:cubicBezTo>
                    <a:pt x="883" y="1606"/>
                    <a:pt x="1043" y="1834"/>
                    <a:pt x="1218" y="2054"/>
                  </a:cubicBezTo>
                  <a:cubicBezTo>
                    <a:pt x="1210" y="1971"/>
                    <a:pt x="1203" y="1887"/>
                    <a:pt x="1195" y="1803"/>
                  </a:cubicBezTo>
                  <a:cubicBezTo>
                    <a:pt x="814" y="1187"/>
                    <a:pt x="411" y="59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38"/>
            <p:cNvSpPr/>
            <p:nvPr/>
          </p:nvSpPr>
          <p:spPr>
            <a:xfrm>
              <a:off x="92392" y="-2470705"/>
              <a:ext cx="42468" cy="96871"/>
            </a:xfrm>
            <a:custGeom>
              <a:avLst/>
              <a:gdLst/>
              <a:ahLst/>
              <a:cxnLst/>
              <a:rect l="l" t="t" r="r" b="b"/>
              <a:pathLst>
                <a:path w="701" h="1599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351"/>
                    <a:pt x="160" y="708"/>
                    <a:pt x="244" y="1066"/>
                  </a:cubicBezTo>
                  <a:cubicBezTo>
                    <a:pt x="396" y="1248"/>
                    <a:pt x="549" y="1423"/>
                    <a:pt x="701" y="1598"/>
                  </a:cubicBezTo>
                  <a:cubicBezTo>
                    <a:pt x="693" y="1492"/>
                    <a:pt x="678" y="1378"/>
                    <a:pt x="670" y="1264"/>
                  </a:cubicBezTo>
                  <a:cubicBezTo>
                    <a:pt x="457" y="837"/>
                    <a:pt x="229" y="419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38"/>
            <p:cNvSpPr/>
            <p:nvPr/>
          </p:nvSpPr>
          <p:spPr>
            <a:xfrm>
              <a:off x="122381" y="-4035026"/>
              <a:ext cx="58583" cy="389061"/>
            </a:xfrm>
            <a:custGeom>
              <a:avLst/>
              <a:gdLst/>
              <a:ahLst/>
              <a:cxnLst/>
              <a:rect l="l" t="t" r="r" b="b"/>
              <a:pathLst>
                <a:path w="967" h="6422" extrusionOk="0">
                  <a:moveTo>
                    <a:pt x="647" y="0"/>
                  </a:moveTo>
                  <a:cubicBezTo>
                    <a:pt x="403" y="228"/>
                    <a:pt x="190" y="487"/>
                    <a:pt x="0" y="761"/>
                  </a:cubicBezTo>
                  <a:cubicBezTo>
                    <a:pt x="23" y="1286"/>
                    <a:pt x="46" y="1803"/>
                    <a:pt x="84" y="2328"/>
                  </a:cubicBezTo>
                  <a:cubicBezTo>
                    <a:pt x="137" y="3051"/>
                    <a:pt x="221" y="3774"/>
                    <a:pt x="312" y="4504"/>
                  </a:cubicBezTo>
                  <a:cubicBezTo>
                    <a:pt x="388" y="5143"/>
                    <a:pt x="487" y="5782"/>
                    <a:pt x="616" y="6421"/>
                  </a:cubicBezTo>
                  <a:cubicBezTo>
                    <a:pt x="731" y="6178"/>
                    <a:pt x="845" y="5934"/>
                    <a:pt x="966" y="5699"/>
                  </a:cubicBezTo>
                  <a:cubicBezTo>
                    <a:pt x="928" y="5303"/>
                    <a:pt x="898" y="4907"/>
                    <a:pt x="868" y="4519"/>
                  </a:cubicBezTo>
                  <a:cubicBezTo>
                    <a:pt x="830" y="3774"/>
                    <a:pt x="791" y="3036"/>
                    <a:pt x="738" y="2290"/>
                  </a:cubicBezTo>
                  <a:cubicBezTo>
                    <a:pt x="693" y="1552"/>
                    <a:pt x="647" y="807"/>
                    <a:pt x="647" y="76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38"/>
            <p:cNvSpPr/>
            <p:nvPr/>
          </p:nvSpPr>
          <p:spPr>
            <a:xfrm>
              <a:off x="-22352" y="-3047276"/>
              <a:ext cx="119893" cy="270561"/>
            </a:xfrm>
            <a:custGeom>
              <a:avLst/>
              <a:gdLst/>
              <a:ahLst/>
              <a:cxnLst/>
              <a:rect l="l" t="t" r="r" b="b"/>
              <a:pathLst>
                <a:path w="1979" h="4466" extrusionOk="0">
                  <a:moveTo>
                    <a:pt x="54" y="0"/>
                  </a:moveTo>
                  <a:lnTo>
                    <a:pt x="0" y="145"/>
                  </a:lnTo>
                  <a:cubicBezTo>
                    <a:pt x="16" y="251"/>
                    <a:pt x="38" y="358"/>
                    <a:pt x="54" y="457"/>
                  </a:cubicBezTo>
                  <a:cubicBezTo>
                    <a:pt x="137" y="921"/>
                    <a:pt x="221" y="1385"/>
                    <a:pt x="312" y="1849"/>
                  </a:cubicBezTo>
                  <a:cubicBezTo>
                    <a:pt x="388" y="2001"/>
                    <a:pt x="464" y="2145"/>
                    <a:pt x="540" y="2298"/>
                  </a:cubicBezTo>
                  <a:cubicBezTo>
                    <a:pt x="693" y="2526"/>
                    <a:pt x="845" y="2754"/>
                    <a:pt x="997" y="2982"/>
                  </a:cubicBezTo>
                  <a:cubicBezTo>
                    <a:pt x="1324" y="3469"/>
                    <a:pt x="1636" y="3979"/>
                    <a:pt x="1978" y="4466"/>
                  </a:cubicBezTo>
                  <a:cubicBezTo>
                    <a:pt x="1918" y="4040"/>
                    <a:pt x="1841" y="3614"/>
                    <a:pt x="1765" y="3180"/>
                  </a:cubicBezTo>
                  <a:cubicBezTo>
                    <a:pt x="1743" y="3135"/>
                    <a:pt x="1705" y="3081"/>
                    <a:pt x="1674" y="3036"/>
                  </a:cubicBezTo>
                  <a:cubicBezTo>
                    <a:pt x="1370" y="2511"/>
                    <a:pt x="1096" y="1978"/>
                    <a:pt x="845" y="1438"/>
                  </a:cubicBezTo>
                  <a:cubicBezTo>
                    <a:pt x="556" y="966"/>
                    <a:pt x="305" y="487"/>
                    <a:pt x="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38"/>
            <p:cNvSpPr/>
            <p:nvPr/>
          </p:nvSpPr>
          <p:spPr>
            <a:xfrm>
              <a:off x="144009" y="-2300163"/>
              <a:ext cx="32775" cy="167814"/>
            </a:xfrm>
            <a:custGeom>
              <a:avLst/>
              <a:gdLst/>
              <a:ahLst/>
              <a:cxnLst/>
              <a:rect l="l" t="t" r="r" b="b"/>
              <a:pathLst>
                <a:path w="541" h="277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343"/>
                    <a:pt x="54" y="693"/>
                    <a:pt x="85" y="1043"/>
                  </a:cubicBezTo>
                  <a:cubicBezTo>
                    <a:pt x="229" y="1629"/>
                    <a:pt x="381" y="2199"/>
                    <a:pt x="541" y="2770"/>
                  </a:cubicBezTo>
                  <a:cubicBezTo>
                    <a:pt x="313" y="1842"/>
                    <a:pt x="138" y="921"/>
                    <a:pt x="1" y="1"/>
                  </a:cubicBezTo>
                  <a:close/>
                </a:path>
              </a:pathLst>
            </a:custGeom>
            <a:solidFill>
              <a:srgbClr val="B5B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38"/>
            <p:cNvSpPr/>
            <p:nvPr/>
          </p:nvSpPr>
          <p:spPr>
            <a:xfrm>
              <a:off x="42169" y="-4130445"/>
              <a:ext cx="420867" cy="1607254"/>
            </a:xfrm>
            <a:custGeom>
              <a:avLst/>
              <a:gdLst/>
              <a:ahLst/>
              <a:cxnLst/>
              <a:rect l="l" t="t" r="r" b="b"/>
              <a:pathLst>
                <a:path w="6947" h="26530" extrusionOk="0">
                  <a:moveTo>
                    <a:pt x="5775" y="0"/>
                  </a:moveTo>
                  <a:cubicBezTo>
                    <a:pt x="4824" y="3819"/>
                    <a:pt x="2230" y="6300"/>
                    <a:pt x="1172" y="10096"/>
                  </a:cubicBezTo>
                  <a:cubicBezTo>
                    <a:pt x="221" y="13626"/>
                    <a:pt x="0" y="17103"/>
                    <a:pt x="678" y="20945"/>
                  </a:cubicBezTo>
                  <a:cubicBezTo>
                    <a:pt x="1035" y="22885"/>
                    <a:pt x="1241" y="24719"/>
                    <a:pt x="1393" y="26529"/>
                  </a:cubicBezTo>
                  <a:cubicBezTo>
                    <a:pt x="1362" y="24216"/>
                    <a:pt x="1667" y="21911"/>
                    <a:pt x="2313" y="19690"/>
                  </a:cubicBezTo>
                  <a:cubicBezTo>
                    <a:pt x="2435" y="19287"/>
                    <a:pt x="2572" y="18891"/>
                    <a:pt x="2709" y="18495"/>
                  </a:cubicBezTo>
                  <a:cubicBezTo>
                    <a:pt x="2306" y="17225"/>
                    <a:pt x="2283" y="15901"/>
                    <a:pt x="2800" y="14653"/>
                  </a:cubicBezTo>
                  <a:cubicBezTo>
                    <a:pt x="3241" y="13588"/>
                    <a:pt x="3949" y="12683"/>
                    <a:pt x="4641" y="11762"/>
                  </a:cubicBezTo>
                  <a:cubicBezTo>
                    <a:pt x="5372" y="10781"/>
                    <a:pt x="6133" y="9830"/>
                    <a:pt x="6018" y="8544"/>
                  </a:cubicBezTo>
                  <a:cubicBezTo>
                    <a:pt x="5965" y="7897"/>
                    <a:pt x="5737" y="7274"/>
                    <a:pt x="5760" y="6612"/>
                  </a:cubicBezTo>
                  <a:cubicBezTo>
                    <a:pt x="5790" y="6056"/>
                    <a:pt x="5942" y="5516"/>
                    <a:pt x="6224" y="5037"/>
                  </a:cubicBezTo>
                  <a:cubicBezTo>
                    <a:pt x="6429" y="4694"/>
                    <a:pt x="6673" y="4375"/>
                    <a:pt x="6947" y="4086"/>
                  </a:cubicBezTo>
                  <a:cubicBezTo>
                    <a:pt x="6848" y="2686"/>
                    <a:pt x="6513" y="1309"/>
                    <a:pt x="5958" y="23"/>
                  </a:cubicBezTo>
                  <a:cubicBezTo>
                    <a:pt x="5897" y="8"/>
                    <a:pt x="5836" y="0"/>
                    <a:pt x="5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38"/>
            <p:cNvSpPr/>
            <p:nvPr/>
          </p:nvSpPr>
          <p:spPr>
            <a:xfrm>
              <a:off x="126986" y="-3914284"/>
              <a:ext cx="336051" cy="349864"/>
            </a:xfrm>
            <a:custGeom>
              <a:avLst/>
              <a:gdLst/>
              <a:ahLst/>
              <a:cxnLst/>
              <a:rect l="l" t="t" r="r" b="b"/>
              <a:pathLst>
                <a:path w="5547" h="5775" extrusionOk="0">
                  <a:moveTo>
                    <a:pt x="5493" y="0"/>
                  </a:moveTo>
                  <a:cubicBezTo>
                    <a:pt x="4824" y="586"/>
                    <a:pt x="4162" y="1187"/>
                    <a:pt x="3515" y="1804"/>
                  </a:cubicBezTo>
                  <a:cubicBezTo>
                    <a:pt x="2869" y="2427"/>
                    <a:pt x="2229" y="3112"/>
                    <a:pt x="1598" y="3774"/>
                  </a:cubicBezTo>
                  <a:cubicBezTo>
                    <a:pt x="1119" y="4276"/>
                    <a:pt x="647" y="4778"/>
                    <a:pt x="175" y="5296"/>
                  </a:cubicBezTo>
                  <a:cubicBezTo>
                    <a:pt x="107" y="5455"/>
                    <a:pt x="54" y="5615"/>
                    <a:pt x="0" y="5775"/>
                  </a:cubicBezTo>
                  <a:cubicBezTo>
                    <a:pt x="1613" y="4428"/>
                    <a:pt x="3219" y="3059"/>
                    <a:pt x="4755" y="1591"/>
                  </a:cubicBezTo>
                  <a:cubicBezTo>
                    <a:pt x="4778" y="1552"/>
                    <a:pt x="4801" y="1514"/>
                    <a:pt x="4824" y="1469"/>
                  </a:cubicBezTo>
                  <a:cubicBezTo>
                    <a:pt x="5029" y="1126"/>
                    <a:pt x="5273" y="807"/>
                    <a:pt x="5547" y="518"/>
                  </a:cubicBezTo>
                  <a:cubicBezTo>
                    <a:pt x="5531" y="343"/>
                    <a:pt x="5516" y="175"/>
                    <a:pt x="5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38"/>
            <p:cNvSpPr/>
            <p:nvPr/>
          </p:nvSpPr>
          <p:spPr>
            <a:xfrm>
              <a:off x="359262" y="-4004613"/>
              <a:ext cx="89965" cy="83483"/>
            </a:xfrm>
            <a:custGeom>
              <a:avLst/>
              <a:gdLst/>
              <a:ahLst/>
              <a:cxnLst/>
              <a:rect l="l" t="t" r="r" b="b"/>
              <a:pathLst>
                <a:path w="1485" h="1378" extrusionOk="0">
                  <a:moveTo>
                    <a:pt x="1401" y="0"/>
                  </a:moveTo>
                  <a:cubicBezTo>
                    <a:pt x="929" y="449"/>
                    <a:pt x="457" y="898"/>
                    <a:pt x="1" y="1377"/>
                  </a:cubicBezTo>
                  <a:cubicBezTo>
                    <a:pt x="199" y="1225"/>
                    <a:pt x="396" y="1073"/>
                    <a:pt x="602" y="928"/>
                  </a:cubicBezTo>
                  <a:cubicBezTo>
                    <a:pt x="883" y="723"/>
                    <a:pt x="1180" y="533"/>
                    <a:pt x="1484" y="350"/>
                  </a:cubicBezTo>
                  <a:cubicBezTo>
                    <a:pt x="1454" y="236"/>
                    <a:pt x="1431" y="122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38"/>
            <p:cNvSpPr/>
            <p:nvPr/>
          </p:nvSpPr>
          <p:spPr>
            <a:xfrm>
              <a:off x="88697" y="-3476872"/>
              <a:ext cx="70155" cy="61370"/>
            </a:xfrm>
            <a:custGeom>
              <a:avLst/>
              <a:gdLst/>
              <a:ahLst/>
              <a:cxnLst/>
              <a:rect l="l" t="t" r="r" b="b"/>
              <a:pathLst>
                <a:path w="1158" h="1013" extrusionOk="0">
                  <a:moveTo>
                    <a:pt x="1157" y="0"/>
                  </a:moveTo>
                  <a:cubicBezTo>
                    <a:pt x="792" y="305"/>
                    <a:pt x="412" y="594"/>
                    <a:pt x="31" y="883"/>
                  </a:cubicBezTo>
                  <a:cubicBezTo>
                    <a:pt x="24" y="929"/>
                    <a:pt x="16" y="967"/>
                    <a:pt x="1" y="1012"/>
                  </a:cubicBezTo>
                  <a:cubicBezTo>
                    <a:pt x="404" y="700"/>
                    <a:pt x="784" y="350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38"/>
            <p:cNvSpPr/>
            <p:nvPr/>
          </p:nvSpPr>
          <p:spPr>
            <a:xfrm>
              <a:off x="292014" y="-4047506"/>
              <a:ext cx="144308" cy="157272"/>
            </a:xfrm>
            <a:custGeom>
              <a:avLst/>
              <a:gdLst/>
              <a:ahLst/>
              <a:cxnLst/>
              <a:rect l="l" t="t" r="r" b="b"/>
              <a:pathLst>
                <a:path w="2382" h="2596" extrusionOk="0">
                  <a:moveTo>
                    <a:pt x="2320" y="1"/>
                  </a:moveTo>
                  <a:cubicBezTo>
                    <a:pt x="1940" y="282"/>
                    <a:pt x="1575" y="594"/>
                    <a:pt x="1225" y="906"/>
                  </a:cubicBezTo>
                  <a:cubicBezTo>
                    <a:pt x="1012" y="1089"/>
                    <a:pt x="799" y="1271"/>
                    <a:pt x="593" y="1454"/>
                  </a:cubicBezTo>
                  <a:cubicBezTo>
                    <a:pt x="403" y="1842"/>
                    <a:pt x="205" y="2222"/>
                    <a:pt x="0" y="2595"/>
                  </a:cubicBezTo>
                  <a:cubicBezTo>
                    <a:pt x="715" y="1827"/>
                    <a:pt x="1438" y="1066"/>
                    <a:pt x="2206" y="358"/>
                  </a:cubicBezTo>
                  <a:cubicBezTo>
                    <a:pt x="2267" y="305"/>
                    <a:pt x="2320" y="252"/>
                    <a:pt x="2381" y="199"/>
                  </a:cubicBezTo>
                  <a:cubicBezTo>
                    <a:pt x="2366" y="130"/>
                    <a:pt x="2343" y="62"/>
                    <a:pt x="2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38"/>
            <p:cNvSpPr/>
            <p:nvPr/>
          </p:nvSpPr>
          <p:spPr>
            <a:xfrm>
              <a:off x="75369" y="-3690307"/>
              <a:ext cx="324965" cy="352227"/>
            </a:xfrm>
            <a:custGeom>
              <a:avLst/>
              <a:gdLst/>
              <a:ahLst/>
              <a:cxnLst/>
              <a:rect l="l" t="t" r="r" b="b"/>
              <a:pathLst>
                <a:path w="5364" h="5814" extrusionOk="0">
                  <a:moveTo>
                    <a:pt x="5257" y="1"/>
                  </a:moveTo>
                  <a:cubicBezTo>
                    <a:pt x="4831" y="503"/>
                    <a:pt x="4413" y="1013"/>
                    <a:pt x="3994" y="1515"/>
                  </a:cubicBezTo>
                  <a:cubicBezTo>
                    <a:pt x="3431" y="2162"/>
                    <a:pt x="2846" y="2785"/>
                    <a:pt x="2222" y="3371"/>
                  </a:cubicBezTo>
                  <a:cubicBezTo>
                    <a:pt x="1606" y="3957"/>
                    <a:pt x="982" y="4550"/>
                    <a:pt x="297" y="5060"/>
                  </a:cubicBezTo>
                  <a:cubicBezTo>
                    <a:pt x="236" y="5106"/>
                    <a:pt x="168" y="5152"/>
                    <a:pt x="99" y="5205"/>
                  </a:cubicBezTo>
                  <a:cubicBezTo>
                    <a:pt x="61" y="5410"/>
                    <a:pt x="31" y="5608"/>
                    <a:pt x="0" y="5813"/>
                  </a:cubicBezTo>
                  <a:cubicBezTo>
                    <a:pt x="510" y="5281"/>
                    <a:pt x="1058" y="4779"/>
                    <a:pt x="1644" y="4322"/>
                  </a:cubicBezTo>
                  <a:cubicBezTo>
                    <a:pt x="2305" y="3790"/>
                    <a:pt x="2960" y="3265"/>
                    <a:pt x="3568" y="2664"/>
                  </a:cubicBezTo>
                  <a:cubicBezTo>
                    <a:pt x="4215" y="2009"/>
                    <a:pt x="4816" y="1317"/>
                    <a:pt x="5364" y="579"/>
                  </a:cubicBezTo>
                  <a:cubicBezTo>
                    <a:pt x="5326" y="389"/>
                    <a:pt x="5288" y="191"/>
                    <a:pt x="5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38"/>
            <p:cNvSpPr/>
            <p:nvPr/>
          </p:nvSpPr>
          <p:spPr>
            <a:xfrm>
              <a:off x="61980" y="-3163475"/>
              <a:ext cx="128677" cy="207010"/>
            </a:xfrm>
            <a:custGeom>
              <a:avLst/>
              <a:gdLst/>
              <a:ahLst/>
              <a:cxnLst/>
              <a:rect l="l" t="t" r="r" b="b"/>
              <a:pathLst>
                <a:path w="2124" h="3417" extrusionOk="0">
                  <a:moveTo>
                    <a:pt x="2123" y="1"/>
                  </a:moveTo>
                  <a:lnTo>
                    <a:pt x="2123" y="1"/>
                  </a:lnTo>
                  <a:cubicBezTo>
                    <a:pt x="1697" y="381"/>
                    <a:pt x="1279" y="762"/>
                    <a:pt x="853" y="1150"/>
                  </a:cubicBezTo>
                  <a:cubicBezTo>
                    <a:pt x="571" y="1424"/>
                    <a:pt x="282" y="1690"/>
                    <a:pt x="1" y="1971"/>
                  </a:cubicBezTo>
                  <a:cubicBezTo>
                    <a:pt x="23" y="2451"/>
                    <a:pt x="69" y="2930"/>
                    <a:pt x="122" y="3417"/>
                  </a:cubicBezTo>
                  <a:cubicBezTo>
                    <a:pt x="723" y="2496"/>
                    <a:pt x="1378" y="1614"/>
                    <a:pt x="2085" y="769"/>
                  </a:cubicBezTo>
                  <a:cubicBezTo>
                    <a:pt x="2078" y="511"/>
                    <a:pt x="2093" y="252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38"/>
            <p:cNvSpPr/>
            <p:nvPr/>
          </p:nvSpPr>
          <p:spPr>
            <a:xfrm>
              <a:off x="356536" y="-4080706"/>
              <a:ext cx="66883" cy="57675"/>
            </a:xfrm>
            <a:custGeom>
              <a:avLst/>
              <a:gdLst/>
              <a:ahLst/>
              <a:cxnLst/>
              <a:rect l="l" t="t" r="r" b="b"/>
              <a:pathLst>
                <a:path w="1104" h="952" extrusionOk="0">
                  <a:moveTo>
                    <a:pt x="1080" y="1"/>
                  </a:moveTo>
                  <a:cubicBezTo>
                    <a:pt x="746" y="244"/>
                    <a:pt x="419" y="488"/>
                    <a:pt x="84" y="739"/>
                  </a:cubicBezTo>
                  <a:cubicBezTo>
                    <a:pt x="53" y="815"/>
                    <a:pt x="23" y="883"/>
                    <a:pt x="0" y="952"/>
                  </a:cubicBezTo>
                  <a:cubicBezTo>
                    <a:pt x="358" y="640"/>
                    <a:pt x="723" y="343"/>
                    <a:pt x="1103" y="69"/>
                  </a:cubicBezTo>
                  <a:lnTo>
                    <a:pt x="1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38"/>
            <p:cNvSpPr/>
            <p:nvPr/>
          </p:nvSpPr>
          <p:spPr>
            <a:xfrm>
              <a:off x="99784" y="-3738229"/>
              <a:ext cx="272015" cy="272924"/>
            </a:xfrm>
            <a:custGeom>
              <a:avLst/>
              <a:gdLst/>
              <a:ahLst/>
              <a:cxnLst/>
              <a:rect l="l" t="t" r="r" b="b"/>
              <a:pathLst>
                <a:path w="4490" h="4505" extrusionOk="0">
                  <a:moveTo>
                    <a:pt x="4489" y="1"/>
                  </a:moveTo>
                  <a:lnTo>
                    <a:pt x="4489" y="1"/>
                  </a:lnTo>
                  <a:cubicBezTo>
                    <a:pt x="3165" y="1203"/>
                    <a:pt x="1804" y="2359"/>
                    <a:pt x="434" y="3500"/>
                  </a:cubicBezTo>
                  <a:lnTo>
                    <a:pt x="198" y="3698"/>
                  </a:lnTo>
                  <a:cubicBezTo>
                    <a:pt x="122" y="3964"/>
                    <a:pt x="61" y="4231"/>
                    <a:pt x="0" y="4505"/>
                  </a:cubicBezTo>
                  <a:cubicBezTo>
                    <a:pt x="411" y="4177"/>
                    <a:pt x="815" y="3835"/>
                    <a:pt x="1210" y="3493"/>
                  </a:cubicBezTo>
                  <a:cubicBezTo>
                    <a:pt x="1941" y="2861"/>
                    <a:pt x="2633" y="2184"/>
                    <a:pt x="3280" y="1461"/>
                  </a:cubicBezTo>
                  <a:cubicBezTo>
                    <a:pt x="3698" y="990"/>
                    <a:pt x="4094" y="495"/>
                    <a:pt x="4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38"/>
            <p:cNvSpPr/>
            <p:nvPr/>
          </p:nvSpPr>
          <p:spPr>
            <a:xfrm>
              <a:off x="59193" y="-3496683"/>
              <a:ext cx="319027" cy="383063"/>
            </a:xfrm>
            <a:custGeom>
              <a:avLst/>
              <a:gdLst/>
              <a:ahLst/>
              <a:cxnLst/>
              <a:rect l="l" t="t" r="r" b="b"/>
              <a:pathLst>
                <a:path w="5266" h="6323" extrusionOk="0">
                  <a:moveTo>
                    <a:pt x="5266" y="0"/>
                  </a:moveTo>
                  <a:lnTo>
                    <a:pt x="5266" y="0"/>
                  </a:lnTo>
                  <a:cubicBezTo>
                    <a:pt x="4992" y="282"/>
                    <a:pt x="4718" y="556"/>
                    <a:pt x="4444" y="830"/>
                  </a:cubicBezTo>
                  <a:cubicBezTo>
                    <a:pt x="3904" y="1377"/>
                    <a:pt x="3348" y="1902"/>
                    <a:pt x="2816" y="2458"/>
                  </a:cubicBezTo>
                  <a:cubicBezTo>
                    <a:pt x="2283" y="3013"/>
                    <a:pt x="1743" y="3576"/>
                    <a:pt x="1165" y="4093"/>
                  </a:cubicBezTo>
                  <a:cubicBezTo>
                    <a:pt x="807" y="4413"/>
                    <a:pt x="435" y="4710"/>
                    <a:pt x="31" y="4976"/>
                  </a:cubicBezTo>
                  <a:cubicBezTo>
                    <a:pt x="9" y="5425"/>
                    <a:pt x="1" y="5874"/>
                    <a:pt x="9" y="6322"/>
                  </a:cubicBezTo>
                  <a:cubicBezTo>
                    <a:pt x="708" y="5379"/>
                    <a:pt x="1454" y="4466"/>
                    <a:pt x="2245" y="3599"/>
                  </a:cubicBezTo>
                  <a:cubicBezTo>
                    <a:pt x="3105" y="2633"/>
                    <a:pt x="3980" y="1689"/>
                    <a:pt x="4809" y="693"/>
                  </a:cubicBezTo>
                  <a:cubicBezTo>
                    <a:pt x="4977" y="472"/>
                    <a:pt x="5121" y="244"/>
                    <a:pt x="5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38"/>
            <p:cNvSpPr/>
            <p:nvPr/>
          </p:nvSpPr>
          <p:spPr>
            <a:xfrm>
              <a:off x="378649" y="-4130930"/>
              <a:ext cx="32775" cy="46164"/>
            </a:xfrm>
            <a:custGeom>
              <a:avLst/>
              <a:gdLst/>
              <a:ahLst/>
              <a:cxnLst/>
              <a:rect l="l" t="t" r="r" b="b"/>
              <a:pathLst>
                <a:path w="541" h="762" extrusionOk="0">
                  <a:moveTo>
                    <a:pt x="221" y="1"/>
                  </a:moveTo>
                  <a:cubicBezTo>
                    <a:pt x="152" y="259"/>
                    <a:pt x="84" y="518"/>
                    <a:pt x="0" y="761"/>
                  </a:cubicBezTo>
                  <a:cubicBezTo>
                    <a:pt x="183" y="632"/>
                    <a:pt x="365" y="495"/>
                    <a:pt x="540" y="358"/>
                  </a:cubicBezTo>
                  <a:cubicBezTo>
                    <a:pt x="495" y="244"/>
                    <a:pt x="449" y="138"/>
                    <a:pt x="404" y="24"/>
                  </a:cubicBezTo>
                  <a:cubicBezTo>
                    <a:pt x="343" y="8"/>
                    <a:pt x="282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38"/>
            <p:cNvSpPr/>
            <p:nvPr/>
          </p:nvSpPr>
          <p:spPr>
            <a:xfrm>
              <a:off x="173089" y="-3953481"/>
              <a:ext cx="282557" cy="280315"/>
            </a:xfrm>
            <a:custGeom>
              <a:avLst/>
              <a:gdLst/>
              <a:ahLst/>
              <a:cxnLst/>
              <a:rect l="l" t="t" r="r" b="b"/>
              <a:pathLst>
                <a:path w="4664" h="4627" extrusionOk="0">
                  <a:moveTo>
                    <a:pt x="4649" y="1"/>
                  </a:moveTo>
                  <a:cubicBezTo>
                    <a:pt x="3743" y="564"/>
                    <a:pt x="2922" y="1241"/>
                    <a:pt x="2130" y="1933"/>
                  </a:cubicBezTo>
                  <a:cubicBezTo>
                    <a:pt x="1689" y="2314"/>
                    <a:pt x="1263" y="2694"/>
                    <a:pt x="829" y="3059"/>
                  </a:cubicBezTo>
                  <a:cubicBezTo>
                    <a:pt x="540" y="3569"/>
                    <a:pt x="259" y="4086"/>
                    <a:pt x="0" y="4626"/>
                  </a:cubicBezTo>
                  <a:cubicBezTo>
                    <a:pt x="99" y="4520"/>
                    <a:pt x="190" y="4421"/>
                    <a:pt x="289" y="4322"/>
                  </a:cubicBezTo>
                  <a:cubicBezTo>
                    <a:pt x="913" y="3660"/>
                    <a:pt x="1529" y="2998"/>
                    <a:pt x="2176" y="2359"/>
                  </a:cubicBezTo>
                  <a:cubicBezTo>
                    <a:pt x="2823" y="1720"/>
                    <a:pt x="3492" y="1112"/>
                    <a:pt x="4177" y="510"/>
                  </a:cubicBezTo>
                  <a:cubicBezTo>
                    <a:pt x="4337" y="366"/>
                    <a:pt x="4496" y="221"/>
                    <a:pt x="4664" y="84"/>
                  </a:cubicBezTo>
                  <a:cubicBezTo>
                    <a:pt x="4656" y="54"/>
                    <a:pt x="4656" y="31"/>
                    <a:pt x="4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38"/>
            <p:cNvSpPr/>
            <p:nvPr/>
          </p:nvSpPr>
          <p:spPr>
            <a:xfrm>
              <a:off x="78579" y="-3041339"/>
              <a:ext cx="119893" cy="193198"/>
            </a:xfrm>
            <a:custGeom>
              <a:avLst/>
              <a:gdLst/>
              <a:ahLst/>
              <a:cxnLst/>
              <a:rect l="l" t="t" r="r" b="b"/>
              <a:pathLst>
                <a:path w="1979" h="3189" extrusionOk="0">
                  <a:moveTo>
                    <a:pt x="1963" y="1"/>
                  </a:moveTo>
                  <a:cubicBezTo>
                    <a:pt x="1324" y="762"/>
                    <a:pt x="700" y="1553"/>
                    <a:pt x="84" y="2352"/>
                  </a:cubicBezTo>
                  <a:lnTo>
                    <a:pt x="0" y="2474"/>
                  </a:lnTo>
                  <a:cubicBezTo>
                    <a:pt x="23" y="2633"/>
                    <a:pt x="46" y="2801"/>
                    <a:pt x="77" y="2968"/>
                  </a:cubicBezTo>
                  <a:cubicBezTo>
                    <a:pt x="92" y="3044"/>
                    <a:pt x="107" y="3113"/>
                    <a:pt x="115" y="3189"/>
                  </a:cubicBezTo>
                  <a:cubicBezTo>
                    <a:pt x="214" y="2998"/>
                    <a:pt x="305" y="2801"/>
                    <a:pt x="411" y="2610"/>
                  </a:cubicBezTo>
                  <a:cubicBezTo>
                    <a:pt x="723" y="2025"/>
                    <a:pt x="1043" y="1446"/>
                    <a:pt x="1393" y="899"/>
                  </a:cubicBezTo>
                  <a:cubicBezTo>
                    <a:pt x="1583" y="610"/>
                    <a:pt x="1773" y="320"/>
                    <a:pt x="1971" y="39"/>
                  </a:cubicBezTo>
                  <a:cubicBezTo>
                    <a:pt x="1979" y="24"/>
                    <a:pt x="1971" y="16"/>
                    <a:pt x="1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38"/>
            <p:cNvSpPr/>
            <p:nvPr/>
          </p:nvSpPr>
          <p:spPr>
            <a:xfrm>
              <a:off x="109477" y="-2744965"/>
              <a:ext cx="31382" cy="106565"/>
            </a:xfrm>
            <a:custGeom>
              <a:avLst/>
              <a:gdLst/>
              <a:ahLst/>
              <a:cxnLst/>
              <a:rect l="l" t="t" r="r" b="b"/>
              <a:pathLst>
                <a:path w="518" h="1759" extrusionOk="0">
                  <a:moveTo>
                    <a:pt x="518" y="1"/>
                  </a:moveTo>
                  <a:cubicBezTo>
                    <a:pt x="350" y="313"/>
                    <a:pt x="175" y="625"/>
                    <a:pt x="0" y="929"/>
                  </a:cubicBezTo>
                  <a:cubicBezTo>
                    <a:pt x="31" y="1211"/>
                    <a:pt x="69" y="1484"/>
                    <a:pt x="99" y="1758"/>
                  </a:cubicBezTo>
                  <a:cubicBezTo>
                    <a:pt x="183" y="1644"/>
                    <a:pt x="274" y="1530"/>
                    <a:pt x="365" y="1416"/>
                  </a:cubicBezTo>
                  <a:cubicBezTo>
                    <a:pt x="403" y="937"/>
                    <a:pt x="457" y="465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38"/>
            <p:cNvSpPr/>
            <p:nvPr/>
          </p:nvSpPr>
          <p:spPr>
            <a:xfrm>
              <a:off x="101601" y="-2828389"/>
              <a:ext cx="53555" cy="94569"/>
            </a:xfrm>
            <a:custGeom>
              <a:avLst/>
              <a:gdLst/>
              <a:ahLst/>
              <a:cxnLst/>
              <a:rect l="l" t="t" r="r" b="b"/>
              <a:pathLst>
                <a:path w="884" h="1561" extrusionOk="0">
                  <a:moveTo>
                    <a:pt x="883" y="1"/>
                  </a:moveTo>
                  <a:cubicBezTo>
                    <a:pt x="663" y="320"/>
                    <a:pt x="442" y="648"/>
                    <a:pt x="229" y="982"/>
                  </a:cubicBezTo>
                  <a:cubicBezTo>
                    <a:pt x="153" y="1104"/>
                    <a:pt x="77" y="1233"/>
                    <a:pt x="1" y="1355"/>
                  </a:cubicBezTo>
                  <a:cubicBezTo>
                    <a:pt x="16" y="1424"/>
                    <a:pt x="24" y="1492"/>
                    <a:pt x="31" y="1560"/>
                  </a:cubicBezTo>
                  <a:cubicBezTo>
                    <a:pt x="313" y="1074"/>
                    <a:pt x="594" y="579"/>
                    <a:pt x="868" y="85"/>
                  </a:cubicBezTo>
                  <a:cubicBezTo>
                    <a:pt x="876" y="54"/>
                    <a:pt x="883" y="3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38"/>
            <p:cNvSpPr/>
            <p:nvPr/>
          </p:nvSpPr>
          <p:spPr>
            <a:xfrm>
              <a:off x="93301" y="-2992933"/>
              <a:ext cx="107473" cy="204284"/>
            </a:xfrm>
            <a:custGeom>
              <a:avLst/>
              <a:gdLst/>
              <a:ahLst/>
              <a:cxnLst/>
              <a:rect l="l" t="t" r="r" b="b"/>
              <a:pathLst>
                <a:path w="1774" h="3372" extrusionOk="0">
                  <a:moveTo>
                    <a:pt x="1774" y="1"/>
                  </a:moveTo>
                  <a:cubicBezTo>
                    <a:pt x="1728" y="54"/>
                    <a:pt x="1690" y="115"/>
                    <a:pt x="1652" y="176"/>
                  </a:cubicBezTo>
                  <a:cubicBezTo>
                    <a:pt x="1036" y="1127"/>
                    <a:pt x="488" y="2116"/>
                    <a:pt x="1" y="3143"/>
                  </a:cubicBezTo>
                  <a:cubicBezTo>
                    <a:pt x="16" y="3219"/>
                    <a:pt x="24" y="3295"/>
                    <a:pt x="39" y="3371"/>
                  </a:cubicBezTo>
                  <a:cubicBezTo>
                    <a:pt x="427" y="2747"/>
                    <a:pt x="845" y="2146"/>
                    <a:pt x="1294" y="1568"/>
                  </a:cubicBezTo>
                  <a:cubicBezTo>
                    <a:pt x="1355" y="1347"/>
                    <a:pt x="1408" y="1127"/>
                    <a:pt x="1477" y="906"/>
                  </a:cubicBezTo>
                  <a:cubicBezTo>
                    <a:pt x="1568" y="602"/>
                    <a:pt x="1667" y="297"/>
                    <a:pt x="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38"/>
            <p:cNvSpPr/>
            <p:nvPr/>
          </p:nvSpPr>
          <p:spPr>
            <a:xfrm>
              <a:off x="119594" y="-2608532"/>
              <a:ext cx="8845" cy="85361"/>
            </a:xfrm>
            <a:custGeom>
              <a:avLst/>
              <a:gdLst/>
              <a:ahLst/>
              <a:cxnLst/>
              <a:rect l="l" t="t" r="r" b="b"/>
              <a:pathLst>
                <a:path w="146" h="1409" extrusionOk="0">
                  <a:moveTo>
                    <a:pt x="145" y="1"/>
                  </a:moveTo>
                  <a:lnTo>
                    <a:pt x="145" y="1"/>
                  </a:lnTo>
                  <a:cubicBezTo>
                    <a:pt x="115" y="46"/>
                    <a:pt x="77" y="92"/>
                    <a:pt x="46" y="145"/>
                  </a:cubicBezTo>
                  <a:cubicBezTo>
                    <a:pt x="31" y="168"/>
                    <a:pt x="23" y="191"/>
                    <a:pt x="1" y="214"/>
                  </a:cubicBezTo>
                  <a:cubicBezTo>
                    <a:pt x="46" y="609"/>
                    <a:pt x="77" y="1013"/>
                    <a:pt x="115" y="1408"/>
                  </a:cubicBezTo>
                  <a:cubicBezTo>
                    <a:pt x="107" y="937"/>
                    <a:pt x="122" y="465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38"/>
            <p:cNvSpPr/>
            <p:nvPr/>
          </p:nvSpPr>
          <p:spPr>
            <a:xfrm>
              <a:off x="63373" y="-3616517"/>
              <a:ext cx="344836" cy="385850"/>
            </a:xfrm>
            <a:custGeom>
              <a:avLst/>
              <a:gdLst/>
              <a:ahLst/>
              <a:cxnLst/>
              <a:rect l="l" t="t" r="r" b="b"/>
              <a:pathLst>
                <a:path w="5692" h="6369" extrusionOk="0">
                  <a:moveTo>
                    <a:pt x="5668" y="0"/>
                  </a:moveTo>
                  <a:cubicBezTo>
                    <a:pt x="5280" y="487"/>
                    <a:pt x="4877" y="959"/>
                    <a:pt x="4451" y="1408"/>
                  </a:cubicBezTo>
                  <a:cubicBezTo>
                    <a:pt x="3842" y="2047"/>
                    <a:pt x="3188" y="2640"/>
                    <a:pt x="2496" y="3188"/>
                  </a:cubicBezTo>
                  <a:cubicBezTo>
                    <a:pt x="1842" y="3713"/>
                    <a:pt x="1180" y="4238"/>
                    <a:pt x="601" y="4846"/>
                  </a:cubicBezTo>
                  <a:cubicBezTo>
                    <a:pt x="419" y="5044"/>
                    <a:pt x="244" y="5257"/>
                    <a:pt x="84" y="5478"/>
                  </a:cubicBezTo>
                  <a:cubicBezTo>
                    <a:pt x="46" y="5775"/>
                    <a:pt x="23" y="6071"/>
                    <a:pt x="0" y="6368"/>
                  </a:cubicBezTo>
                  <a:cubicBezTo>
                    <a:pt x="845" y="5767"/>
                    <a:pt x="1575" y="4976"/>
                    <a:pt x="2290" y="4230"/>
                  </a:cubicBezTo>
                  <a:cubicBezTo>
                    <a:pt x="3386" y="3104"/>
                    <a:pt x="4535" y="2032"/>
                    <a:pt x="5600" y="867"/>
                  </a:cubicBezTo>
                  <a:cubicBezTo>
                    <a:pt x="5615" y="860"/>
                    <a:pt x="5623" y="845"/>
                    <a:pt x="5630" y="837"/>
                  </a:cubicBezTo>
                  <a:cubicBezTo>
                    <a:pt x="5684" y="578"/>
                    <a:pt x="5691" y="320"/>
                    <a:pt x="5668" y="61"/>
                  </a:cubicBezTo>
                  <a:cubicBezTo>
                    <a:pt x="5668" y="38"/>
                    <a:pt x="5668" y="15"/>
                    <a:pt x="5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38"/>
            <p:cNvSpPr/>
            <p:nvPr/>
          </p:nvSpPr>
          <p:spPr>
            <a:xfrm>
              <a:off x="97966" y="-3266224"/>
              <a:ext cx="124497" cy="148003"/>
            </a:xfrm>
            <a:custGeom>
              <a:avLst/>
              <a:gdLst/>
              <a:ahLst/>
              <a:cxnLst/>
              <a:rect l="l" t="t" r="r" b="b"/>
              <a:pathLst>
                <a:path w="2055" h="2443" extrusionOk="0">
                  <a:moveTo>
                    <a:pt x="2054" y="0"/>
                  </a:moveTo>
                  <a:lnTo>
                    <a:pt x="2054" y="0"/>
                  </a:lnTo>
                  <a:cubicBezTo>
                    <a:pt x="1491" y="624"/>
                    <a:pt x="936" y="1263"/>
                    <a:pt x="411" y="1925"/>
                  </a:cubicBezTo>
                  <a:cubicBezTo>
                    <a:pt x="274" y="2092"/>
                    <a:pt x="137" y="2267"/>
                    <a:pt x="0" y="2442"/>
                  </a:cubicBezTo>
                  <a:cubicBezTo>
                    <a:pt x="426" y="2054"/>
                    <a:pt x="852" y="1682"/>
                    <a:pt x="1271" y="1294"/>
                  </a:cubicBezTo>
                  <a:cubicBezTo>
                    <a:pt x="1415" y="1172"/>
                    <a:pt x="1552" y="1043"/>
                    <a:pt x="1689" y="913"/>
                  </a:cubicBezTo>
                  <a:cubicBezTo>
                    <a:pt x="1742" y="738"/>
                    <a:pt x="1803" y="563"/>
                    <a:pt x="1879" y="388"/>
                  </a:cubicBezTo>
                  <a:cubicBezTo>
                    <a:pt x="1932" y="259"/>
                    <a:pt x="1993" y="130"/>
                    <a:pt x="2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1" name="Google Shape;9241;p38"/>
          <p:cNvGrpSpPr/>
          <p:nvPr/>
        </p:nvGrpSpPr>
        <p:grpSpPr>
          <a:xfrm rot="-892785">
            <a:off x="908875" y="3358821"/>
            <a:ext cx="807600" cy="1664502"/>
            <a:chOff x="-2943333" y="-5283216"/>
            <a:chExt cx="807573" cy="1664445"/>
          </a:xfrm>
        </p:grpSpPr>
        <p:sp>
          <p:nvSpPr>
            <p:cNvPr id="9242" name="Google Shape;9242;p38"/>
            <p:cNvSpPr/>
            <p:nvPr/>
          </p:nvSpPr>
          <p:spPr>
            <a:xfrm>
              <a:off x="-2943333" y="-5193735"/>
              <a:ext cx="702939" cy="1574963"/>
            </a:xfrm>
            <a:custGeom>
              <a:avLst/>
              <a:gdLst/>
              <a:ahLst/>
              <a:cxnLst/>
              <a:rect l="l" t="t" r="r" b="b"/>
              <a:pathLst>
                <a:path w="11603" h="25997" extrusionOk="0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38"/>
            <p:cNvSpPr/>
            <p:nvPr/>
          </p:nvSpPr>
          <p:spPr>
            <a:xfrm>
              <a:off x="-2834526" y="-5198218"/>
              <a:ext cx="543001" cy="554875"/>
            </a:xfrm>
            <a:custGeom>
              <a:avLst/>
              <a:gdLst/>
              <a:ahLst/>
              <a:cxnLst/>
              <a:rect l="l" t="t" r="r" b="b"/>
              <a:pathLst>
                <a:path w="8963" h="9159" extrusionOk="0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38"/>
            <p:cNvSpPr/>
            <p:nvPr/>
          </p:nvSpPr>
          <p:spPr>
            <a:xfrm>
              <a:off x="-2733170" y="-5185435"/>
              <a:ext cx="97356" cy="42953"/>
            </a:xfrm>
            <a:custGeom>
              <a:avLst/>
              <a:gdLst/>
              <a:ahLst/>
              <a:cxnLst/>
              <a:rect l="l" t="t" r="r" b="b"/>
              <a:pathLst>
                <a:path w="1607" h="709" extrusionOk="0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38"/>
            <p:cNvSpPr/>
            <p:nvPr/>
          </p:nvSpPr>
          <p:spPr>
            <a:xfrm>
              <a:off x="-2640477" y="-5019982"/>
              <a:ext cx="143823" cy="12965"/>
            </a:xfrm>
            <a:custGeom>
              <a:avLst/>
              <a:gdLst/>
              <a:ahLst/>
              <a:cxnLst/>
              <a:rect l="l" t="t" r="r" b="b"/>
              <a:pathLst>
                <a:path w="2374" h="214" extrusionOk="0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38"/>
            <p:cNvSpPr/>
            <p:nvPr/>
          </p:nvSpPr>
          <p:spPr>
            <a:xfrm>
              <a:off x="-2665377" y="-5090016"/>
              <a:ext cx="107897" cy="13873"/>
            </a:xfrm>
            <a:custGeom>
              <a:avLst/>
              <a:gdLst/>
              <a:ahLst/>
              <a:cxnLst/>
              <a:rect l="l" t="t" r="r" b="b"/>
              <a:pathLst>
                <a:path w="1781" h="229" extrusionOk="0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38"/>
            <p:cNvSpPr/>
            <p:nvPr/>
          </p:nvSpPr>
          <p:spPr>
            <a:xfrm>
              <a:off x="-2696275" y="-5149933"/>
              <a:ext cx="77970" cy="20780"/>
            </a:xfrm>
            <a:custGeom>
              <a:avLst/>
              <a:gdLst/>
              <a:ahLst/>
              <a:cxnLst/>
              <a:rect l="l" t="t" r="r" b="b"/>
              <a:pathLst>
                <a:path w="1287" h="343" extrusionOk="0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38"/>
            <p:cNvSpPr/>
            <p:nvPr/>
          </p:nvSpPr>
          <p:spPr>
            <a:xfrm>
              <a:off x="-2685672" y="-5132909"/>
              <a:ext cx="109291" cy="38349"/>
            </a:xfrm>
            <a:custGeom>
              <a:avLst/>
              <a:gdLst/>
              <a:ahLst/>
              <a:cxnLst/>
              <a:rect l="l" t="t" r="r" b="b"/>
              <a:pathLst>
                <a:path w="1804" h="633" extrusionOk="0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38"/>
            <p:cNvSpPr/>
            <p:nvPr/>
          </p:nvSpPr>
          <p:spPr>
            <a:xfrm>
              <a:off x="-2323869" y="-4715309"/>
              <a:ext cx="21749" cy="2174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38"/>
            <p:cNvSpPr/>
            <p:nvPr/>
          </p:nvSpPr>
          <p:spPr>
            <a:xfrm>
              <a:off x="-2443218" y="-4820845"/>
              <a:ext cx="114804" cy="20780"/>
            </a:xfrm>
            <a:custGeom>
              <a:avLst/>
              <a:gdLst/>
              <a:ahLst/>
              <a:cxnLst/>
              <a:rect l="l" t="t" r="r" b="b"/>
              <a:pathLst>
                <a:path w="1895" h="343" extrusionOk="0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38"/>
            <p:cNvSpPr/>
            <p:nvPr/>
          </p:nvSpPr>
          <p:spPr>
            <a:xfrm>
              <a:off x="-2380514" y="-4864162"/>
              <a:ext cx="14297" cy="1454"/>
            </a:xfrm>
            <a:custGeom>
              <a:avLst/>
              <a:gdLst/>
              <a:ahLst/>
              <a:cxnLst/>
              <a:rect l="l" t="t" r="r" b="b"/>
              <a:pathLst>
                <a:path w="236" h="24" extrusionOk="0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38"/>
            <p:cNvSpPr/>
            <p:nvPr/>
          </p:nvSpPr>
          <p:spPr>
            <a:xfrm>
              <a:off x="-2522522" y="-4853257"/>
              <a:ext cx="180294" cy="23264"/>
            </a:xfrm>
            <a:custGeom>
              <a:avLst/>
              <a:gdLst/>
              <a:ahLst/>
              <a:cxnLst/>
              <a:rect l="l" t="t" r="r" b="b"/>
              <a:pathLst>
                <a:path w="2976" h="384" extrusionOk="0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38"/>
            <p:cNvSpPr/>
            <p:nvPr/>
          </p:nvSpPr>
          <p:spPr>
            <a:xfrm>
              <a:off x="-2657562" y="-5069721"/>
              <a:ext cx="143883" cy="43377"/>
            </a:xfrm>
            <a:custGeom>
              <a:avLst/>
              <a:gdLst/>
              <a:ahLst/>
              <a:cxnLst/>
              <a:rect l="l" t="t" r="r" b="b"/>
              <a:pathLst>
                <a:path w="2375" h="716" extrusionOk="0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38"/>
            <p:cNvSpPr/>
            <p:nvPr/>
          </p:nvSpPr>
          <p:spPr>
            <a:xfrm>
              <a:off x="-2374517" y="-4780254"/>
              <a:ext cx="59007" cy="23082"/>
            </a:xfrm>
            <a:custGeom>
              <a:avLst/>
              <a:gdLst/>
              <a:ahLst/>
              <a:cxnLst/>
              <a:rect l="l" t="t" r="r" b="b"/>
              <a:pathLst>
                <a:path w="974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38"/>
            <p:cNvSpPr/>
            <p:nvPr/>
          </p:nvSpPr>
          <p:spPr>
            <a:xfrm>
              <a:off x="-2347799" y="-4751234"/>
              <a:ext cx="39197" cy="23082"/>
            </a:xfrm>
            <a:custGeom>
              <a:avLst/>
              <a:gdLst/>
              <a:ahLst/>
              <a:cxnLst/>
              <a:rect l="l" t="t" r="r" b="b"/>
              <a:pathLst>
                <a:path w="647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38"/>
            <p:cNvSpPr/>
            <p:nvPr/>
          </p:nvSpPr>
          <p:spPr>
            <a:xfrm>
              <a:off x="-2305391" y="-4678413"/>
              <a:ext cx="13873" cy="35562"/>
            </a:xfrm>
            <a:custGeom>
              <a:avLst/>
              <a:gdLst/>
              <a:ahLst/>
              <a:cxnLst/>
              <a:rect l="l" t="t" r="r" b="b"/>
              <a:pathLst>
                <a:path w="229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38"/>
            <p:cNvSpPr/>
            <p:nvPr/>
          </p:nvSpPr>
          <p:spPr>
            <a:xfrm>
              <a:off x="-2615154" y="-4951583"/>
              <a:ext cx="190895" cy="32169"/>
            </a:xfrm>
            <a:custGeom>
              <a:avLst/>
              <a:gdLst/>
              <a:ahLst/>
              <a:cxnLst/>
              <a:rect l="l" t="t" r="r" b="b"/>
              <a:pathLst>
                <a:path w="3151" h="531" extrusionOk="0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38"/>
            <p:cNvSpPr/>
            <p:nvPr/>
          </p:nvSpPr>
          <p:spPr>
            <a:xfrm>
              <a:off x="-2583832" y="-4897604"/>
              <a:ext cx="202406" cy="22416"/>
            </a:xfrm>
            <a:custGeom>
              <a:avLst/>
              <a:gdLst/>
              <a:ahLst/>
              <a:cxnLst/>
              <a:rect l="l" t="t" r="r" b="b"/>
              <a:pathLst>
                <a:path w="3341" h="370" extrusionOk="0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38"/>
            <p:cNvSpPr/>
            <p:nvPr/>
          </p:nvSpPr>
          <p:spPr>
            <a:xfrm>
              <a:off x="-2634480" y="-4999687"/>
              <a:ext cx="169631" cy="32351"/>
            </a:xfrm>
            <a:custGeom>
              <a:avLst/>
              <a:gdLst/>
              <a:ahLst/>
              <a:cxnLst/>
              <a:rect l="l" t="t" r="r" b="b"/>
              <a:pathLst>
                <a:path w="2800" h="534" extrusionOk="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38"/>
            <p:cNvSpPr/>
            <p:nvPr/>
          </p:nvSpPr>
          <p:spPr>
            <a:xfrm>
              <a:off x="-2459333" y="-4913961"/>
              <a:ext cx="52101" cy="5150"/>
            </a:xfrm>
            <a:custGeom>
              <a:avLst/>
              <a:gdLst/>
              <a:ahLst/>
              <a:cxnLst/>
              <a:rect l="l" t="t" r="r" b="b"/>
              <a:pathLst>
                <a:path w="860" h="85" extrusionOk="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38"/>
            <p:cNvSpPr/>
            <p:nvPr/>
          </p:nvSpPr>
          <p:spPr>
            <a:xfrm>
              <a:off x="-2838706" y="-5283216"/>
              <a:ext cx="691428" cy="817319"/>
            </a:xfrm>
            <a:custGeom>
              <a:avLst/>
              <a:gdLst/>
              <a:ahLst/>
              <a:cxnLst/>
              <a:rect l="l" t="t" r="r" b="b"/>
              <a:pathLst>
                <a:path w="11413" h="13491" extrusionOk="0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38"/>
            <p:cNvSpPr/>
            <p:nvPr/>
          </p:nvSpPr>
          <p:spPr>
            <a:xfrm>
              <a:off x="-2654351" y="-5282671"/>
              <a:ext cx="42468" cy="83483"/>
            </a:xfrm>
            <a:custGeom>
              <a:avLst/>
              <a:gdLst/>
              <a:ahLst/>
              <a:cxnLst/>
              <a:rect l="l" t="t" r="r" b="b"/>
              <a:pathLst>
                <a:path w="701" h="1378" extrusionOk="0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38"/>
            <p:cNvSpPr/>
            <p:nvPr/>
          </p:nvSpPr>
          <p:spPr>
            <a:xfrm>
              <a:off x="-2578258" y="-5276249"/>
              <a:ext cx="14358" cy="42044"/>
            </a:xfrm>
            <a:custGeom>
              <a:avLst/>
              <a:gdLst/>
              <a:ahLst/>
              <a:cxnLst/>
              <a:rect l="l" t="t" r="r" b="b"/>
              <a:pathLst>
                <a:path w="237" h="69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38"/>
            <p:cNvSpPr/>
            <p:nvPr/>
          </p:nvSpPr>
          <p:spPr>
            <a:xfrm>
              <a:off x="-2441401" y="-5176226"/>
              <a:ext cx="64581" cy="253114"/>
            </a:xfrm>
            <a:custGeom>
              <a:avLst/>
              <a:gdLst/>
              <a:ahLst/>
              <a:cxnLst/>
              <a:rect l="l" t="t" r="r" b="b"/>
              <a:pathLst>
                <a:path w="1066" h="4178" extrusionOk="0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38"/>
            <p:cNvSpPr/>
            <p:nvPr/>
          </p:nvSpPr>
          <p:spPr>
            <a:xfrm>
              <a:off x="-2508648" y="-5251774"/>
              <a:ext cx="25384" cy="71911"/>
            </a:xfrm>
            <a:custGeom>
              <a:avLst/>
              <a:gdLst/>
              <a:ahLst/>
              <a:cxnLst/>
              <a:rect l="l" t="t" r="r" b="b"/>
              <a:pathLst>
                <a:path w="419" h="1187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38"/>
            <p:cNvSpPr/>
            <p:nvPr/>
          </p:nvSpPr>
          <p:spPr>
            <a:xfrm>
              <a:off x="-2349677" y="-5051788"/>
              <a:ext cx="76152" cy="211675"/>
            </a:xfrm>
            <a:custGeom>
              <a:avLst/>
              <a:gdLst/>
              <a:ahLst/>
              <a:cxnLst/>
              <a:rect l="l" t="t" r="r" b="b"/>
              <a:pathLst>
                <a:path w="1257" h="3494" extrusionOk="0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38"/>
            <p:cNvSpPr/>
            <p:nvPr/>
          </p:nvSpPr>
          <p:spPr>
            <a:xfrm>
              <a:off x="-2753405" y="-5261952"/>
              <a:ext cx="65974" cy="64157"/>
            </a:xfrm>
            <a:custGeom>
              <a:avLst/>
              <a:gdLst/>
              <a:ahLst/>
              <a:cxnLst/>
              <a:rect l="l" t="t" r="r" b="b"/>
              <a:pathLst>
                <a:path w="1089" h="1059" extrusionOk="0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38"/>
            <p:cNvSpPr/>
            <p:nvPr/>
          </p:nvSpPr>
          <p:spPr>
            <a:xfrm>
              <a:off x="-2366277" y="-5081232"/>
              <a:ext cx="62339" cy="224943"/>
            </a:xfrm>
            <a:custGeom>
              <a:avLst/>
              <a:gdLst/>
              <a:ahLst/>
              <a:cxnLst/>
              <a:rect l="l" t="t" r="r" b="b"/>
              <a:pathLst>
                <a:path w="1029" h="3713" extrusionOk="0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38"/>
            <p:cNvSpPr/>
            <p:nvPr/>
          </p:nvSpPr>
          <p:spPr>
            <a:xfrm>
              <a:off x="-2550148" y="-5268374"/>
              <a:ext cx="46588" cy="234212"/>
            </a:xfrm>
            <a:custGeom>
              <a:avLst/>
              <a:gdLst/>
              <a:ahLst/>
              <a:cxnLst/>
              <a:rect l="l" t="t" r="r" b="b"/>
              <a:pathLst>
                <a:path w="769" h="3866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38"/>
            <p:cNvSpPr/>
            <p:nvPr/>
          </p:nvSpPr>
          <p:spPr>
            <a:xfrm>
              <a:off x="-2488837" y="-5230145"/>
              <a:ext cx="19871" cy="239301"/>
            </a:xfrm>
            <a:custGeom>
              <a:avLst/>
              <a:gdLst/>
              <a:ahLst/>
              <a:cxnLst/>
              <a:rect l="l" t="t" r="r" b="b"/>
              <a:pathLst>
                <a:path w="328" h="3950" extrusionOk="0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38"/>
            <p:cNvSpPr/>
            <p:nvPr/>
          </p:nvSpPr>
          <p:spPr>
            <a:xfrm>
              <a:off x="-2236750" y="-4588568"/>
              <a:ext cx="73365" cy="94085"/>
            </a:xfrm>
            <a:custGeom>
              <a:avLst/>
              <a:gdLst/>
              <a:ahLst/>
              <a:cxnLst/>
              <a:rect l="l" t="t" r="r" b="b"/>
              <a:pathLst>
                <a:path w="1211" h="1553" extrusionOk="0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38"/>
            <p:cNvSpPr/>
            <p:nvPr/>
          </p:nvSpPr>
          <p:spPr>
            <a:xfrm>
              <a:off x="-2616971" y="-5282247"/>
              <a:ext cx="66398" cy="206586"/>
            </a:xfrm>
            <a:custGeom>
              <a:avLst/>
              <a:gdLst/>
              <a:ahLst/>
              <a:cxnLst/>
              <a:rect l="l" t="t" r="r" b="b"/>
              <a:pathLst>
                <a:path w="1096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38"/>
            <p:cNvSpPr/>
            <p:nvPr/>
          </p:nvSpPr>
          <p:spPr>
            <a:xfrm>
              <a:off x="-2677857" y="-5280854"/>
              <a:ext cx="77970" cy="153092"/>
            </a:xfrm>
            <a:custGeom>
              <a:avLst/>
              <a:gdLst/>
              <a:ahLst/>
              <a:cxnLst/>
              <a:rect l="l" t="t" r="r" b="b"/>
              <a:pathLst>
                <a:path w="1287" h="2527" extrusionOk="0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38"/>
            <p:cNvSpPr/>
            <p:nvPr/>
          </p:nvSpPr>
          <p:spPr>
            <a:xfrm>
              <a:off x="-2718872" y="-5276673"/>
              <a:ext cx="64157" cy="99113"/>
            </a:xfrm>
            <a:custGeom>
              <a:avLst/>
              <a:gdLst/>
              <a:ahLst/>
              <a:cxnLst/>
              <a:rect l="l" t="t" r="r" b="b"/>
              <a:pathLst>
                <a:path w="1059" h="1636" extrusionOk="0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38"/>
            <p:cNvSpPr/>
            <p:nvPr/>
          </p:nvSpPr>
          <p:spPr>
            <a:xfrm>
              <a:off x="-2286489" y="-4846653"/>
              <a:ext cx="118015" cy="225003"/>
            </a:xfrm>
            <a:custGeom>
              <a:avLst/>
              <a:gdLst/>
              <a:ahLst/>
              <a:cxnLst/>
              <a:rect l="l" t="t" r="r" b="b"/>
              <a:pathLst>
                <a:path w="1948" h="3714" extrusionOk="0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38"/>
            <p:cNvSpPr/>
            <p:nvPr/>
          </p:nvSpPr>
          <p:spPr>
            <a:xfrm>
              <a:off x="-2309087" y="-4869675"/>
              <a:ext cx="75183" cy="180718"/>
            </a:xfrm>
            <a:custGeom>
              <a:avLst/>
              <a:gdLst/>
              <a:ahLst/>
              <a:cxnLst/>
              <a:rect l="l" t="t" r="r" b="b"/>
              <a:pathLst>
                <a:path w="1241" h="2983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38"/>
            <p:cNvSpPr/>
            <p:nvPr/>
          </p:nvSpPr>
          <p:spPr>
            <a:xfrm>
              <a:off x="-2348284" y="-5100618"/>
              <a:ext cx="21749" cy="116682"/>
            </a:xfrm>
            <a:custGeom>
              <a:avLst/>
              <a:gdLst/>
              <a:ahLst/>
              <a:cxnLst/>
              <a:rect l="l" t="t" r="r" b="b"/>
              <a:pathLst>
                <a:path w="359" h="1926" extrusionOk="0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38"/>
            <p:cNvSpPr/>
            <p:nvPr/>
          </p:nvSpPr>
          <p:spPr>
            <a:xfrm>
              <a:off x="-2463029" y="-5220452"/>
              <a:ext cx="50768" cy="257233"/>
            </a:xfrm>
            <a:custGeom>
              <a:avLst/>
              <a:gdLst/>
              <a:ahLst/>
              <a:cxnLst/>
              <a:rect l="l" t="t" r="r" b="b"/>
              <a:pathLst>
                <a:path w="838" h="4246" extrusionOk="0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38"/>
            <p:cNvSpPr/>
            <p:nvPr/>
          </p:nvSpPr>
          <p:spPr>
            <a:xfrm>
              <a:off x="-2228874" y="-4537860"/>
              <a:ext cx="51677" cy="72154"/>
            </a:xfrm>
            <a:custGeom>
              <a:avLst/>
              <a:gdLst/>
              <a:ahLst/>
              <a:cxnLst/>
              <a:rect l="l" t="t" r="r" b="b"/>
              <a:pathLst>
                <a:path w="853" h="1191" extrusionOk="0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38"/>
            <p:cNvSpPr/>
            <p:nvPr/>
          </p:nvSpPr>
          <p:spPr>
            <a:xfrm>
              <a:off x="-2313267" y="-4976180"/>
              <a:ext cx="98265" cy="222217"/>
            </a:xfrm>
            <a:custGeom>
              <a:avLst/>
              <a:gdLst/>
              <a:ahLst/>
              <a:cxnLst/>
              <a:rect l="l" t="t" r="r" b="b"/>
              <a:pathLst>
                <a:path w="1622" h="3668" extrusionOk="0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38"/>
            <p:cNvSpPr/>
            <p:nvPr/>
          </p:nvSpPr>
          <p:spPr>
            <a:xfrm>
              <a:off x="-2252381" y="-4652120"/>
              <a:ext cx="98689" cy="134130"/>
            </a:xfrm>
            <a:custGeom>
              <a:avLst/>
              <a:gdLst/>
              <a:ahLst/>
              <a:cxnLst/>
              <a:rect l="l" t="t" r="r" b="b"/>
              <a:pathLst>
                <a:path w="1629" h="2214" extrusionOk="0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2" name="Google Shape;9282;p38"/>
            <p:cNvSpPr/>
            <p:nvPr/>
          </p:nvSpPr>
          <p:spPr>
            <a:xfrm>
              <a:off x="-2295698" y="-4922261"/>
              <a:ext cx="123104" cy="273409"/>
            </a:xfrm>
            <a:custGeom>
              <a:avLst/>
              <a:gdLst/>
              <a:ahLst/>
              <a:cxnLst/>
              <a:rect l="l" t="t" r="r" b="b"/>
              <a:pathLst>
                <a:path w="2032" h="4513" extrusionOk="0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3" name="Google Shape;9283;p38"/>
            <p:cNvSpPr/>
            <p:nvPr/>
          </p:nvSpPr>
          <p:spPr>
            <a:xfrm>
              <a:off x="-2339075" y="-5013984"/>
              <a:ext cx="92267" cy="236999"/>
            </a:xfrm>
            <a:custGeom>
              <a:avLst/>
              <a:gdLst/>
              <a:ahLst/>
              <a:cxnLst/>
              <a:rect l="l" t="t" r="r" b="b"/>
              <a:pathLst>
                <a:path w="1523" h="3912" extrusionOk="0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4" name="Google Shape;9284;p38"/>
            <p:cNvSpPr/>
            <p:nvPr/>
          </p:nvSpPr>
          <p:spPr>
            <a:xfrm>
              <a:off x="-2400810" y="-5133818"/>
              <a:ext cx="57675" cy="251720"/>
            </a:xfrm>
            <a:custGeom>
              <a:avLst/>
              <a:gdLst/>
              <a:ahLst/>
              <a:cxnLst/>
              <a:rect l="l" t="t" r="r" b="b"/>
              <a:pathLst>
                <a:path w="952" h="4155" extrusionOk="0">
                  <a:moveTo>
                    <a:pt x="700" y="1"/>
                  </a:moveTo>
                  <a:cubicBezTo>
                    <a:pt x="563" y="708"/>
                    <a:pt x="487" y="1423"/>
                    <a:pt x="312" y="2123"/>
                  </a:cubicBezTo>
                  <a:cubicBezTo>
                    <a:pt x="297" y="2161"/>
                    <a:pt x="289" y="2207"/>
                    <a:pt x="274" y="2245"/>
                  </a:cubicBezTo>
                  <a:cubicBezTo>
                    <a:pt x="213" y="2785"/>
                    <a:pt x="122" y="3318"/>
                    <a:pt x="0" y="3843"/>
                  </a:cubicBezTo>
                  <a:cubicBezTo>
                    <a:pt x="92" y="3942"/>
                    <a:pt x="183" y="4048"/>
                    <a:pt x="282" y="4155"/>
                  </a:cubicBezTo>
                  <a:lnTo>
                    <a:pt x="328" y="3926"/>
                  </a:lnTo>
                  <a:cubicBezTo>
                    <a:pt x="571" y="2717"/>
                    <a:pt x="830" y="1507"/>
                    <a:pt x="951" y="275"/>
                  </a:cubicBezTo>
                  <a:cubicBezTo>
                    <a:pt x="868" y="183"/>
                    <a:pt x="784" y="84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5" name="Google Shape;9285;p38"/>
            <p:cNvSpPr/>
            <p:nvPr/>
          </p:nvSpPr>
          <p:spPr>
            <a:xfrm>
              <a:off x="-2276856" y="-4758141"/>
              <a:ext cx="127768" cy="179809"/>
            </a:xfrm>
            <a:custGeom>
              <a:avLst/>
              <a:gdLst/>
              <a:ahLst/>
              <a:cxnLst/>
              <a:rect l="l" t="t" r="r" b="b"/>
              <a:pathLst>
                <a:path w="2109" h="2968" extrusionOk="0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6" name="Google Shape;9286;p38"/>
            <p:cNvSpPr/>
            <p:nvPr/>
          </p:nvSpPr>
          <p:spPr>
            <a:xfrm>
              <a:off x="-2263952" y="-4717126"/>
              <a:ext cx="114380" cy="163694"/>
            </a:xfrm>
            <a:custGeom>
              <a:avLst/>
              <a:gdLst/>
              <a:ahLst/>
              <a:cxnLst/>
              <a:rect l="l" t="t" r="r" b="b"/>
              <a:pathLst>
                <a:path w="1888" h="2702" extrusionOk="0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7" name="Google Shape;9287;p38"/>
            <p:cNvSpPr/>
            <p:nvPr/>
          </p:nvSpPr>
          <p:spPr>
            <a:xfrm>
              <a:off x="-2217364" y="-4830053"/>
              <a:ext cx="67368" cy="121710"/>
            </a:xfrm>
            <a:custGeom>
              <a:avLst/>
              <a:gdLst/>
              <a:ahLst/>
              <a:cxnLst/>
              <a:rect l="l" t="t" r="r" b="b"/>
              <a:pathLst>
                <a:path w="1112" h="2009" extrusionOk="0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8" name="Google Shape;9288;p38"/>
            <p:cNvSpPr/>
            <p:nvPr/>
          </p:nvSpPr>
          <p:spPr>
            <a:xfrm>
              <a:off x="-2268556" y="-4571484"/>
              <a:ext cx="43438" cy="103778"/>
            </a:xfrm>
            <a:custGeom>
              <a:avLst/>
              <a:gdLst/>
              <a:ahLst/>
              <a:cxnLst/>
              <a:rect l="l" t="t" r="r" b="b"/>
              <a:pathLst>
                <a:path w="717" h="1713" extrusionOk="0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9" name="Google Shape;9289;p38"/>
            <p:cNvSpPr/>
            <p:nvPr/>
          </p:nvSpPr>
          <p:spPr>
            <a:xfrm>
              <a:off x="-2353312" y="-4848955"/>
              <a:ext cx="217552" cy="1141495"/>
            </a:xfrm>
            <a:custGeom>
              <a:avLst/>
              <a:gdLst/>
              <a:ahLst/>
              <a:cxnLst/>
              <a:rect l="l" t="t" r="r" b="b"/>
              <a:pathLst>
                <a:path w="3591" h="18842" extrusionOk="0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0" name="Google Shape;9290;p38"/>
          <p:cNvGrpSpPr/>
          <p:nvPr/>
        </p:nvGrpSpPr>
        <p:grpSpPr>
          <a:xfrm rot="-1592366" flipH="1">
            <a:off x="758184" y="4050957"/>
            <a:ext cx="1207616" cy="1478958"/>
            <a:chOff x="-2106839" y="-4664719"/>
            <a:chExt cx="1207653" cy="1479003"/>
          </a:xfrm>
        </p:grpSpPr>
        <p:sp>
          <p:nvSpPr>
            <p:cNvPr id="9291" name="Google Shape;9291;p38"/>
            <p:cNvSpPr/>
            <p:nvPr/>
          </p:nvSpPr>
          <p:spPr>
            <a:xfrm>
              <a:off x="-2106839" y="-4505082"/>
              <a:ext cx="1123321" cy="1319366"/>
            </a:xfrm>
            <a:custGeom>
              <a:avLst/>
              <a:gdLst/>
              <a:ahLst/>
              <a:cxnLst/>
              <a:rect l="l" t="t" r="r" b="b"/>
              <a:pathLst>
                <a:path w="18542" h="21778" extrusionOk="0">
                  <a:moveTo>
                    <a:pt x="11253" y="2384"/>
                  </a:moveTo>
                  <a:cubicBezTo>
                    <a:pt x="11489" y="2392"/>
                    <a:pt x="11709" y="2407"/>
                    <a:pt x="11930" y="2438"/>
                  </a:cubicBezTo>
                  <a:cubicBezTo>
                    <a:pt x="11709" y="2407"/>
                    <a:pt x="11481" y="2392"/>
                    <a:pt x="11253" y="2384"/>
                  </a:cubicBezTo>
                  <a:close/>
                  <a:moveTo>
                    <a:pt x="9678" y="2460"/>
                  </a:moveTo>
                  <a:lnTo>
                    <a:pt x="9686" y="2468"/>
                  </a:lnTo>
                  <a:cubicBezTo>
                    <a:pt x="9617" y="2468"/>
                    <a:pt x="9556" y="2483"/>
                    <a:pt x="9495" y="2491"/>
                  </a:cubicBezTo>
                  <a:cubicBezTo>
                    <a:pt x="9549" y="2483"/>
                    <a:pt x="9609" y="2468"/>
                    <a:pt x="9678" y="2460"/>
                  </a:cubicBezTo>
                  <a:close/>
                  <a:moveTo>
                    <a:pt x="8628" y="2651"/>
                  </a:moveTo>
                  <a:cubicBezTo>
                    <a:pt x="8576" y="2662"/>
                    <a:pt x="8525" y="2673"/>
                    <a:pt x="8474" y="2684"/>
                  </a:cubicBezTo>
                  <a:lnTo>
                    <a:pt x="8474" y="2684"/>
                  </a:lnTo>
                  <a:cubicBezTo>
                    <a:pt x="8523" y="2673"/>
                    <a:pt x="8572" y="2661"/>
                    <a:pt x="8620" y="2651"/>
                  </a:cubicBezTo>
                  <a:close/>
                  <a:moveTo>
                    <a:pt x="12348" y="2491"/>
                  </a:moveTo>
                  <a:cubicBezTo>
                    <a:pt x="12698" y="2544"/>
                    <a:pt x="13041" y="2613"/>
                    <a:pt x="13375" y="2704"/>
                  </a:cubicBezTo>
                  <a:cubicBezTo>
                    <a:pt x="13033" y="2613"/>
                    <a:pt x="12691" y="2544"/>
                    <a:pt x="12348" y="2491"/>
                  </a:cubicBezTo>
                  <a:close/>
                  <a:moveTo>
                    <a:pt x="13672" y="2795"/>
                  </a:moveTo>
                  <a:cubicBezTo>
                    <a:pt x="13724" y="2811"/>
                    <a:pt x="13774" y="2829"/>
                    <a:pt x="13823" y="2846"/>
                  </a:cubicBezTo>
                  <a:lnTo>
                    <a:pt x="13823" y="2846"/>
                  </a:lnTo>
                  <a:cubicBezTo>
                    <a:pt x="13771" y="2829"/>
                    <a:pt x="13718" y="2812"/>
                    <a:pt x="13665" y="2795"/>
                  </a:cubicBezTo>
                  <a:close/>
                  <a:moveTo>
                    <a:pt x="14577" y="3145"/>
                  </a:moveTo>
                  <a:lnTo>
                    <a:pt x="14577" y="3145"/>
                  </a:lnTo>
                  <a:cubicBezTo>
                    <a:pt x="14722" y="3206"/>
                    <a:pt x="14859" y="3282"/>
                    <a:pt x="14996" y="3351"/>
                  </a:cubicBezTo>
                  <a:cubicBezTo>
                    <a:pt x="14859" y="3282"/>
                    <a:pt x="14722" y="3214"/>
                    <a:pt x="14577" y="3145"/>
                  </a:cubicBezTo>
                  <a:close/>
                  <a:moveTo>
                    <a:pt x="6003" y="3609"/>
                  </a:moveTo>
                  <a:lnTo>
                    <a:pt x="6011" y="3617"/>
                  </a:lnTo>
                  <a:cubicBezTo>
                    <a:pt x="5912" y="3662"/>
                    <a:pt x="5821" y="3716"/>
                    <a:pt x="5729" y="3777"/>
                  </a:cubicBezTo>
                  <a:cubicBezTo>
                    <a:pt x="5813" y="3716"/>
                    <a:pt x="5912" y="3662"/>
                    <a:pt x="6003" y="3609"/>
                  </a:cubicBezTo>
                  <a:close/>
                  <a:moveTo>
                    <a:pt x="15985" y="3974"/>
                  </a:moveTo>
                  <a:lnTo>
                    <a:pt x="15985" y="3974"/>
                  </a:lnTo>
                  <a:cubicBezTo>
                    <a:pt x="16099" y="4050"/>
                    <a:pt x="16206" y="4142"/>
                    <a:pt x="16312" y="4225"/>
                  </a:cubicBezTo>
                  <a:cubicBezTo>
                    <a:pt x="16206" y="4142"/>
                    <a:pt x="16099" y="4058"/>
                    <a:pt x="15985" y="3974"/>
                  </a:cubicBezTo>
                  <a:close/>
                  <a:moveTo>
                    <a:pt x="4664" y="4537"/>
                  </a:moveTo>
                  <a:cubicBezTo>
                    <a:pt x="4550" y="4629"/>
                    <a:pt x="4436" y="4728"/>
                    <a:pt x="4329" y="4834"/>
                  </a:cubicBezTo>
                  <a:cubicBezTo>
                    <a:pt x="4436" y="4728"/>
                    <a:pt x="4543" y="4629"/>
                    <a:pt x="4657" y="4537"/>
                  </a:cubicBezTo>
                  <a:close/>
                  <a:moveTo>
                    <a:pt x="17225" y="5066"/>
                  </a:moveTo>
                  <a:lnTo>
                    <a:pt x="17256" y="5100"/>
                  </a:lnTo>
                  <a:cubicBezTo>
                    <a:pt x="17244" y="5089"/>
                    <a:pt x="17235" y="5078"/>
                    <a:pt x="17225" y="5066"/>
                  </a:cubicBezTo>
                  <a:close/>
                  <a:moveTo>
                    <a:pt x="1720" y="10723"/>
                  </a:moveTo>
                  <a:cubicBezTo>
                    <a:pt x="1689" y="10951"/>
                    <a:pt x="1674" y="11179"/>
                    <a:pt x="1659" y="11407"/>
                  </a:cubicBezTo>
                  <a:cubicBezTo>
                    <a:pt x="1667" y="11179"/>
                    <a:pt x="1682" y="10951"/>
                    <a:pt x="1712" y="10723"/>
                  </a:cubicBezTo>
                  <a:close/>
                  <a:moveTo>
                    <a:pt x="8674" y="0"/>
                  </a:moveTo>
                  <a:cubicBezTo>
                    <a:pt x="8504" y="0"/>
                    <a:pt x="8332" y="16"/>
                    <a:pt x="8164" y="49"/>
                  </a:cubicBezTo>
                  <a:lnTo>
                    <a:pt x="8133" y="56"/>
                  </a:lnTo>
                  <a:cubicBezTo>
                    <a:pt x="8065" y="72"/>
                    <a:pt x="7997" y="87"/>
                    <a:pt x="7928" y="102"/>
                  </a:cubicBezTo>
                  <a:lnTo>
                    <a:pt x="7920" y="102"/>
                  </a:lnTo>
                  <a:cubicBezTo>
                    <a:pt x="7852" y="117"/>
                    <a:pt x="7784" y="132"/>
                    <a:pt x="7715" y="155"/>
                  </a:cubicBezTo>
                  <a:lnTo>
                    <a:pt x="7654" y="178"/>
                  </a:lnTo>
                  <a:cubicBezTo>
                    <a:pt x="7601" y="193"/>
                    <a:pt x="7548" y="208"/>
                    <a:pt x="7502" y="224"/>
                  </a:cubicBezTo>
                  <a:lnTo>
                    <a:pt x="7449" y="239"/>
                  </a:lnTo>
                  <a:cubicBezTo>
                    <a:pt x="7373" y="269"/>
                    <a:pt x="7304" y="292"/>
                    <a:pt x="7236" y="323"/>
                  </a:cubicBezTo>
                  <a:cubicBezTo>
                    <a:pt x="6977" y="421"/>
                    <a:pt x="6726" y="543"/>
                    <a:pt x="6483" y="680"/>
                  </a:cubicBezTo>
                  <a:cubicBezTo>
                    <a:pt x="6231" y="817"/>
                    <a:pt x="5980" y="969"/>
                    <a:pt x="5737" y="1121"/>
                  </a:cubicBezTo>
                  <a:cubicBezTo>
                    <a:pt x="5592" y="1213"/>
                    <a:pt x="5448" y="1312"/>
                    <a:pt x="5303" y="1395"/>
                  </a:cubicBezTo>
                  <a:cubicBezTo>
                    <a:pt x="5144" y="1494"/>
                    <a:pt x="4991" y="1585"/>
                    <a:pt x="4839" y="1677"/>
                  </a:cubicBezTo>
                  <a:lnTo>
                    <a:pt x="4733" y="1738"/>
                  </a:lnTo>
                  <a:cubicBezTo>
                    <a:pt x="4573" y="1821"/>
                    <a:pt x="4421" y="1905"/>
                    <a:pt x="4253" y="1974"/>
                  </a:cubicBezTo>
                  <a:cubicBezTo>
                    <a:pt x="4162" y="2019"/>
                    <a:pt x="4063" y="2050"/>
                    <a:pt x="3964" y="2088"/>
                  </a:cubicBezTo>
                  <a:cubicBezTo>
                    <a:pt x="3858" y="2126"/>
                    <a:pt x="3751" y="2164"/>
                    <a:pt x="3652" y="2202"/>
                  </a:cubicBezTo>
                  <a:cubicBezTo>
                    <a:pt x="3386" y="2278"/>
                    <a:pt x="3135" y="2392"/>
                    <a:pt x="2899" y="2529"/>
                  </a:cubicBezTo>
                  <a:cubicBezTo>
                    <a:pt x="2892" y="2529"/>
                    <a:pt x="2884" y="2544"/>
                    <a:pt x="2876" y="2544"/>
                  </a:cubicBezTo>
                  <a:cubicBezTo>
                    <a:pt x="2846" y="2567"/>
                    <a:pt x="2815" y="2582"/>
                    <a:pt x="2793" y="2605"/>
                  </a:cubicBezTo>
                  <a:cubicBezTo>
                    <a:pt x="2762" y="2620"/>
                    <a:pt x="2762" y="2620"/>
                    <a:pt x="2747" y="2635"/>
                  </a:cubicBezTo>
                  <a:cubicBezTo>
                    <a:pt x="2709" y="2666"/>
                    <a:pt x="2671" y="2689"/>
                    <a:pt x="2633" y="2719"/>
                  </a:cubicBezTo>
                  <a:cubicBezTo>
                    <a:pt x="2466" y="2871"/>
                    <a:pt x="2329" y="3039"/>
                    <a:pt x="2214" y="3229"/>
                  </a:cubicBezTo>
                  <a:cubicBezTo>
                    <a:pt x="1735" y="4035"/>
                    <a:pt x="1811" y="5047"/>
                    <a:pt x="1537" y="5914"/>
                  </a:cubicBezTo>
                  <a:cubicBezTo>
                    <a:pt x="1476" y="6097"/>
                    <a:pt x="1400" y="6280"/>
                    <a:pt x="1301" y="6447"/>
                  </a:cubicBezTo>
                  <a:cubicBezTo>
                    <a:pt x="1241" y="6546"/>
                    <a:pt x="1180" y="6645"/>
                    <a:pt x="1111" y="6736"/>
                  </a:cubicBezTo>
                  <a:cubicBezTo>
                    <a:pt x="913" y="6987"/>
                    <a:pt x="685" y="7193"/>
                    <a:pt x="487" y="7428"/>
                  </a:cubicBezTo>
                  <a:cubicBezTo>
                    <a:pt x="487" y="7428"/>
                    <a:pt x="480" y="7436"/>
                    <a:pt x="480" y="7444"/>
                  </a:cubicBezTo>
                  <a:lnTo>
                    <a:pt x="427" y="7512"/>
                  </a:lnTo>
                  <a:lnTo>
                    <a:pt x="389" y="7550"/>
                  </a:lnTo>
                  <a:cubicBezTo>
                    <a:pt x="373" y="7573"/>
                    <a:pt x="366" y="7596"/>
                    <a:pt x="350" y="7619"/>
                  </a:cubicBezTo>
                  <a:cubicBezTo>
                    <a:pt x="335" y="7641"/>
                    <a:pt x="312" y="7672"/>
                    <a:pt x="297" y="7702"/>
                  </a:cubicBezTo>
                  <a:cubicBezTo>
                    <a:pt x="290" y="7710"/>
                    <a:pt x="282" y="7718"/>
                    <a:pt x="282" y="7725"/>
                  </a:cubicBezTo>
                  <a:cubicBezTo>
                    <a:pt x="259" y="7756"/>
                    <a:pt x="244" y="7786"/>
                    <a:pt x="229" y="7824"/>
                  </a:cubicBezTo>
                  <a:cubicBezTo>
                    <a:pt x="229" y="7824"/>
                    <a:pt x="221" y="7832"/>
                    <a:pt x="221" y="7839"/>
                  </a:cubicBezTo>
                  <a:cubicBezTo>
                    <a:pt x="183" y="7923"/>
                    <a:pt x="153" y="7999"/>
                    <a:pt x="122" y="8083"/>
                  </a:cubicBezTo>
                  <a:cubicBezTo>
                    <a:pt x="107" y="8136"/>
                    <a:pt x="92" y="8197"/>
                    <a:pt x="84" y="8258"/>
                  </a:cubicBezTo>
                  <a:cubicBezTo>
                    <a:pt x="1" y="8783"/>
                    <a:pt x="168" y="9262"/>
                    <a:pt x="305" y="9749"/>
                  </a:cubicBezTo>
                  <a:cubicBezTo>
                    <a:pt x="381" y="9985"/>
                    <a:pt x="434" y="10236"/>
                    <a:pt x="465" y="10479"/>
                  </a:cubicBezTo>
                  <a:cubicBezTo>
                    <a:pt x="472" y="10571"/>
                    <a:pt x="480" y="10654"/>
                    <a:pt x="480" y="10746"/>
                  </a:cubicBezTo>
                  <a:cubicBezTo>
                    <a:pt x="480" y="10852"/>
                    <a:pt x="472" y="10959"/>
                    <a:pt x="457" y="11065"/>
                  </a:cubicBezTo>
                  <a:cubicBezTo>
                    <a:pt x="449" y="11111"/>
                    <a:pt x="442" y="11156"/>
                    <a:pt x="427" y="11202"/>
                  </a:cubicBezTo>
                  <a:lnTo>
                    <a:pt x="427" y="11210"/>
                  </a:lnTo>
                  <a:cubicBezTo>
                    <a:pt x="419" y="11255"/>
                    <a:pt x="411" y="11293"/>
                    <a:pt x="404" y="11339"/>
                  </a:cubicBezTo>
                  <a:cubicBezTo>
                    <a:pt x="366" y="11499"/>
                    <a:pt x="320" y="11651"/>
                    <a:pt x="282" y="11811"/>
                  </a:cubicBezTo>
                  <a:cubicBezTo>
                    <a:pt x="274" y="11841"/>
                    <a:pt x="259" y="11879"/>
                    <a:pt x="252" y="11917"/>
                  </a:cubicBezTo>
                  <a:cubicBezTo>
                    <a:pt x="252" y="11932"/>
                    <a:pt x="252" y="11948"/>
                    <a:pt x="244" y="11970"/>
                  </a:cubicBezTo>
                  <a:cubicBezTo>
                    <a:pt x="244" y="11986"/>
                    <a:pt x="236" y="12008"/>
                    <a:pt x="236" y="12024"/>
                  </a:cubicBezTo>
                  <a:cubicBezTo>
                    <a:pt x="229" y="12046"/>
                    <a:pt x="229" y="12069"/>
                    <a:pt x="221" y="12092"/>
                  </a:cubicBezTo>
                  <a:cubicBezTo>
                    <a:pt x="221" y="12115"/>
                    <a:pt x="221" y="12123"/>
                    <a:pt x="221" y="12145"/>
                  </a:cubicBezTo>
                  <a:cubicBezTo>
                    <a:pt x="214" y="12161"/>
                    <a:pt x="214" y="12183"/>
                    <a:pt x="214" y="12206"/>
                  </a:cubicBezTo>
                  <a:cubicBezTo>
                    <a:pt x="214" y="12244"/>
                    <a:pt x="206" y="12282"/>
                    <a:pt x="206" y="12328"/>
                  </a:cubicBezTo>
                  <a:cubicBezTo>
                    <a:pt x="198" y="12632"/>
                    <a:pt x="244" y="12937"/>
                    <a:pt x="343" y="13233"/>
                  </a:cubicBezTo>
                  <a:lnTo>
                    <a:pt x="350" y="13249"/>
                  </a:lnTo>
                  <a:cubicBezTo>
                    <a:pt x="373" y="13332"/>
                    <a:pt x="404" y="13408"/>
                    <a:pt x="434" y="13484"/>
                  </a:cubicBezTo>
                  <a:lnTo>
                    <a:pt x="457" y="13545"/>
                  </a:lnTo>
                  <a:lnTo>
                    <a:pt x="495" y="13644"/>
                  </a:lnTo>
                  <a:cubicBezTo>
                    <a:pt x="503" y="13667"/>
                    <a:pt x="518" y="13690"/>
                    <a:pt x="525" y="13713"/>
                  </a:cubicBezTo>
                  <a:cubicBezTo>
                    <a:pt x="533" y="13735"/>
                    <a:pt x="556" y="13781"/>
                    <a:pt x="571" y="13812"/>
                  </a:cubicBezTo>
                  <a:cubicBezTo>
                    <a:pt x="579" y="13827"/>
                    <a:pt x="579" y="13842"/>
                    <a:pt x="586" y="13857"/>
                  </a:cubicBezTo>
                  <a:cubicBezTo>
                    <a:pt x="792" y="14276"/>
                    <a:pt x="1035" y="14679"/>
                    <a:pt x="1294" y="15067"/>
                  </a:cubicBezTo>
                  <a:cubicBezTo>
                    <a:pt x="1446" y="15287"/>
                    <a:pt x="1735" y="16063"/>
                    <a:pt x="2230" y="17045"/>
                  </a:cubicBezTo>
                  <a:cubicBezTo>
                    <a:pt x="2526" y="17646"/>
                    <a:pt x="2854" y="18224"/>
                    <a:pt x="3219" y="18780"/>
                  </a:cubicBezTo>
                  <a:lnTo>
                    <a:pt x="3219" y="18795"/>
                  </a:lnTo>
                  <a:lnTo>
                    <a:pt x="3310" y="18924"/>
                  </a:lnTo>
                  <a:cubicBezTo>
                    <a:pt x="3576" y="19343"/>
                    <a:pt x="3873" y="19761"/>
                    <a:pt x="4162" y="20164"/>
                  </a:cubicBezTo>
                  <a:cubicBezTo>
                    <a:pt x="4573" y="20727"/>
                    <a:pt x="5022" y="21267"/>
                    <a:pt x="5501" y="21777"/>
                  </a:cubicBezTo>
                  <a:cubicBezTo>
                    <a:pt x="4824" y="21054"/>
                    <a:pt x="4238" y="20248"/>
                    <a:pt x="3744" y="19388"/>
                  </a:cubicBezTo>
                  <a:cubicBezTo>
                    <a:pt x="3690" y="19289"/>
                    <a:pt x="3637" y="19190"/>
                    <a:pt x="3584" y="19091"/>
                  </a:cubicBezTo>
                  <a:cubicBezTo>
                    <a:pt x="3553" y="19046"/>
                    <a:pt x="3531" y="18993"/>
                    <a:pt x="3508" y="18947"/>
                  </a:cubicBezTo>
                  <a:cubicBezTo>
                    <a:pt x="3485" y="18894"/>
                    <a:pt x="3455" y="18848"/>
                    <a:pt x="3432" y="18795"/>
                  </a:cubicBezTo>
                  <a:cubicBezTo>
                    <a:pt x="3409" y="18741"/>
                    <a:pt x="3386" y="18688"/>
                    <a:pt x="3356" y="18635"/>
                  </a:cubicBezTo>
                  <a:cubicBezTo>
                    <a:pt x="3333" y="18574"/>
                    <a:pt x="3318" y="18544"/>
                    <a:pt x="3302" y="18498"/>
                  </a:cubicBezTo>
                  <a:cubicBezTo>
                    <a:pt x="3280" y="18460"/>
                    <a:pt x="3249" y="18392"/>
                    <a:pt x="3226" y="18331"/>
                  </a:cubicBezTo>
                  <a:lnTo>
                    <a:pt x="3173" y="18209"/>
                  </a:lnTo>
                  <a:cubicBezTo>
                    <a:pt x="3150" y="18148"/>
                    <a:pt x="3127" y="18095"/>
                    <a:pt x="3105" y="18042"/>
                  </a:cubicBezTo>
                  <a:cubicBezTo>
                    <a:pt x="3089" y="17996"/>
                    <a:pt x="3082" y="17958"/>
                    <a:pt x="3067" y="17920"/>
                  </a:cubicBezTo>
                  <a:cubicBezTo>
                    <a:pt x="3036" y="17829"/>
                    <a:pt x="2998" y="17730"/>
                    <a:pt x="2968" y="17638"/>
                  </a:cubicBezTo>
                  <a:cubicBezTo>
                    <a:pt x="2960" y="17585"/>
                    <a:pt x="2937" y="17539"/>
                    <a:pt x="2930" y="17494"/>
                  </a:cubicBezTo>
                  <a:cubicBezTo>
                    <a:pt x="2914" y="17448"/>
                    <a:pt x="2907" y="17402"/>
                    <a:pt x="2892" y="17364"/>
                  </a:cubicBezTo>
                  <a:cubicBezTo>
                    <a:pt x="2876" y="17319"/>
                    <a:pt x="2869" y="17266"/>
                    <a:pt x="2854" y="17212"/>
                  </a:cubicBezTo>
                  <a:cubicBezTo>
                    <a:pt x="2838" y="17159"/>
                    <a:pt x="2838" y="17129"/>
                    <a:pt x="2823" y="17091"/>
                  </a:cubicBezTo>
                  <a:cubicBezTo>
                    <a:pt x="2815" y="17053"/>
                    <a:pt x="2808" y="16992"/>
                    <a:pt x="2793" y="16938"/>
                  </a:cubicBezTo>
                  <a:cubicBezTo>
                    <a:pt x="2785" y="16893"/>
                    <a:pt x="2777" y="16862"/>
                    <a:pt x="2770" y="16824"/>
                  </a:cubicBezTo>
                  <a:cubicBezTo>
                    <a:pt x="2770" y="16786"/>
                    <a:pt x="2755" y="16725"/>
                    <a:pt x="2747" y="16672"/>
                  </a:cubicBezTo>
                  <a:cubicBezTo>
                    <a:pt x="2739" y="16619"/>
                    <a:pt x="2739" y="16604"/>
                    <a:pt x="2732" y="16566"/>
                  </a:cubicBezTo>
                  <a:cubicBezTo>
                    <a:pt x="2724" y="16512"/>
                    <a:pt x="2724" y="16467"/>
                    <a:pt x="2717" y="16413"/>
                  </a:cubicBezTo>
                  <a:cubicBezTo>
                    <a:pt x="2717" y="16375"/>
                    <a:pt x="2709" y="16345"/>
                    <a:pt x="2709" y="16307"/>
                  </a:cubicBezTo>
                  <a:cubicBezTo>
                    <a:pt x="2701" y="16276"/>
                    <a:pt x="2701" y="16216"/>
                    <a:pt x="2701" y="16170"/>
                  </a:cubicBezTo>
                  <a:cubicBezTo>
                    <a:pt x="2686" y="15934"/>
                    <a:pt x="2694" y="15698"/>
                    <a:pt x="2724" y="15470"/>
                  </a:cubicBezTo>
                  <a:cubicBezTo>
                    <a:pt x="2747" y="15295"/>
                    <a:pt x="2785" y="15120"/>
                    <a:pt x="2838" y="14953"/>
                  </a:cubicBezTo>
                  <a:cubicBezTo>
                    <a:pt x="2930" y="14671"/>
                    <a:pt x="3051" y="14413"/>
                    <a:pt x="3165" y="14146"/>
                  </a:cubicBezTo>
                  <a:cubicBezTo>
                    <a:pt x="3165" y="14146"/>
                    <a:pt x="3165" y="14139"/>
                    <a:pt x="3165" y="14139"/>
                  </a:cubicBezTo>
                  <a:cubicBezTo>
                    <a:pt x="3181" y="14108"/>
                    <a:pt x="3196" y="14070"/>
                    <a:pt x="3211" y="14040"/>
                  </a:cubicBezTo>
                  <a:lnTo>
                    <a:pt x="3226" y="14009"/>
                  </a:lnTo>
                  <a:cubicBezTo>
                    <a:pt x="3409" y="13591"/>
                    <a:pt x="3500" y="13142"/>
                    <a:pt x="3500" y="12686"/>
                  </a:cubicBezTo>
                  <a:cubicBezTo>
                    <a:pt x="3500" y="12625"/>
                    <a:pt x="3500" y="12556"/>
                    <a:pt x="3493" y="12488"/>
                  </a:cubicBezTo>
                  <a:cubicBezTo>
                    <a:pt x="3485" y="12419"/>
                    <a:pt x="3485" y="12374"/>
                    <a:pt x="3477" y="12320"/>
                  </a:cubicBezTo>
                  <a:cubicBezTo>
                    <a:pt x="3477" y="12290"/>
                    <a:pt x="3477" y="12259"/>
                    <a:pt x="3470" y="12229"/>
                  </a:cubicBezTo>
                  <a:cubicBezTo>
                    <a:pt x="3462" y="12199"/>
                    <a:pt x="3470" y="12191"/>
                    <a:pt x="3470" y="12176"/>
                  </a:cubicBezTo>
                  <a:cubicBezTo>
                    <a:pt x="3447" y="11910"/>
                    <a:pt x="3417" y="11636"/>
                    <a:pt x="3417" y="11377"/>
                  </a:cubicBezTo>
                  <a:lnTo>
                    <a:pt x="3417" y="11248"/>
                  </a:lnTo>
                  <a:cubicBezTo>
                    <a:pt x="3409" y="11042"/>
                    <a:pt x="3447" y="10829"/>
                    <a:pt x="3515" y="10631"/>
                  </a:cubicBezTo>
                  <a:cubicBezTo>
                    <a:pt x="3531" y="10586"/>
                    <a:pt x="3553" y="10548"/>
                    <a:pt x="3576" y="10502"/>
                  </a:cubicBezTo>
                  <a:cubicBezTo>
                    <a:pt x="3835" y="10068"/>
                    <a:pt x="4307" y="10091"/>
                    <a:pt x="4611" y="9726"/>
                  </a:cubicBezTo>
                  <a:cubicBezTo>
                    <a:pt x="4702" y="9604"/>
                    <a:pt x="4778" y="9475"/>
                    <a:pt x="4832" y="9330"/>
                  </a:cubicBezTo>
                  <a:cubicBezTo>
                    <a:pt x="4847" y="9300"/>
                    <a:pt x="4854" y="9270"/>
                    <a:pt x="4870" y="9239"/>
                  </a:cubicBezTo>
                  <a:cubicBezTo>
                    <a:pt x="4877" y="9209"/>
                    <a:pt x="4885" y="9186"/>
                    <a:pt x="4892" y="9163"/>
                  </a:cubicBezTo>
                  <a:cubicBezTo>
                    <a:pt x="4900" y="9140"/>
                    <a:pt x="4915" y="9095"/>
                    <a:pt x="4923" y="9064"/>
                  </a:cubicBezTo>
                  <a:cubicBezTo>
                    <a:pt x="4938" y="9018"/>
                    <a:pt x="4953" y="8973"/>
                    <a:pt x="4961" y="8920"/>
                  </a:cubicBezTo>
                  <a:cubicBezTo>
                    <a:pt x="4969" y="8912"/>
                    <a:pt x="4969" y="8912"/>
                    <a:pt x="4969" y="8904"/>
                  </a:cubicBezTo>
                  <a:cubicBezTo>
                    <a:pt x="5045" y="8608"/>
                    <a:pt x="5098" y="8296"/>
                    <a:pt x="5189" y="7999"/>
                  </a:cubicBezTo>
                  <a:cubicBezTo>
                    <a:pt x="5197" y="7969"/>
                    <a:pt x="5212" y="7931"/>
                    <a:pt x="5220" y="7900"/>
                  </a:cubicBezTo>
                  <a:cubicBezTo>
                    <a:pt x="5220" y="7893"/>
                    <a:pt x="5227" y="7885"/>
                    <a:pt x="5227" y="7870"/>
                  </a:cubicBezTo>
                  <a:cubicBezTo>
                    <a:pt x="5265" y="7756"/>
                    <a:pt x="5311" y="7649"/>
                    <a:pt x="5364" y="7543"/>
                  </a:cubicBezTo>
                  <a:cubicBezTo>
                    <a:pt x="5425" y="7421"/>
                    <a:pt x="5494" y="7314"/>
                    <a:pt x="5577" y="7215"/>
                  </a:cubicBezTo>
                  <a:cubicBezTo>
                    <a:pt x="5783" y="6980"/>
                    <a:pt x="6049" y="6805"/>
                    <a:pt x="6353" y="6713"/>
                  </a:cubicBezTo>
                  <a:lnTo>
                    <a:pt x="6414" y="6690"/>
                  </a:lnTo>
                  <a:lnTo>
                    <a:pt x="6429" y="6690"/>
                  </a:lnTo>
                  <a:cubicBezTo>
                    <a:pt x="6619" y="6637"/>
                    <a:pt x="6810" y="6592"/>
                    <a:pt x="7000" y="6561"/>
                  </a:cubicBezTo>
                  <a:cubicBezTo>
                    <a:pt x="7418" y="6485"/>
                    <a:pt x="7837" y="6409"/>
                    <a:pt x="8217" y="6188"/>
                  </a:cubicBezTo>
                  <a:cubicBezTo>
                    <a:pt x="8324" y="6127"/>
                    <a:pt x="8423" y="6059"/>
                    <a:pt x="8522" y="5983"/>
                  </a:cubicBezTo>
                  <a:cubicBezTo>
                    <a:pt x="8658" y="5876"/>
                    <a:pt x="8795" y="5755"/>
                    <a:pt x="8932" y="5633"/>
                  </a:cubicBezTo>
                  <a:cubicBezTo>
                    <a:pt x="8948" y="5625"/>
                    <a:pt x="8955" y="5610"/>
                    <a:pt x="8970" y="5603"/>
                  </a:cubicBezTo>
                  <a:cubicBezTo>
                    <a:pt x="9123" y="5466"/>
                    <a:pt x="9267" y="5336"/>
                    <a:pt x="9427" y="5207"/>
                  </a:cubicBezTo>
                  <a:lnTo>
                    <a:pt x="9442" y="5199"/>
                  </a:lnTo>
                  <a:cubicBezTo>
                    <a:pt x="9564" y="5100"/>
                    <a:pt x="9686" y="5017"/>
                    <a:pt x="9822" y="4941"/>
                  </a:cubicBezTo>
                  <a:cubicBezTo>
                    <a:pt x="9853" y="4918"/>
                    <a:pt x="9891" y="4903"/>
                    <a:pt x="9914" y="4887"/>
                  </a:cubicBezTo>
                  <a:lnTo>
                    <a:pt x="9937" y="4872"/>
                  </a:lnTo>
                  <a:cubicBezTo>
                    <a:pt x="9975" y="4857"/>
                    <a:pt x="10013" y="4842"/>
                    <a:pt x="10051" y="4819"/>
                  </a:cubicBezTo>
                  <a:cubicBezTo>
                    <a:pt x="10203" y="4758"/>
                    <a:pt x="10370" y="4712"/>
                    <a:pt x="10538" y="4697"/>
                  </a:cubicBezTo>
                  <a:cubicBezTo>
                    <a:pt x="10593" y="4692"/>
                    <a:pt x="10646" y="4690"/>
                    <a:pt x="10698" y="4690"/>
                  </a:cubicBezTo>
                  <a:cubicBezTo>
                    <a:pt x="11123" y="4690"/>
                    <a:pt x="11462" y="4846"/>
                    <a:pt x="11801" y="5001"/>
                  </a:cubicBezTo>
                  <a:lnTo>
                    <a:pt x="11953" y="5070"/>
                  </a:lnTo>
                  <a:cubicBezTo>
                    <a:pt x="12204" y="5199"/>
                    <a:pt x="12478" y="5283"/>
                    <a:pt x="12752" y="5321"/>
                  </a:cubicBezTo>
                  <a:cubicBezTo>
                    <a:pt x="12797" y="5329"/>
                    <a:pt x="12850" y="5329"/>
                    <a:pt x="12896" y="5336"/>
                  </a:cubicBezTo>
                  <a:lnTo>
                    <a:pt x="13231" y="5336"/>
                  </a:lnTo>
                  <a:lnTo>
                    <a:pt x="13292" y="5329"/>
                  </a:lnTo>
                  <a:lnTo>
                    <a:pt x="13391" y="5321"/>
                  </a:lnTo>
                  <a:lnTo>
                    <a:pt x="13497" y="5306"/>
                  </a:lnTo>
                  <a:lnTo>
                    <a:pt x="13535" y="5306"/>
                  </a:lnTo>
                  <a:cubicBezTo>
                    <a:pt x="13878" y="5260"/>
                    <a:pt x="14235" y="5176"/>
                    <a:pt x="14600" y="5116"/>
                  </a:cubicBezTo>
                  <a:cubicBezTo>
                    <a:pt x="14798" y="5085"/>
                    <a:pt x="14996" y="5055"/>
                    <a:pt x="15194" y="5040"/>
                  </a:cubicBezTo>
                  <a:cubicBezTo>
                    <a:pt x="15300" y="5032"/>
                    <a:pt x="15414" y="5032"/>
                    <a:pt x="15521" y="5032"/>
                  </a:cubicBezTo>
                  <a:cubicBezTo>
                    <a:pt x="15681" y="5032"/>
                    <a:pt x="15840" y="5047"/>
                    <a:pt x="16000" y="5070"/>
                  </a:cubicBezTo>
                  <a:cubicBezTo>
                    <a:pt x="16122" y="5085"/>
                    <a:pt x="16244" y="5116"/>
                    <a:pt x="16365" y="5146"/>
                  </a:cubicBezTo>
                  <a:lnTo>
                    <a:pt x="16525" y="5184"/>
                  </a:lnTo>
                  <a:lnTo>
                    <a:pt x="16556" y="5192"/>
                  </a:lnTo>
                  <a:cubicBezTo>
                    <a:pt x="16601" y="5207"/>
                    <a:pt x="16647" y="5222"/>
                    <a:pt x="16685" y="5237"/>
                  </a:cubicBezTo>
                  <a:cubicBezTo>
                    <a:pt x="16868" y="5306"/>
                    <a:pt x="17050" y="5382"/>
                    <a:pt x="17217" y="5473"/>
                  </a:cubicBezTo>
                  <a:lnTo>
                    <a:pt x="17240" y="5488"/>
                  </a:lnTo>
                  <a:cubicBezTo>
                    <a:pt x="17271" y="5511"/>
                    <a:pt x="17301" y="5526"/>
                    <a:pt x="17332" y="5542"/>
                  </a:cubicBezTo>
                  <a:lnTo>
                    <a:pt x="17400" y="5587"/>
                  </a:lnTo>
                  <a:lnTo>
                    <a:pt x="17438" y="5610"/>
                  </a:lnTo>
                  <a:cubicBezTo>
                    <a:pt x="17583" y="5709"/>
                    <a:pt x="17712" y="5823"/>
                    <a:pt x="17826" y="5945"/>
                  </a:cubicBezTo>
                  <a:cubicBezTo>
                    <a:pt x="17849" y="5975"/>
                    <a:pt x="17864" y="5998"/>
                    <a:pt x="17887" y="6021"/>
                  </a:cubicBezTo>
                  <a:cubicBezTo>
                    <a:pt x="17841" y="5937"/>
                    <a:pt x="17819" y="5854"/>
                    <a:pt x="17803" y="5762"/>
                  </a:cubicBezTo>
                  <a:cubicBezTo>
                    <a:pt x="17796" y="5587"/>
                    <a:pt x="17841" y="5420"/>
                    <a:pt x="17925" y="5268"/>
                  </a:cubicBezTo>
                  <a:cubicBezTo>
                    <a:pt x="17933" y="5253"/>
                    <a:pt x="17948" y="5230"/>
                    <a:pt x="17955" y="5215"/>
                  </a:cubicBezTo>
                  <a:lnTo>
                    <a:pt x="17963" y="5207"/>
                  </a:lnTo>
                  <a:cubicBezTo>
                    <a:pt x="18054" y="5055"/>
                    <a:pt x="18168" y="4903"/>
                    <a:pt x="18267" y="4750"/>
                  </a:cubicBezTo>
                  <a:cubicBezTo>
                    <a:pt x="18305" y="4705"/>
                    <a:pt x="18336" y="4659"/>
                    <a:pt x="18366" y="4606"/>
                  </a:cubicBezTo>
                  <a:cubicBezTo>
                    <a:pt x="18404" y="4545"/>
                    <a:pt x="18442" y="4477"/>
                    <a:pt x="18473" y="4408"/>
                  </a:cubicBezTo>
                  <a:cubicBezTo>
                    <a:pt x="18480" y="4385"/>
                    <a:pt x="18488" y="4355"/>
                    <a:pt x="18496" y="4332"/>
                  </a:cubicBezTo>
                  <a:lnTo>
                    <a:pt x="18503" y="4309"/>
                  </a:lnTo>
                  <a:cubicBezTo>
                    <a:pt x="18541" y="4165"/>
                    <a:pt x="18541" y="4012"/>
                    <a:pt x="18496" y="3875"/>
                  </a:cubicBezTo>
                  <a:lnTo>
                    <a:pt x="18503" y="3853"/>
                  </a:lnTo>
                  <a:cubicBezTo>
                    <a:pt x="18496" y="3822"/>
                    <a:pt x="18480" y="3784"/>
                    <a:pt x="18465" y="3754"/>
                  </a:cubicBezTo>
                  <a:cubicBezTo>
                    <a:pt x="18465" y="3746"/>
                    <a:pt x="18465" y="3739"/>
                    <a:pt x="18458" y="3731"/>
                  </a:cubicBezTo>
                  <a:cubicBezTo>
                    <a:pt x="18450" y="3693"/>
                    <a:pt x="18427" y="3655"/>
                    <a:pt x="18412" y="3624"/>
                  </a:cubicBezTo>
                  <a:lnTo>
                    <a:pt x="18412" y="3617"/>
                  </a:lnTo>
                  <a:cubicBezTo>
                    <a:pt x="18366" y="3533"/>
                    <a:pt x="18321" y="3449"/>
                    <a:pt x="18267" y="3366"/>
                  </a:cubicBezTo>
                  <a:lnTo>
                    <a:pt x="18260" y="3358"/>
                  </a:lnTo>
                  <a:lnTo>
                    <a:pt x="18199" y="3274"/>
                  </a:lnTo>
                  <a:lnTo>
                    <a:pt x="18199" y="3267"/>
                  </a:lnTo>
                  <a:cubicBezTo>
                    <a:pt x="18054" y="3077"/>
                    <a:pt x="17895" y="2886"/>
                    <a:pt x="17727" y="2711"/>
                  </a:cubicBezTo>
                  <a:lnTo>
                    <a:pt x="17651" y="2620"/>
                  </a:lnTo>
                  <a:lnTo>
                    <a:pt x="17628" y="2605"/>
                  </a:lnTo>
                  <a:cubicBezTo>
                    <a:pt x="17560" y="2529"/>
                    <a:pt x="17484" y="2445"/>
                    <a:pt x="17392" y="2369"/>
                  </a:cubicBezTo>
                  <a:cubicBezTo>
                    <a:pt x="17362" y="2339"/>
                    <a:pt x="17332" y="2308"/>
                    <a:pt x="17294" y="2278"/>
                  </a:cubicBezTo>
                  <a:cubicBezTo>
                    <a:pt x="17134" y="2141"/>
                    <a:pt x="16966" y="2027"/>
                    <a:pt x="16791" y="1935"/>
                  </a:cubicBezTo>
                  <a:lnTo>
                    <a:pt x="16761" y="1920"/>
                  </a:lnTo>
                  <a:lnTo>
                    <a:pt x="16700" y="1890"/>
                  </a:lnTo>
                  <a:lnTo>
                    <a:pt x="16662" y="1875"/>
                  </a:lnTo>
                  <a:lnTo>
                    <a:pt x="16533" y="1814"/>
                  </a:lnTo>
                  <a:lnTo>
                    <a:pt x="16495" y="1799"/>
                  </a:lnTo>
                  <a:lnTo>
                    <a:pt x="16411" y="1768"/>
                  </a:lnTo>
                  <a:lnTo>
                    <a:pt x="16388" y="1760"/>
                  </a:lnTo>
                  <a:lnTo>
                    <a:pt x="16350" y="1745"/>
                  </a:lnTo>
                  <a:cubicBezTo>
                    <a:pt x="16130" y="1669"/>
                    <a:pt x="15901" y="1608"/>
                    <a:pt x="15665" y="1555"/>
                  </a:cubicBezTo>
                  <a:cubicBezTo>
                    <a:pt x="15445" y="1502"/>
                    <a:pt x="15224" y="1449"/>
                    <a:pt x="15034" y="1388"/>
                  </a:cubicBezTo>
                  <a:cubicBezTo>
                    <a:pt x="14882" y="1342"/>
                    <a:pt x="14737" y="1281"/>
                    <a:pt x="14608" y="1197"/>
                  </a:cubicBezTo>
                  <a:cubicBezTo>
                    <a:pt x="14593" y="1182"/>
                    <a:pt x="14577" y="1175"/>
                    <a:pt x="14570" y="1159"/>
                  </a:cubicBezTo>
                  <a:cubicBezTo>
                    <a:pt x="14494" y="1099"/>
                    <a:pt x="14441" y="1023"/>
                    <a:pt x="14410" y="939"/>
                  </a:cubicBezTo>
                  <a:lnTo>
                    <a:pt x="14380" y="886"/>
                  </a:lnTo>
                  <a:cubicBezTo>
                    <a:pt x="14357" y="817"/>
                    <a:pt x="14326" y="749"/>
                    <a:pt x="14288" y="688"/>
                  </a:cubicBezTo>
                  <a:cubicBezTo>
                    <a:pt x="14220" y="581"/>
                    <a:pt x="14121" y="505"/>
                    <a:pt x="14015" y="460"/>
                  </a:cubicBezTo>
                  <a:cubicBezTo>
                    <a:pt x="13808" y="371"/>
                    <a:pt x="13565" y="337"/>
                    <a:pt x="13296" y="337"/>
                  </a:cubicBezTo>
                  <a:cubicBezTo>
                    <a:pt x="13218" y="337"/>
                    <a:pt x="13138" y="340"/>
                    <a:pt x="13056" y="345"/>
                  </a:cubicBezTo>
                  <a:lnTo>
                    <a:pt x="12927" y="353"/>
                  </a:lnTo>
                  <a:lnTo>
                    <a:pt x="12911" y="353"/>
                  </a:lnTo>
                  <a:cubicBezTo>
                    <a:pt x="12729" y="368"/>
                    <a:pt x="12539" y="391"/>
                    <a:pt x="12348" y="414"/>
                  </a:cubicBezTo>
                  <a:lnTo>
                    <a:pt x="12341" y="414"/>
                  </a:lnTo>
                  <a:cubicBezTo>
                    <a:pt x="11808" y="490"/>
                    <a:pt x="11260" y="596"/>
                    <a:pt x="10819" y="596"/>
                  </a:cubicBezTo>
                  <a:cubicBezTo>
                    <a:pt x="10781" y="596"/>
                    <a:pt x="10735" y="596"/>
                    <a:pt x="10697" y="589"/>
                  </a:cubicBezTo>
                  <a:cubicBezTo>
                    <a:pt x="10583" y="581"/>
                    <a:pt x="10469" y="566"/>
                    <a:pt x="10355" y="536"/>
                  </a:cubicBezTo>
                  <a:cubicBezTo>
                    <a:pt x="10226" y="505"/>
                    <a:pt x="10104" y="460"/>
                    <a:pt x="9982" y="399"/>
                  </a:cubicBezTo>
                  <a:lnTo>
                    <a:pt x="9906" y="368"/>
                  </a:lnTo>
                  <a:cubicBezTo>
                    <a:pt x="9777" y="307"/>
                    <a:pt x="9663" y="239"/>
                    <a:pt x="9533" y="186"/>
                  </a:cubicBezTo>
                  <a:lnTo>
                    <a:pt x="9503" y="170"/>
                  </a:lnTo>
                  <a:cubicBezTo>
                    <a:pt x="9374" y="117"/>
                    <a:pt x="9244" y="72"/>
                    <a:pt x="9107" y="41"/>
                  </a:cubicBezTo>
                  <a:lnTo>
                    <a:pt x="9062" y="33"/>
                  </a:lnTo>
                  <a:lnTo>
                    <a:pt x="8993" y="18"/>
                  </a:lnTo>
                  <a:cubicBezTo>
                    <a:pt x="8888" y="7"/>
                    <a:pt x="8781" y="0"/>
                    <a:pt x="8674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2" name="Google Shape;9292;p38"/>
            <p:cNvSpPr/>
            <p:nvPr/>
          </p:nvSpPr>
          <p:spPr>
            <a:xfrm>
              <a:off x="-946244" y="-4300310"/>
              <a:ext cx="6967" cy="10238"/>
            </a:xfrm>
            <a:custGeom>
              <a:avLst/>
              <a:gdLst/>
              <a:ahLst/>
              <a:cxnLst/>
              <a:rect l="l" t="t" r="r" b="b"/>
              <a:pathLst>
                <a:path w="115" h="169" extrusionOk="0">
                  <a:moveTo>
                    <a:pt x="1" y="1"/>
                  </a:moveTo>
                  <a:cubicBezTo>
                    <a:pt x="31" y="62"/>
                    <a:pt x="69" y="115"/>
                    <a:pt x="115" y="168"/>
                  </a:cubicBezTo>
                  <a:cubicBezTo>
                    <a:pt x="77" y="107"/>
                    <a:pt x="39" y="54"/>
                    <a:pt x="1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3" name="Google Shape;9293;p38"/>
            <p:cNvSpPr/>
            <p:nvPr/>
          </p:nvSpPr>
          <p:spPr>
            <a:xfrm>
              <a:off x="-2034017" y="-4664719"/>
              <a:ext cx="1134831" cy="1319972"/>
            </a:xfrm>
            <a:custGeom>
              <a:avLst/>
              <a:gdLst/>
              <a:ahLst/>
              <a:cxnLst/>
              <a:rect l="l" t="t" r="r" b="b"/>
              <a:pathLst>
                <a:path w="18732" h="21788" extrusionOk="0">
                  <a:moveTo>
                    <a:pt x="8758" y="1"/>
                  </a:moveTo>
                  <a:cubicBezTo>
                    <a:pt x="8069" y="1"/>
                    <a:pt x="7207" y="304"/>
                    <a:pt x="6536" y="683"/>
                  </a:cubicBezTo>
                  <a:cubicBezTo>
                    <a:pt x="5767" y="1124"/>
                    <a:pt x="5045" y="1664"/>
                    <a:pt x="4314" y="1984"/>
                  </a:cubicBezTo>
                  <a:cubicBezTo>
                    <a:pt x="3751" y="2227"/>
                    <a:pt x="3188" y="2303"/>
                    <a:pt x="2694" y="2729"/>
                  </a:cubicBezTo>
                  <a:cubicBezTo>
                    <a:pt x="1575" y="3726"/>
                    <a:pt x="2040" y="5316"/>
                    <a:pt x="1362" y="6457"/>
                  </a:cubicBezTo>
                  <a:cubicBezTo>
                    <a:pt x="974" y="7134"/>
                    <a:pt x="305" y="7416"/>
                    <a:pt x="145" y="8260"/>
                  </a:cubicBezTo>
                  <a:cubicBezTo>
                    <a:pt x="1" y="9143"/>
                    <a:pt x="556" y="9881"/>
                    <a:pt x="541" y="10756"/>
                  </a:cubicBezTo>
                  <a:cubicBezTo>
                    <a:pt x="541" y="11349"/>
                    <a:pt x="282" y="11752"/>
                    <a:pt x="267" y="12346"/>
                  </a:cubicBezTo>
                  <a:cubicBezTo>
                    <a:pt x="236" y="13266"/>
                    <a:pt x="815" y="14271"/>
                    <a:pt x="1355" y="15085"/>
                  </a:cubicBezTo>
                  <a:cubicBezTo>
                    <a:pt x="1553" y="15374"/>
                    <a:pt x="1986" y="16606"/>
                    <a:pt x="2800" y="18006"/>
                  </a:cubicBezTo>
                  <a:cubicBezTo>
                    <a:pt x="3584" y="19398"/>
                    <a:pt x="4748" y="20943"/>
                    <a:pt x="5562" y="21787"/>
                  </a:cubicBezTo>
                  <a:cubicBezTo>
                    <a:pt x="4885" y="21065"/>
                    <a:pt x="4292" y="20266"/>
                    <a:pt x="3805" y="19406"/>
                  </a:cubicBezTo>
                  <a:cubicBezTo>
                    <a:pt x="3614" y="19102"/>
                    <a:pt x="3439" y="18797"/>
                    <a:pt x="3280" y="18485"/>
                  </a:cubicBezTo>
                  <a:cubicBezTo>
                    <a:pt x="1058" y="13966"/>
                    <a:pt x="1332" y="10003"/>
                    <a:pt x="3067" y="6609"/>
                  </a:cubicBezTo>
                  <a:cubicBezTo>
                    <a:pt x="4466" y="3909"/>
                    <a:pt x="7456" y="2570"/>
                    <a:pt x="10621" y="2387"/>
                  </a:cubicBezTo>
                  <a:cubicBezTo>
                    <a:pt x="10725" y="2384"/>
                    <a:pt x="10828" y="2383"/>
                    <a:pt x="10929" y="2383"/>
                  </a:cubicBezTo>
                  <a:cubicBezTo>
                    <a:pt x="14509" y="2383"/>
                    <a:pt x="16636" y="4181"/>
                    <a:pt x="17872" y="5750"/>
                  </a:cubicBezTo>
                  <a:cubicBezTo>
                    <a:pt x="17811" y="5240"/>
                    <a:pt x="18420" y="4791"/>
                    <a:pt x="18572" y="4297"/>
                  </a:cubicBezTo>
                  <a:cubicBezTo>
                    <a:pt x="18732" y="3810"/>
                    <a:pt x="18283" y="3254"/>
                    <a:pt x="17788" y="2714"/>
                  </a:cubicBezTo>
                  <a:cubicBezTo>
                    <a:pt x="17476" y="2372"/>
                    <a:pt x="17111" y="1999"/>
                    <a:pt x="16411" y="1748"/>
                  </a:cubicBezTo>
                  <a:cubicBezTo>
                    <a:pt x="15818" y="1535"/>
                    <a:pt x="15019" y="1444"/>
                    <a:pt x="14661" y="1193"/>
                  </a:cubicBezTo>
                  <a:cubicBezTo>
                    <a:pt x="14342" y="964"/>
                    <a:pt x="14509" y="652"/>
                    <a:pt x="14068" y="455"/>
                  </a:cubicBezTo>
                  <a:cubicBezTo>
                    <a:pt x="13863" y="363"/>
                    <a:pt x="13613" y="329"/>
                    <a:pt x="13338" y="329"/>
                  </a:cubicBezTo>
                  <a:cubicBezTo>
                    <a:pt x="12571" y="329"/>
                    <a:pt x="11611" y="592"/>
                    <a:pt x="10895" y="592"/>
                  </a:cubicBezTo>
                  <a:cubicBezTo>
                    <a:pt x="10887" y="592"/>
                    <a:pt x="10880" y="592"/>
                    <a:pt x="10872" y="591"/>
                  </a:cubicBezTo>
                  <a:cubicBezTo>
                    <a:pt x="10036" y="584"/>
                    <a:pt x="9777" y="127"/>
                    <a:pt x="9047" y="21"/>
                  </a:cubicBezTo>
                  <a:cubicBezTo>
                    <a:pt x="8955" y="7"/>
                    <a:pt x="8858" y="1"/>
                    <a:pt x="8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4" name="Google Shape;9294;p38"/>
            <p:cNvSpPr/>
            <p:nvPr/>
          </p:nvSpPr>
          <p:spPr>
            <a:xfrm>
              <a:off x="-1963499" y="-4306732"/>
              <a:ext cx="84876" cy="172902"/>
            </a:xfrm>
            <a:custGeom>
              <a:avLst/>
              <a:gdLst/>
              <a:ahLst/>
              <a:cxnLst/>
              <a:rect l="l" t="t" r="r" b="b"/>
              <a:pathLst>
                <a:path w="1401" h="2854" extrusionOk="0">
                  <a:moveTo>
                    <a:pt x="427" y="0"/>
                  </a:moveTo>
                  <a:cubicBezTo>
                    <a:pt x="366" y="191"/>
                    <a:pt x="290" y="373"/>
                    <a:pt x="191" y="541"/>
                  </a:cubicBezTo>
                  <a:cubicBezTo>
                    <a:pt x="130" y="640"/>
                    <a:pt x="69" y="731"/>
                    <a:pt x="1" y="822"/>
                  </a:cubicBezTo>
                  <a:cubicBezTo>
                    <a:pt x="31" y="1058"/>
                    <a:pt x="77" y="1286"/>
                    <a:pt x="145" y="1507"/>
                  </a:cubicBezTo>
                  <a:cubicBezTo>
                    <a:pt x="411" y="1849"/>
                    <a:pt x="655" y="2207"/>
                    <a:pt x="868" y="2587"/>
                  </a:cubicBezTo>
                  <a:cubicBezTo>
                    <a:pt x="921" y="2671"/>
                    <a:pt x="974" y="2762"/>
                    <a:pt x="1020" y="2853"/>
                  </a:cubicBezTo>
                  <a:cubicBezTo>
                    <a:pt x="1134" y="2488"/>
                    <a:pt x="1256" y="2131"/>
                    <a:pt x="1400" y="1773"/>
                  </a:cubicBezTo>
                  <a:cubicBezTo>
                    <a:pt x="1210" y="1332"/>
                    <a:pt x="1005" y="898"/>
                    <a:pt x="769" y="480"/>
                  </a:cubicBezTo>
                  <a:cubicBezTo>
                    <a:pt x="678" y="305"/>
                    <a:pt x="556" y="145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5" name="Google Shape;9295;p38"/>
            <p:cNvSpPr/>
            <p:nvPr/>
          </p:nvSpPr>
          <p:spPr>
            <a:xfrm>
              <a:off x="-1709533" y="-4612314"/>
              <a:ext cx="52162" cy="162301"/>
            </a:xfrm>
            <a:custGeom>
              <a:avLst/>
              <a:gdLst/>
              <a:ahLst/>
              <a:cxnLst/>
              <a:rect l="l" t="t" r="r" b="b"/>
              <a:pathLst>
                <a:path w="861" h="2679" extrusionOk="0">
                  <a:moveTo>
                    <a:pt x="860" y="0"/>
                  </a:moveTo>
                  <a:lnTo>
                    <a:pt x="860" y="0"/>
                  </a:lnTo>
                  <a:cubicBezTo>
                    <a:pt x="564" y="175"/>
                    <a:pt x="282" y="358"/>
                    <a:pt x="1" y="541"/>
                  </a:cubicBezTo>
                  <a:cubicBezTo>
                    <a:pt x="8" y="647"/>
                    <a:pt x="23" y="769"/>
                    <a:pt x="31" y="883"/>
                  </a:cubicBezTo>
                  <a:cubicBezTo>
                    <a:pt x="77" y="1454"/>
                    <a:pt x="77" y="2062"/>
                    <a:pt x="100" y="2678"/>
                  </a:cubicBezTo>
                  <a:cubicBezTo>
                    <a:pt x="267" y="1765"/>
                    <a:pt x="526" y="868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6" name="Google Shape;9296;p38"/>
            <p:cNvSpPr/>
            <p:nvPr/>
          </p:nvSpPr>
          <p:spPr>
            <a:xfrm>
              <a:off x="-1896675" y="-4511382"/>
              <a:ext cx="41560" cy="87663"/>
            </a:xfrm>
            <a:custGeom>
              <a:avLst/>
              <a:gdLst/>
              <a:ahLst/>
              <a:cxnLst/>
              <a:rect l="l" t="t" r="r" b="b"/>
              <a:pathLst>
                <a:path w="686" h="1447" extrusionOk="0">
                  <a:moveTo>
                    <a:pt x="685" y="1"/>
                  </a:moveTo>
                  <a:lnTo>
                    <a:pt x="685" y="1"/>
                  </a:lnTo>
                  <a:cubicBezTo>
                    <a:pt x="594" y="61"/>
                    <a:pt x="503" y="122"/>
                    <a:pt x="427" y="191"/>
                  </a:cubicBezTo>
                  <a:cubicBezTo>
                    <a:pt x="259" y="343"/>
                    <a:pt x="115" y="510"/>
                    <a:pt x="1" y="700"/>
                  </a:cubicBezTo>
                  <a:cubicBezTo>
                    <a:pt x="191" y="929"/>
                    <a:pt x="351" y="1180"/>
                    <a:pt x="480" y="1446"/>
                  </a:cubicBezTo>
                  <a:cubicBezTo>
                    <a:pt x="480" y="1279"/>
                    <a:pt x="488" y="1104"/>
                    <a:pt x="503" y="936"/>
                  </a:cubicBezTo>
                  <a:cubicBezTo>
                    <a:pt x="526" y="617"/>
                    <a:pt x="587" y="305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7" name="Google Shape;9297;p38"/>
            <p:cNvSpPr/>
            <p:nvPr/>
          </p:nvSpPr>
          <p:spPr>
            <a:xfrm>
              <a:off x="-1952412" y="-3765602"/>
              <a:ext cx="52101" cy="56705"/>
            </a:xfrm>
            <a:custGeom>
              <a:avLst/>
              <a:gdLst/>
              <a:ahLst/>
              <a:cxnLst/>
              <a:rect l="l" t="t" r="r" b="b"/>
              <a:pathLst>
                <a:path w="860" h="936" extrusionOk="0">
                  <a:moveTo>
                    <a:pt x="0" y="0"/>
                  </a:moveTo>
                  <a:lnTo>
                    <a:pt x="0" y="0"/>
                  </a:lnTo>
                  <a:cubicBezTo>
                    <a:pt x="305" y="289"/>
                    <a:pt x="594" y="601"/>
                    <a:pt x="860" y="936"/>
                  </a:cubicBezTo>
                  <a:cubicBezTo>
                    <a:pt x="814" y="769"/>
                    <a:pt x="769" y="601"/>
                    <a:pt x="731" y="441"/>
                  </a:cubicBezTo>
                  <a:cubicBezTo>
                    <a:pt x="472" y="312"/>
                    <a:pt x="228" y="1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8" name="Google Shape;9298;p38"/>
            <p:cNvSpPr/>
            <p:nvPr/>
          </p:nvSpPr>
          <p:spPr>
            <a:xfrm>
              <a:off x="-2010026" y="-3862898"/>
              <a:ext cx="78394" cy="83059"/>
            </a:xfrm>
            <a:custGeom>
              <a:avLst/>
              <a:gdLst/>
              <a:ahLst/>
              <a:cxnLst/>
              <a:rect l="l" t="t" r="r" b="b"/>
              <a:pathLst>
                <a:path w="1294" h="137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14"/>
                    <a:pt x="145" y="419"/>
                    <a:pt x="244" y="625"/>
                  </a:cubicBezTo>
                  <a:cubicBezTo>
                    <a:pt x="586" y="876"/>
                    <a:pt x="944" y="1157"/>
                    <a:pt x="1294" y="1370"/>
                  </a:cubicBezTo>
                  <a:cubicBezTo>
                    <a:pt x="997" y="1074"/>
                    <a:pt x="708" y="800"/>
                    <a:pt x="426" y="495"/>
                  </a:cubicBezTo>
                  <a:cubicBezTo>
                    <a:pt x="282" y="343"/>
                    <a:pt x="137" y="17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9" name="Google Shape;9299;p38"/>
            <p:cNvSpPr/>
            <p:nvPr/>
          </p:nvSpPr>
          <p:spPr>
            <a:xfrm>
              <a:off x="-2023415" y="-4219189"/>
              <a:ext cx="107897" cy="204284"/>
            </a:xfrm>
            <a:custGeom>
              <a:avLst/>
              <a:gdLst/>
              <a:ahLst/>
              <a:cxnLst/>
              <a:rect l="l" t="t" r="r" b="b"/>
              <a:pathLst>
                <a:path w="1781" h="3372" extrusionOk="0">
                  <a:moveTo>
                    <a:pt x="427" y="1"/>
                  </a:moveTo>
                  <a:cubicBezTo>
                    <a:pt x="236" y="206"/>
                    <a:pt x="92" y="457"/>
                    <a:pt x="1" y="724"/>
                  </a:cubicBezTo>
                  <a:cubicBezTo>
                    <a:pt x="99" y="1104"/>
                    <a:pt x="229" y="1469"/>
                    <a:pt x="404" y="1812"/>
                  </a:cubicBezTo>
                  <a:cubicBezTo>
                    <a:pt x="678" y="2124"/>
                    <a:pt x="936" y="2443"/>
                    <a:pt x="1180" y="2778"/>
                  </a:cubicBezTo>
                  <a:cubicBezTo>
                    <a:pt x="1317" y="2968"/>
                    <a:pt x="1461" y="3166"/>
                    <a:pt x="1598" y="3371"/>
                  </a:cubicBezTo>
                  <a:cubicBezTo>
                    <a:pt x="1644" y="3006"/>
                    <a:pt x="1705" y="2649"/>
                    <a:pt x="1781" y="2299"/>
                  </a:cubicBezTo>
                  <a:cubicBezTo>
                    <a:pt x="1400" y="1728"/>
                    <a:pt x="1104" y="1104"/>
                    <a:pt x="883" y="450"/>
                  </a:cubicBezTo>
                  <a:cubicBezTo>
                    <a:pt x="891" y="450"/>
                    <a:pt x="891" y="442"/>
                    <a:pt x="883" y="442"/>
                  </a:cubicBezTo>
                  <a:cubicBezTo>
                    <a:pt x="754" y="275"/>
                    <a:pt x="602" y="130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0" name="Google Shape;9300;p38"/>
            <p:cNvSpPr/>
            <p:nvPr/>
          </p:nvSpPr>
          <p:spPr>
            <a:xfrm>
              <a:off x="-1181308" y="-4492056"/>
              <a:ext cx="257718" cy="31866"/>
            </a:xfrm>
            <a:custGeom>
              <a:avLst/>
              <a:gdLst/>
              <a:ahLst/>
              <a:cxnLst/>
              <a:rect l="l" t="t" r="r" b="b"/>
              <a:pathLst>
                <a:path w="4254" h="526" extrusionOk="0">
                  <a:moveTo>
                    <a:pt x="1302" y="1"/>
                  </a:moveTo>
                  <a:cubicBezTo>
                    <a:pt x="1271" y="1"/>
                    <a:pt x="1241" y="1"/>
                    <a:pt x="1210" y="1"/>
                  </a:cubicBezTo>
                  <a:cubicBezTo>
                    <a:pt x="807" y="1"/>
                    <a:pt x="404" y="24"/>
                    <a:pt x="0" y="70"/>
                  </a:cubicBezTo>
                  <a:cubicBezTo>
                    <a:pt x="191" y="138"/>
                    <a:pt x="381" y="222"/>
                    <a:pt x="563" y="305"/>
                  </a:cubicBezTo>
                  <a:cubicBezTo>
                    <a:pt x="888" y="283"/>
                    <a:pt x="1214" y="272"/>
                    <a:pt x="1539" y="272"/>
                  </a:cubicBezTo>
                  <a:cubicBezTo>
                    <a:pt x="2448" y="272"/>
                    <a:pt x="3357" y="358"/>
                    <a:pt x="4253" y="526"/>
                  </a:cubicBezTo>
                  <a:cubicBezTo>
                    <a:pt x="4208" y="458"/>
                    <a:pt x="4162" y="397"/>
                    <a:pt x="4116" y="336"/>
                  </a:cubicBezTo>
                  <a:cubicBezTo>
                    <a:pt x="3195" y="115"/>
                    <a:pt x="2245" y="1"/>
                    <a:pt x="1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1" name="Google Shape;9301;p38"/>
            <p:cNvSpPr/>
            <p:nvPr/>
          </p:nvSpPr>
          <p:spPr>
            <a:xfrm>
              <a:off x="-1090069" y="-4442681"/>
              <a:ext cx="181202" cy="44286"/>
            </a:xfrm>
            <a:custGeom>
              <a:avLst/>
              <a:gdLst/>
              <a:ahLst/>
              <a:cxnLst/>
              <a:rect l="l" t="t" r="r" b="b"/>
              <a:pathLst>
                <a:path w="2991" h="731" extrusionOk="0">
                  <a:moveTo>
                    <a:pt x="1" y="0"/>
                  </a:moveTo>
                  <a:cubicBezTo>
                    <a:pt x="161" y="99"/>
                    <a:pt x="320" y="206"/>
                    <a:pt x="465" y="312"/>
                  </a:cubicBezTo>
                  <a:cubicBezTo>
                    <a:pt x="1309" y="358"/>
                    <a:pt x="2146" y="502"/>
                    <a:pt x="2960" y="730"/>
                  </a:cubicBezTo>
                  <a:cubicBezTo>
                    <a:pt x="2968" y="708"/>
                    <a:pt x="2976" y="685"/>
                    <a:pt x="2991" y="654"/>
                  </a:cubicBezTo>
                  <a:cubicBezTo>
                    <a:pt x="2025" y="304"/>
                    <a:pt x="1020" y="8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2" name="Google Shape;9302;p38"/>
            <p:cNvSpPr/>
            <p:nvPr/>
          </p:nvSpPr>
          <p:spPr>
            <a:xfrm>
              <a:off x="-1042087" y="-4409057"/>
              <a:ext cx="124921" cy="46164"/>
            </a:xfrm>
            <a:custGeom>
              <a:avLst/>
              <a:gdLst/>
              <a:ahLst/>
              <a:cxnLst/>
              <a:rect l="l" t="t" r="r" b="b"/>
              <a:pathLst>
                <a:path w="2062" h="762" extrusionOk="0">
                  <a:moveTo>
                    <a:pt x="0" y="0"/>
                  </a:moveTo>
                  <a:cubicBezTo>
                    <a:pt x="122" y="99"/>
                    <a:pt x="236" y="198"/>
                    <a:pt x="350" y="297"/>
                  </a:cubicBezTo>
                  <a:cubicBezTo>
                    <a:pt x="670" y="373"/>
                    <a:pt x="981" y="465"/>
                    <a:pt x="1286" y="571"/>
                  </a:cubicBezTo>
                  <a:cubicBezTo>
                    <a:pt x="1461" y="624"/>
                    <a:pt x="1628" y="693"/>
                    <a:pt x="1796" y="761"/>
                  </a:cubicBezTo>
                  <a:cubicBezTo>
                    <a:pt x="1879" y="640"/>
                    <a:pt x="1978" y="510"/>
                    <a:pt x="2062" y="381"/>
                  </a:cubicBezTo>
                  <a:cubicBezTo>
                    <a:pt x="1385" y="191"/>
                    <a:pt x="700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3" name="Google Shape;9303;p38"/>
            <p:cNvSpPr/>
            <p:nvPr/>
          </p:nvSpPr>
          <p:spPr>
            <a:xfrm>
              <a:off x="-2006331" y="-3994243"/>
              <a:ext cx="32775" cy="37864"/>
            </a:xfrm>
            <a:custGeom>
              <a:avLst/>
              <a:gdLst/>
              <a:ahLst/>
              <a:cxnLst/>
              <a:rect l="l" t="t" r="r" b="b"/>
              <a:pathLst>
                <a:path w="541" h="625" extrusionOk="0">
                  <a:moveTo>
                    <a:pt x="53" y="1"/>
                  </a:moveTo>
                  <a:cubicBezTo>
                    <a:pt x="38" y="92"/>
                    <a:pt x="15" y="183"/>
                    <a:pt x="0" y="275"/>
                  </a:cubicBezTo>
                  <a:cubicBezTo>
                    <a:pt x="107" y="335"/>
                    <a:pt x="213" y="396"/>
                    <a:pt x="320" y="465"/>
                  </a:cubicBezTo>
                  <a:cubicBezTo>
                    <a:pt x="388" y="510"/>
                    <a:pt x="464" y="564"/>
                    <a:pt x="540" y="625"/>
                  </a:cubicBezTo>
                  <a:cubicBezTo>
                    <a:pt x="373" y="419"/>
                    <a:pt x="213" y="214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4" name="Google Shape;9304;p38"/>
            <p:cNvSpPr/>
            <p:nvPr/>
          </p:nvSpPr>
          <p:spPr>
            <a:xfrm>
              <a:off x="-1758848" y="-4562999"/>
              <a:ext cx="32775" cy="173387"/>
            </a:xfrm>
            <a:custGeom>
              <a:avLst/>
              <a:gdLst/>
              <a:ahLst/>
              <a:cxnLst/>
              <a:rect l="l" t="t" r="r" b="b"/>
              <a:pathLst>
                <a:path w="541" h="2862" extrusionOk="0">
                  <a:moveTo>
                    <a:pt x="351" y="0"/>
                  </a:moveTo>
                  <a:cubicBezTo>
                    <a:pt x="297" y="31"/>
                    <a:pt x="244" y="61"/>
                    <a:pt x="183" y="92"/>
                  </a:cubicBezTo>
                  <a:cubicBezTo>
                    <a:pt x="153" y="168"/>
                    <a:pt x="122" y="236"/>
                    <a:pt x="92" y="312"/>
                  </a:cubicBezTo>
                  <a:cubicBezTo>
                    <a:pt x="61" y="381"/>
                    <a:pt x="31" y="472"/>
                    <a:pt x="1" y="556"/>
                  </a:cubicBezTo>
                  <a:cubicBezTo>
                    <a:pt x="92" y="1096"/>
                    <a:pt x="138" y="1636"/>
                    <a:pt x="153" y="2176"/>
                  </a:cubicBezTo>
                  <a:cubicBezTo>
                    <a:pt x="160" y="2397"/>
                    <a:pt x="168" y="2625"/>
                    <a:pt x="168" y="2861"/>
                  </a:cubicBezTo>
                  <a:cubicBezTo>
                    <a:pt x="290" y="2762"/>
                    <a:pt x="419" y="2663"/>
                    <a:pt x="541" y="2564"/>
                  </a:cubicBezTo>
                  <a:cubicBezTo>
                    <a:pt x="465" y="1682"/>
                    <a:pt x="465" y="792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5" name="Google Shape;9305;p38"/>
            <p:cNvSpPr/>
            <p:nvPr/>
          </p:nvSpPr>
          <p:spPr>
            <a:xfrm>
              <a:off x="-2017418" y="-4091964"/>
              <a:ext cx="87178" cy="154485"/>
            </a:xfrm>
            <a:custGeom>
              <a:avLst/>
              <a:gdLst/>
              <a:ahLst/>
              <a:cxnLst/>
              <a:rect l="l" t="t" r="r" b="b"/>
              <a:pathLst>
                <a:path w="1439" h="255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336"/>
                    <a:pt x="198" y="678"/>
                    <a:pt x="244" y="1028"/>
                  </a:cubicBezTo>
                  <a:cubicBezTo>
                    <a:pt x="609" y="1560"/>
                    <a:pt x="1020" y="2040"/>
                    <a:pt x="1416" y="2549"/>
                  </a:cubicBezTo>
                  <a:cubicBezTo>
                    <a:pt x="1416" y="2352"/>
                    <a:pt x="1423" y="2161"/>
                    <a:pt x="1438" y="1964"/>
                  </a:cubicBezTo>
                  <a:cubicBezTo>
                    <a:pt x="1385" y="1903"/>
                    <a:pt x="1332" y="1842"/>
                    <a:pt x="1279" y="1781"/>
                  </a:cubicBezTo>
                  <a:cubicBezTo>
                    <a:pt x="837" y="1279"/>
                    <a:pt x="449" y="724"/>
                    <a:pt x="130" y="138"/>
                  </a:cubicBezTo>
                  <a:cubicBezTo>
                    <a:pt x="92" y="92"/>
                    <a:pt x="46" y="4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6" name="Google Shape;9306;p38"/>
            <p:cNvSpPr/>
            <p:nvPr/>
          </p:nvSpPr>
          <p:spPr>
            <a:xfrm>
              <a:off x="-1239407" y="-4534586"/>
              <a:ext cx="263231" cy="33866"/>
            </a:xfrm>
            <a:custGeom>
              <a:avLst/>
              <a:gdLst/>
              <a:ahLst/>
              <a:cxnLst/>
              <a:rect l="l" t="t" r="r" b="b"/>
              <a:pathLst>
                <a:path w="4345" h="559" extrusionOk="0">
                  <a:moveTo>
                    <a:pt x="3238" y="1"/>
                  </a:moveTo>
                  <a:cubicBezTo>
                    <a:pt x="2414" y="1"/>
                    <a:pt x="1593" y="88"/>
                    <a:pt x="784" y="262"/>
                  </a:cubicBezTo>
                  <a:cubicBezTo>
                    <a:pt x="518" y="323"/>
                    <a:pt x="252" y="399"/>
                    <a:pt x="1" y="475"/>
                  </a:cubicBezTo>
                  <a:cubicBezTo>
                    <a:pt x="107" y="498"/>
                    <a:pt x="221" y="528"/>
                    <a:pt x="328" y="559"/>
                  </a:cubicBezTo>
                  <a:lnTo>
                    <a:pt x="343" y="559"/>
                  </a:lnTo>
                  <a:cubicBezTo>
                    <a:pt x="1442" y="324"/>
                    <a:pt x="2556" y="211"/>
                    <a:pt x="3678" y="211"/>
                  </a:cubicBezTo>
                  <a:cubicBezTo>
                    <a:pt x="3900" y="211"/>
                    <a:pt x="4122" y="215"/>
                    <a:pt x="4345" y="224"/>
                  </a:cubicBezTo>
                  <a:cubicBezTo>
                    <a:pt x="4269" y="163"/>
                    <a:pt x="4200" y="102"/>
                    <a:pt x="4117" y="34"/>
                  </a:cubicBezTo>
                  <a:cubicBezTo>
                    <a:pt x="3824" y="12"/>
                    <a:pt x="3531" y="1"/>
                    <a:pt x="3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7" name="Google Shape;9307;p38"/>
            <p:cNvSpPr/>
            <p:nvPr/>
          </p:nvSpPr>
          <p:spPr>
            <a:xfrm>
              <a:off x="-1412251" y="-4623401"/>
              <a:ext cx="254507" cy="105171"/>
            </a:xfrm>
            <a:custGeom>
              <a:avLst/>
              <a:gdLst/>
              <a:ahLst/>
              <a:cxnLst/>
              <a:rect l="l" t="t" r="r" b="b"/>
              <a:pathLst>
                <a:path w="4201" h="1736" extrusionOk="0">
                  <a:moveTo>
                    <a:pt x="4086" y="1"/>
                  </a:moveTo>
                  <a:cubicBezTo>
                    <a:pt x="3752" y="69"/>
                    <a:pt x="3440" y="153"/>
                    <a:pt x="3135" y="244"/>
                  </a:cubicBezTo>
                  <a:cubicBezTo>
                    <a:pt x="2656" y="396"/>
                    <a:pt x="2200" y="556"/>
                    <a:pt x="1758" y="731"/>
                  </a:cubicBezTo>
                  <a:cubicBezTo>
                    <a:pt x="1416" y="876"/>
                    <a:pt x="1074" y="1035"/>
                    <a:pt x="746" y="1210"/>
                  </a:cubicBezTo>
                  <a:cubicBezTo>
                    <a:pt x="488" y="1378"/>
                    <a:pt x="244" y="1553"/>
                    <a:pt x="1" y="1735"/>
                  </a:cubicBezTo>
                  <a:cubicBezTo>
                    <a:pt x="123" y="1720"/>
                    <a:pt x="237" y="1713"/>
                    <a:pt x="358" y="1705"/>
                  </a:cubicBezTo>
                  <a:cubicBezTo>
                    <a:pt x="480" y="1697"/>
                    <a:pt x="609" y="1697"/>
                    <a:pt x="739" y="1697"/>
                  </a:cubicBezTo>
                  <a:cubicBezTo>
                    <a:pt x="1150" y="1393"/>
                    <a:pt x="1576" y="1127"/>
                    <a:pt x="2032" y="899"/>
                  </a:cubicBezTo>
                  <a:cubicBezTo>
                    <a:pt x="2473" y="693"/>
                    <a:pt x="2938" y="541"/>
                    <a:pt x="3417" y="434"/>
                  </a:cubicBezTo>
                  <a:cubicBezTo>
                    <a:pt x="3675" y="366"/>
                    <a:pt x="3934" y="313"/>
                    <a:pt x="4200" y="259"/>
                  </a:cubicBezTo>
                  <a:cubicBezTo>
                    <a:pt x="4162" y="168"/>
                    <a:pt x="4124" y="84"/>
                    <a:pt x="4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8" name="Google Shape;9308;p38"/>
            <p:cNvSpPr/>
            <p:nvPr/>
          </p:nvSpPr>
          <p:spPr>
            <a:xfrm>
              <a:off x="-1324224" y="-4580508"/>
              <a:ext cx="248509" cy="65974"/>
            </a:xfrm>
            <a:custGeom>
              <a:avLst/>
              <a:gdLst/>
              <a:ahLst/>
              <a:cxnLst/>
              <a:rect l="l" t="t" r="r" b="b"/>
              <a:pathLst>
                <a:path w="4102" h="1089" extrusionOk="0">
                  <a:moveTo>
                    <a:pt x="3371" y="0"/>
                  </a:moveTo>
                  <a:cubicBezTo>
                    <a:pt x="2785" y="84"/>
                    <a:pt x="2200" y="213"/>
                    <a:pt x="1637" y="381"/>
                  </a:cubicBezTo>
                  <a:cubicBezTo>
                    <a:pt x="1074" y="540"/>
                    <a:pt x="526" y="754"/>
                    <a:pt x="1" y="1012"/>
                  </a:cubicBezTo>
                  <a:cubicBezTo>
                    <a:pt x="222" y="1027"/>
                    <a:pt x="435" y="1050"/>
                    <a:pt x="648" y="1088"/>
                  </a:cubicBezTo>
                  <a:cubicBezTo>
                    <a:pt x="1515" y="677"/>
                    <a:pt x="2436" y="404"/>
                    <a:pt x="3387" y="274"/>
                  </a:cubicBezTo>
                  <a:cubicBezTo>
                    <a:pt x="3615" y="236"/>
                    <a:pt x="3858" y="213"/>
                    <a:pt x="4102" y="191"/>
                  </a:cubicBezTo>
                  <a:cubicBezTo>
                    <a:pt x="3843" y="122"/>
                    <a:pt x="3592" y="61"/>
                    <a:pt x="3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9" name="Google Shape;9309;p38"/>
            <p:cNvSpPr/>
            <p:nvPr/>
          </p:nvSpPr>
          <p:spPr>
            <a:xfrm>
              <a:off x="-1182701" y="-4557910"/>
              <a:ext cx="169207" cy="22173"/>
            </a:xfrm>
            <a:custGeom>
              <a:avLst/>
              <a:gdLst/>
              <a:ahLst/>
              <a:cxnLst/>
              <a:rect l="l" t="t" r="r" b="b"/>
              <a:pathLst>
                <a:path w="2793" h="366" extrusionOk="0">
                  <a:moveTo>
                    <a:pt x="2397" y="0"/>
                  </a:moveTo>
                  <a:cubicBezTo>
                    <a:pt x="1979" y="31"/>
                    <a:pt x="1560" y="69"/>
                    <a:pt x="1165" y="129"/>
                  </a:cubicBezTo>
                  <a:cubicBezTo>
                    <a:pt x="769" y="183"/>
                    <a:pt x="381" y="259"/>
                    <a:pt x="1" y="365"/>
                  </a:cubicBezTo>
                  <a:cubicBezTo>
                    <a:pt x="692" y="234"/>
                    <a:pt x="1396" y="165"/>
                    <a:pt x="2107" y="165"/>
                  </a:cubicBezTo>
                  <a:cubicBezTo>
                    <a:pt x="2178" y="165"/>
                    <a:pt x="2250" y="166"/>
                    <a:pt x="2321" y="167"/>
                  </a:cubicBezTo>
                  <a:cubicBezTo>
                    <a:pt x="2473" y="167"/>
                    <a:pt x="2633" y="167"/>
                    <a:pt x="2793" y="175"/>
                  </a:cubicBezTo>
                  <a:cubicBezTo>
                    <a:pt x="2663" y="107"/>
                    <a:pt x="2534" y="46"/>
                    <a:pt x="2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0" name="Google Shape;9310;p38"/>
            <p:cNvSpPr/>
            <p:nvPr/>
          </p:nvSpPr>
          <p:spPr>
            <a:xfrm>
              <a:off x="-1905884" y="-3671576"/>
              <a:ext cx="28656" cy="33260"/>
            </a:xfrm>
            <a:custGeom>
              <a:avLst/>
              <a:gdLst/>
              <a:ahLst/>
              <a:cxnLst/>
              <a:rect l="l" t="t" r="r" b="b"/>
              <a:pathLst>
                <a:path w="473" h="549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90"/>
                    <a:pt x="313" y="373"/>
                    <a:pt x="472" y="548"/>
                  </a:cubicBezTo>
                  <a:cubicBezTo>
                    <a:pt x="427" y="411"/>
                    <a:pt x="381" y="282"/>
                    <a:pt x="328" y="145"/>
                  </a:cubicBezTo>
                  <a:cubicBezTo>
                    <a:pt x="221" y="107"/>
                    <a:pt x="107" y="4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1" name="Google Shape;9311;p38"/>
            <p:cNvSpPr/>
            <p:nvPr/>
          </p:nvSpPr>
          <p:spPr>
            <a:xfrm>
              <a:off x="-1545898" y="-4654238"/>
              <a:ext cx="120377" cy="122195"/>
            </a:xfrm>
            <a:custGeom>
              <a:avLst/>
              <a:gdLst/>
              <a:ahLst/>
              <a:cxnLst/>
              <a:rect l="l" t="t" r="r" b="b"/>
              <a:pathLst>
                <a:path w="1987" h="2017" extrusionOk="0">
                  <a:moveTo>
                    <a:pt x="1499" y="0"/>
                  </a:moveTo>
                  <a:cubicBezTo>
                    <a:pt x="944" y="624"/>
                    <a:pt x="442" y="1301"/>
                    <a:pt x="0" y="2016"/>
                  </a:cubicBezTo>
                  <a:cubicBezTo>
                    <a:pt x="525" y="1430"/>
                    <a:pt x="1104" y="890"/>
                    <a:pt x="1735" y="418"/>
                  </a:cubicBezTo>
                  <a:cubicBezTo>
                    <a:pt x="1819" y="358"/>
                    <a:pt x="1902" y="297"/>
                    <a:pt x="1986" y="228"/>
                  </a:cubicBezTo>
                  <a:cubicBezTo>
                    <a:pt x="1826" y="160"/>
                    <a:pt x="1674" y="69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2" name="Google Shape;9312;p38"/>
            <p:cNvSpPr/>
            <p:nvPr/>
          </p:nvSpPr>
          <p:spPr>
            <a:xfrm>
              <a:off x="-1121875" y="-4461886"/>
              <a:ext cx="214886" cy="45497"/>
            </a:xfrm>
            <a:custGeom>
              <a:avLst/>
              <a:gdLst/>
              <a:ahLst/>
              <a:cxnLst/>
              <a:rect l="l" t="t" r="r" b="b"/>
              <a:pathLst>
                <a:path w="3547" h="751" extrusionOk="0">
                  <a:moveTo>
                    <a:pt x="602" y="1"/>
                  </a:moveTo>
                  <a:cubicBezTo>
                    <a:pt x="402" y="1"/>
                    <a:pt x="201" y="5"/>
                    <a:pt x="1" y="13"/>
                  </a:cubicBezTo>
                  <a:lnTo>
                    <a:pt x="85" y="51"/>
                  </a:lnTo>
                  <a:cubicBezTo>
                    <a:pt x="1264" y="112"/>
                    <a:pt x="2428" y="348"/>
                    <a:pt x="3546" y="751"/>
                  </a:cubicBezTo>
                  <a:cubicBezTo>
                    <a:pt x="3539" y="583"/>
                    <a:pt x="3493" y="416"/>
                    <a:pt x="3417" y="271"/>
                  </a:cubicBezTo>
                  <a:cubicBezTo>
                    <a:pt x="2489" y="90"/>
                    <a:pt x="1545" y="1"/>
                    <a:pt x="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3" name="Google Shape;9313;p38"/>
            <p:cNvSpPr/>
            <p:nvPr/>
          </p:nvSpPr>
          <p:spPr>
            <a:xfrm>
              <a:off x="-1508094" y="-4644423"/>
              <a:ext cx="302428" cy="140491"/>
            </a:xfrm>
            <a:custGeom>
              <a:avLst/>
              <a:gdLst/>
              <a:ahLst/>
              <a:cxnLst/>
              <a:rect l="l" t="t" r="r" b="b"/>
              <a:pathLst>
                <a:path w="4992" h="2319" extrusionOk="0">
                  <a:moveTo>
                    <a:pt x="4552" y="1"/>
                  </a:moveTo>
                  <a:cubicBezTo>
                    <a:pt x="4277" y="1"/>
                    <a:pt x="4001" y="24"/>
                    <a:pt x="3728" y="74"/>
                  </a:cubicBezTo>
                  <a:cubicBezTo>
                    <a:pt x="2945" y="371"/>
                    <a:pt x="2199" y="743"/>
                    <a:pt x="1492" y="1200"/>
                  </a:cubicBezTo>
                  <a:cubicBezTo>
                    <a:pt x="1088" y="1443"/>
                    <a:pt x="700" y="1717"/>
                    <a:pt x="335" y="2014"/>
                  </a:cubicBezTo>
                  <a:cubicBezTo>
                    <a:pt x="221" y="2113"/>
                    <a:pt x="114" y="2219"/>
                    <a:pt x="0" y="2318"/>
                  </a:cubicBezTo>
                  <a:cubicBezTo>
                    <a:pt x="289" y="2257"/>
                    <a:pt x="571" y="2204"/>
                    <a:pt x="868" y="2158"/>
                  </a:cubicBezTo>
                  <a:cubicBezTo>
                    <a:pt x="1065" y="2006"/>
                    <a:pt x="1278" y="1862"/>
                    <a:pt x="1499" y="1717"/>
                  </a:cubicBezTo>
                  <a:cubicBezTo>
                    <a:pt x="1674" y="1611"/>
                    <a:pt x="1857" y="1497"/>
                    <a:pt x="2039" y="1398"/>
                  </a:cubicBezTo>
                  <a:cubicBezTo>
                    <a:pt x="2595" y="1033"/>
                    <a:pt x="3180" y="721"/>
                    <a:pt x="3797" y="462"/>
                  </a:cubicBezTo>
                  <a:cubicBezTo>
                    <a:pt x="4177" y="302"/>
                    <a:pt x="4588" y="158"/>
                    <a:pt x="4991" y="21"/>
                  </a:cubicBezTo>
                  <a:cubicBezTo>
                    <a:pt x="4845" y="7"/>
                    <a:pt x="4699" y="1"/>
                    <a:pt x="4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4" name="Google Shape;9314;p38"/>
            <p:cNvSpPr/>
            <p:nvPr/>
          </p:nvSpPr>
          <p:spPr>
            <a:xfrm>
              <a:off x="-999739" y="-4370829"/>
              <a:ext cx="58159" cy="54464"/>
            </a:xfrm>
            <a:custGeom>
              <a:avLst/>
              <a:gdLst/>
              <a:ahLst/>
              <a:cxnLst/>
              <a:rect l="l" t="t" r="r" b="b"/>
              <a:pathLst>
                <a:path w="960" h="899" extrusionOk="0">
                  <a:moveTo>
                    <a:pt x="1" y="1"/>
                  </a:moveTo>
                  <a:lnTo>
                    <a:pt x="1" y="1"/>
                  </a:lnTo>
                  <a:cubicBezTo>
                    <a:pt x="282" y="282"/>
                    <a:pt x="549" y="587"/>
                    <a:pt x="800" y="899"/>
                  </a:cubicBezTo>
                  <a:cubicBezTo>
                    <a:pt x="792" y="701"/>
                    <a:pt x="845" y="495"/>
                    <a:pt x="960" y="328"/>
                  </a:cubicBezTo>
                  <a:cubicBezTo>
                    <a:pt x="648" y="206"/>
                    <a:pt x="328" y="9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5" name="Google Shape;9315;p38"/>
            <p:cNvSpPr/>
            <p:nvPr/>
          </p:nvSpPr>
          <p:spPr>
            <a:xfrm>
              <a:off x="-1898977" y="-3638377"/>
              <a:ext cx="201497" cy="293159"/>
            </a:xfrm>
            <a:custGeom>
              <a:avLst/>
              <a:gdLst/>
              <a:ahLst/>
              <a:cxnLst/>
              <a:rect l="l" t="t" r="r" b="b"/>
              <a:pathLst>
                <a:path w="3326" h="4839" extrusionOk="0">
                  <a:moveTo>
                    <a:pt x="1" y="0"/>
                  </a:moveTo>
                  <a:lnTo>
                    <a:pt x="1" y="0"/>
                  </a:lnTo>
                  <a:cubicBezTo>
                    <a:pt x="746" y="1590"/>
                    <a:pt x="2283" y="3766"/>
                    <a:pt x="3325" y="4839"/>
                  </a:cubicBezTo>
                  <a:cubicBezTo>
                    <a:pt x="2648" y="4116"/>
                    <a:pt x="2055" y="3310"/>
                    <a:pt x="1568" y="2450"/>
                  </a:cubicBezTo>
                  <a:cubicBezTo>
                    <a:pt x="1378" y="2145"/>
                    <a:pt x="1203" y="1841"/>
                    <a:pt x="1043" y="1529"/>
                  </a:cubicBezTo>
                  <a:cubicBezTo>
                    <a:pt x="898" y="1248"/>
                    <a:pt x="769" y="974"/>
                    <a:pt x="647" y="692"/>
                  </a:cubicBezTo>
                  <a:cubicBezTo>
                    <a:pt x="427" y="472"/>
                    <a:pt x="214" y="24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6" name="Google Shape;9316;p38"/>
            <p:cNvSpPr/>
            <p:nvPr/>
          </p:nvSpPr>
          <p:spPr>
            <a:xfrm>
              <a:off x="-1084071" y="-4507868"/>
              <a:ext cx="138370" cy="19144"/>
            </a:xfrm>
            <a:custGeom>
              <a:avLst/>
              <a:gdLst/>
              <a:ahLst/>
              <a:cxnLst/>
              <a:rect l="l" t="t" r="r" b="b"/>
              <a:pathLst>
                <a:path w="2284" h="316" extrusionOk="0">
                  <a:moveTo>
                    <a:pt x="1211" y="0"/>
                  </a:moveTo>
                  <a:cubicBezTo>
                    <a:pt x="807" y="0"/>
                    <a:pt x="402" y="14"/>
                    <a:pt x="1" y="41"/>
                  </a:cubicBezTo>
                  <a:cubicBezTo>
                    <a:pt x="640" y="64"/>
                    <a:pt x="1279" y="133"/>
                    <a:pt x="1903" y="247"/>
                  </a:cubicBezTo>
                  <a:cubicBezTo>
                    <a:pt x="2032" y="270"/>
                    <a:pt x="2161" y="292"/>
                    <a:pt x="2283" y="315"/>
                  </a:cubicBezTo>
                  <a:cubicBezTo>
                    <a:pt x="2230" y="254"/>
                    <a:pt x="2169" y="194"/>
                    <a:pt x="2116" y="125"/>
                  </a:cubicBezTo>
                  <a:cubicBezTo>
                    <a:pt x="2078" y="95"/>
                    <a:pt x="2047" y="57"/>
                    <a:pt x="2017" y="19"/>
                  </a:cubicBezTo>
                  <a:cubicBezTo>
                    <a:pt x="1749" y="6"/>
                    <a:pt x="1480" y="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7" name="Google Shape;9317;p38"/>
            <p:cNvSpPr/>
            <p:nvPr/>
          </p:nvSpPr>
          <p:spPr>
            <a:xfrm>
              <a:off x="-1845058" y="-4538099"/>
              <a:ext cx="59977" cy="230032"/>
            </a:xfrm>
            <a:custGeom>
              <a:avLst/>
              <a:gdLst/>
              <a:ahLst/>
              <a:cxnLst/>
              <a:rect l="l" t="t" r="r" b="b"/>
              <a:pathLst>
                <a:path w="990" h="3797" extrusionOk="0">
                  <a:moveTo>
                    <a:pt x="899" y="0"/>
                  </a:moveTo>
                  <a:cubicBezTo>
                    <a:pt x="693" y="76"/>
                    <a:pt x="480" y="145"/>
                    <a:pt x="282" y="229"/>
                  </a:cubicBezTo>
                  <a:cubicBezTo>
                    <a:pt x="130" y="624"/>
                    <a:pt x="47" y="1043"/>
                    <a:pt x="24" y="1469"/>
                  </a:cubicBezTo>
                  <a:cubicBezTo>
                    <a:pt x="1" y="1933"/>
                    <a:pt x="24" y="2397"/>
                    <a:pt x="100" y="2853"/>
                  </a:cubicBezTo>
                  <a:cubicBezTo>
                    <a:pt x="123" y="2960"/>
                    <a:pt x="145" y="3066"/>
                    <a:pt x="161" y="3173"/>
                  </a:cubicBezTo>
                  <a:cubicBezTo>
                    <a:pt x="237" y="3378"/>
                    <a:pt x="313" y="3584"/>
                    <a:pt x="381" y="3797"/>
                  </a:cubicBezTo>
                  <a:cubicBezTo>
                    <a:pt x="564" y="3538"/>
                    <a:pt x="754" y="3295"/>
                    <a:pt x="967" y="3059"/>
                  </a:cubicBezTo>
                  <a:cubicBezTo>
                    <a:pt x="959" y="3013"/>
                    <a:pt x="944" y="2960"/>
                    <a:pt x="937" y="2914"/>
                  </a:cubicBezTo>
                  <a:cubicBezTo>
                    <a:pt x="784" y="2245"/>
                    <a:pt x="769" y="1545"/>
                    <a:pt x="876" y="860"/>
                  </a:cubicBezTo>
                  <a:cubicBezTo>
                    <a:pt x="899" y="685"/>
                    <a:pt x="937" y="502"/>
                    <a:pt x="990" y="327"/>
                  </a:cubicBezTo>
                  <a:cubicBezTo>
                    <a:pt x="967" y="213"/>
                    <a:pt x="937" y="107"/>
                    <a:pt x="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8" name="Google Shape;9318;p38"/>
            <p:cNvSpPr/>
            <p:nvPr/>
          </p:nvSpPr>
          <p:spPr>
            <a:xfrm>
              <a:off x="-1912306" y="-4436259"/>
              <a:ext cx="71911" cy="206526"/>
            </a:xfrm>
            <a:custGeom>
              <a:avLst/>
              <a:gdLst/>
              <a:ahLst/>
              <a:cxnLst/>
              <a:rect l="l" t="t" r="r" b="b"/>
              <a:pathLst>
                <a:path w="1187" h="3409" extrusionOk="0">
                  <a:moveTo>
                    <a:pt x="53" y="1"/>
                  </a:moveTo>
                  <a:cubicBezTo>
                    <a:pt x="53" y="16"/>
                    <a:pt x="46" y="31"/>
                    <a:pt x="38" y="46"/>
                  </a:cubicBezTo>
                  <a:cubicBezTo>
                    <a:pt x="8" y="214"/>
                    <a:pt x="0" y="373"/>
                    <a:pt x="0" y="541"/>
                  </a:cubicBezTo>
                  <a:cubicBezTo>
                    <a:pt x="15" y="1187"/>
                    <a:pt x="198" y="1750"/>
                    <a:pt x="388" y="2306"/>
                  </a:cubicBezTo>
                  <a:cubicBezTo>
                    <a:pt x="517" y="2671"/>
                    <a:pt x="639" y="3044"/>
                    <a:pt x="769" y="3409"/>
                  </a:cubicBezTo>
                  <a:cubicBezTo>
                    <a:pt x="860" y="3219"/>
                    <a:pt x="959" y="3029"/>
                    <a:pt x="1058" y="2838"/>
                  </a:cubicBezTo>
                  <a:cubicBezTo>
                    <a:pt x="1103" y="2755"/>
                    <a:pt x="1141" y="2679"/>
                    <a:pt x="1187" y="2603"/>
                  </a:cubicBezTo>
                  <a:lnTo>
                    <a:pt x="1134" y="2458"/>
                  </a:lnTo>
                  <a:cubicBezTo>
                    <a:pt x="1058" y="2222"/>
                    <a:pt x="989" y="1979"/>
                    <a:pt x="928" y="1735"/>
                  </a:cubicBezTo>
                  <a:cubicBezTo>
                    <a:pt x="890" y="1636"/>
                    <a:pt x="845" y="1530"/>
                    <a:pt x="807" y="1423"/>
                  </a:cubicBezTo>
                  <a:cubicBezTo>
                    <a:pt x="586" y="906"/>
                    <a:pt x="365" y="41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9" name="Google Shape;9319;p38"/>
            <p:cNvSpPr/>
            <p:nvPr/>
          </p:nvSpPr>
          <p:spPr>
            <a:xfrm>
              <a:off x="-1553713" y="-4632125"/>
              <a:ext cx="171024" cy="140188"/>
            </a:xfrm>
            <a:custGeom>
              <a:avLst/>
              <a:gdLst/>
              <a:ahLst/>
              <a:cxnLst/>
              <a:rect l="l" t="t" r="r" b="b"/>
              <a:pathLst>
                <a:path w="2823" h="2314" extrusionOk="0">
                  <a:moveTo>
                    <a:pt x="2480" y="0"/>
                  </a:moveTo>
                  <a:cubicBezTo>
                    <a:pt x="2336" y="92"/>
                    <a:pt x="2199" y="198"/>
                    <a:pt x="2070" y="297"/>
                  </a:cubicBezTo>
                  <a:cubicBezTo>
                    <a:pt x="1720" y="571"/>
                    <a:pt x="1377" y="845"/>
                    <a:pt x="1058" y="1141"/>
                  </a:cubicBezTo>
                  <a:cubicBezTo>
                    <a:pt x="677" y="1499"/>
                    <a:pt x="320" y="1887"/>
                    <a:pt x="0" y="2313"/>
                  </a:cubicBezTo>
                  <a:lnTo>
                    <a:pt x="122" y="2275"/>
                  </a:lnTo>
                  <a:cubicBezTo>
                    <a:pt x="175" y="2222"/>
                    <a:pt x="236" y="2169"/>
                    <a:pt x="289" y="2115"/>
                  </a:cubicBezTo>
                  <a:cubicBezTo>
                    <a:pt x="396" y="2016"/>
                    <a:pt x="502" y="1925"/>
                    <a:pt x="601" y="1834"/>
                  </a:cubicBezTo>
                  <a:cubicBezTo>
                    <a:pt x="1050" y="1408"/>
                    <a:pt x="1522" y="1012"/>
                    <a:pt x="2016" y="639"/>
                  </a:cubicBezTo>
                  <a:cubicBezTo>
                    <a:pt x="2283" y="442"/>
                    <a:pt x="2556" y="244"/>
                    <a:pt x="2823" y="53"/>
                  </a:cubicBezTo>
                  <a:cubicBezTo>
                    <a:pt x="2709" y="46"/>
                    <a:pt x="2587" y="23"/>
                    <a:pt x="2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0" name="Google Shape;9320;p38"/>
            <p:cNvSpPr/>
            <p:nvPr/>
          </p:nvSpPr>
          <p:spPr>
            <a:xfrm>
              <a:off x="-2018326" y="-3949533"/>
              <a:ext cx="98204" cy="154001"/>
            </a:xfrm>
            <a:custGeom>
              <a:avLst/>
              <a:gdLst/>
              <a:ahLst/>
              <a:cxnLst/>
              <a:rect l="l" t="t" r="r" b="b"/>
              <a:pathLst>
                <a:path w="1621" h="2542" extrusionOk="0">
                  <a:moveTo>
                    <a:pt x="76" y="1"/>
                  </a:moveTo>
                  <a:cubicBezTo>
                    <a:pt x="31" y="176"/>
                    <a:pt x="0" y="351"/>
                    <a:pt x="0" y="526"/>
                  </a:cubicBezTo>
                  <a:lnTo>
                    <a:pt x="0" y="716"/>
                  </a:lnTo>
                  <a:cubicBezTo>
                    <a:pt x="206" y="1013"/>
                    <a:pt x="434" y="1294"/>
                    <a:pt x="685" y="1560"/>
                  </a:cubicBezTo>
                  <a:cubicBezTo>
                    <a:pt x="982" y="1895"/>
                    <a:pt x="1301" y="2207"/>
                    <a:pt x="1621" y="2542"/>
                  </a:cubicBezTo>
                  <a:cubicBezTo>
                    <a:pt x="1522" y="2002"/>
                    <a:pt x="1461" y="1454"/>
                    <a:pt x="1438" y="906"/>
                  </a:cubicBezTo>
                  <a:cubicBezTo>
                    <a:pt x="1134" y="701"/>
                    <a:pt x="837" y="457"/>
                    <a:pt x="540" y="259"/>
                  </a:cubicBezTo>
                  <a:cubicBezTo>
                    <a:pt x="388" y="160"/>
                    <a:pt x="236" y="69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1" name="Google Shape;9321;p38"/>
            <p:cNvSpPr/>
            <p:nvPr/>
          </p:nvSpPr>
          <p:spPr>
            <a:xfrm>
              <a:off x="-1625625" y="-4662538"/>
              <a:ext cx="146610" cy="196833"/>
            </a:xfrm>
            <a:custGeom>
              <a:avLst/>
              <a:gdLst/>
              <a:ahLst/>
              <a:cxnLst/>
              <a:rect l="l" t="t" r="r" b="b"/>
              <a:pathLst>
                <a:path w="2420" h="3249" extrusionOk="0">
                  <a:moveTo>
                    <a:pt x="2374" y="0"/>
                  </a:moveTo>
                  <a:cubicBezTo>
                    <a:pt x="2321" y="46"/>
                    <a:pt x="2260" y="99"/>
                    <a:pt x="2207" y="152"/>
                  </a:cubicBezTo>
                  <a:cubicBezTo>
                    <a:pt x="1461" y="860"/>
                    <a:pt x="928" y="1636"/>
                    <a:pt x="442" y="2450"/>
                  </a:cubicBezTo>
                  <a:cubicBezTo>
                    <a:pt x="289" y="2716"/>
                    <a:pt x="137" y="2975"/>
                    <a:pt x="0" y="3249"/>
                  </a:cubicBezTo>
                  <a:cubicBezTo>
                    <a:pt x="145" y="3180"/>
                    <a:pt x="289" y="3127"/>
                    <a:pt x="434" y="3066"/>
                  </a:cubicBezTo>
                  <a:cubicBezTo>
                    <a:pt x="480" y="2975"/>
                    <a:pt x="525" y="2876"/>
                    <a:pt x="571" y="2785"/>
                  </a:cubicBezTo>
                  <a:cubicBezTo>
                    <a:pt x="1043" y="1796"/>
                    <a:pt x="1720" y="860"/>
                    <a:pt x="2420" y="8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2" name="Google Shape;9322;p38"/>
            <p:cNvSpPr/>
            <p:nvPr/>
          </p:nvSpPr>
          <p:spPr>
            <a:xfrm>
              <a:off x="-1657916" y="-4664416"/>
              <a:ext cx="147579" cy="214401"/>
            </a:xfrm>
            <a:custGeom>
              <a:avLst/>
              <a:gdLst/>
              <a:ahLst/>
              <a:cxnLst/>
              <a:rect l="l" t="t" r="r" b="b"/>
              <a:pathLst>
                <a:path w="2436" h="3539" extrusionOk="0">
                  <a:moveTo>
                    <a:pt x="2435" y="1"/>
                  </a:moveTo>
                  <a:lnTo>
                    <a:pt x="2435" y="1"/>
                  </a:lnTo>
                  <a:cubicBezTo>
                    <a:pt x="1865" y="24"/>
                    <a:pt x="1210" y="237"/>
                    <a:pt x="640" y="510"/>
                  </a:cubicBezTo>
                  <a:cubicBezTo>
                    <a:pt x="587" y="670"/>
                    <a:pt x="541" y="830"/>
                    <a:pt x="495" y="990"/>
                  </a:cubicBezTo>
                  <a:cubicBezTo>
                    <a:pt x="267" y="1827"/>
                    <a:pt x="100" y="2679"/>
                    <a:pt x="1" y="3538"/>
                  </a:cubicBezTo>
                  <a:lnTo>
                    <a:pt x="54" y="3508"/>
                  </a:lnTo>
                  <a:cubicBezTo>
                    <a:pt x="434" y="2663"/>
                    <a:pt x="906" y="1865"/>
                    <a:pt x="1461" y="1119"/>
                  </a:cubicBezTo>
                  <a:cubicBezTo>
                    <a:pt x="1751" y="716"/>
                    <a:pt x="2078" y="343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3" name="Google Shape;9323;p38"/>
            <p:cNvSpPr/>
            <p:nvPr/>
          </p:nvSpPr>
          <p:spPr>
            <a:xfrm>
              <a:off x="-1969920" y="-4520409"/>
              <a:ext cx="1023723" cy="1030448"/>
            </a:xfrm>
            <a:custGeom>
              <a:avLst/>
              <a:gdLst/>
              <a:ahLst/>
              <a:cxnLst/>
              <a:rect l="l" t="t" r="r" b="b"/>
              <a:pathLst>
                <a:path w="16898" h="17009" extrusionOk="0">
                  <a:moveTo>
                    <a:pt x="9871" y="1"/>
                  </a:moveTo>
                  <a:cubicBezTo>
                    <a:pt x="9770" y="1"/>
                    <a:pt x="9667" y="2"/>
                    <a:pt x="9563" y="5"/>
                  </a:cubicBezTo>
                  <a:cubicBezTo>
                    <a:pt x="6398" y="188"/>
                    <a:pt x="3408" y="1527"/>
                    <a:pt x="2009" y="4227"/>
                  </a:cubicBezTo>
                  <a:cubicBezTo>
                    <a:pt x="274" y="7621"/>
                    <a:pt x="0" y="11584"/>
                    <a:pt x="2214" y="16096"/>
                  </a:cubicBezTo>
                  <a:cubicBezTo>
                    <a:pt x="2366" y="16400"/>
                    <a:pt x="2541" y="16712"/>
                    <a:pt x="2731" y="17009"/>
                  </a:cubicBezTo>
                  <a:cubicBezTo>
                    <a:pt x="1735" y="15236"/>
                    <a:pt x="1506" y="13593"/>
                    <a:pt x="1841" y="12581"/>
                  </a:cubicBezTo>
                  <a:cubicBezTo>
                    <a:pt x="2077" y="11858"/>
                    <a:pt x="2518" y="11310"/>
                    <a:pt x="2503" y="10314"/>
                  </a:cubicBezTo>
                  <a:cubicBezTo>
                    <a:pt x="2496" y="9576"/>
                    <a:pt x="2267" y="8670"/>
                    <a:pt x="2579" y="8130"/>
                  </a:cubicBezTo>
                  <a:cubicBezTo>
                    <a:pt x="2838" y="7689"/>
                    <a:pt x="3302" y="7712"/>
                    <a:pt x="3606" y="7347"/>
                  </a:cubicBezTo>
                  <a:cubicBezTo>
                    <a:pt x="4116" y="6753"/>
                    <a:pt x="3987" y="5536"/>
                    <a:pt x="4580" y="4828"/>
                  </a:cubicBezTo>
                  <a:cubicBezTo>
                    <a:pt x="5280" y="4030"/>
                    <a:pt x="6368" y="4303"/>
                    <a:pt x="7213" y="3801"/>
                  </a:cubicBezTo>
                  <a:cubicBezTo>
                    <a:pt x="7981" y="3352"/>
                    <a:pt x="8559" y="2409"/>
                    <a:pt x="9541" y="2310"/>
                  </a:cubicBezTo>
                  <a:cubicBezTo>
                    <a:pt x="9597" y="2305"/>
                    <a:pt x="9652" y="2302"/>
                    <a:pt x="9705" y="2302"/>
                  </a:cubicBezTo>
                  <a:cubicBezTo>
                    <a:pt x="10496" y="2302"/>
                    <a:pt x="10992" y="2849"/>
                    <a:pt x="11755" y="2934"/>
                  </a:cubicBezTo>
                  <a:cubicBezTo>
                    <a:pt x="11859" y="2948"/>
                    <a:pt x="11964" y="2954"/>
                    <a:pt x="12069" y="2954"/>
                  </a:cubicBezTo>
                  <a:cubicBezTo>
                    <a:pt x="12824" y="2954"/>
                    <a:pt x="13609" y="2645"/>
                    <a:pt x="14477" y="2645"/>
                  </a:cubicBezTo>
                  <a:cubicBezTo>
                    <a:pt x="14495" y="2645"/>
                    <a:pt x="14513" y="2645"/>
                    <a:pt x="14531" y="2645"/>
                  </a:cubicBezTo>
                  <a:cubicBezTo>
                    <a:pt x="15520" y="2645"/>
                    <a:pt x="16494" y="3101"/>
                    <a:pt x="16898" y="3634"/>
                  </a:cubicBezTo>
                  <a:cubicBezTo>
                    <a:pt x="16852" y="3550"/>
                    <a:pt x="16821" y="3459"/>
                    <a:pt x="16814" y="3368"/>
                  </a:cubicBezTo>
                  <a:cubicBezTo>
                    <a:pt x="15586" y="1799"/>
                    <a:pt x="13451" y="1"/>
                    <a:pt x="9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4" name="Google Shape;9324;p38"/>
            <p:cNvSpPr/>
            <p:nvPr/>
          </p:nvSpPr>
          <p:spPr>
            <a:xfrm>
              <a:off x="-1799863" y="-4155576"/>
              <a:ext cx="77485" cy="17145"/>
            </a:xfrm>
            <a:custGeom>
              <a:avLst/>
              <a:gdLst/>
              <a:ahLst/>
              <a:cxnLst/>
              <a:rect l="l" t="t" r="r" b="b"/>
              <a:pathLst>
                <a:path w="1279" h="283" extrusionOk="0">
                  <a:moveTo>
                    <a:pt x="1279" y="1"/>
                  </a:moveTo>
                  <a:lnTo>
                    <a:pt x="1279" y="1"/>
                  </a:lnTo>
                  <a:cubicBezTo>
                    <a:pt x="845" y="77"/>
                    <a:pt x="419" y="168"/>
                    <a:pt x="0" y="282"/>
                  </a:cubicBezTo>
                  <a:cubicBezTo>
                    <a:pt x="145" y="260"/>
                    <a:pt x="290" y="237"/>
                    <a:pt x="434" y="206"/>
                  </a:cubicBezTo>
                  <a:cubicBezTo>
                    <a:pt x="700" y="161"/>
                    <a:pt x="982" y="115"/>
                    <a:pt x="1256" y="9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5" name="Google Shape;9325;p38"/>
            <p:cNvSpPr/>
            <p:nvPr/>
          </p:nvSpPr>
          <p:spPr>
            <a:xfrm>
              <a:off x="-1903097" y="-4212646"/>
              <a:ext cx="197802" cy="83907"/>
            </a:xfrm>
            <a:custGeom>
              <a:avLst/>
              <a:gdLst/>
              <a:ahLst/>
              <a:cxnLst/>
              <a:rect l="l" t="t" r="r" b="b"/>
              <a:pathLst>
                <a:path w="3265" h="1385" extrusionOk="0">
                  <a:moveTo>
                    <a:pt x="2218" y="1"/>
                  </a:moveTo>
                  <a:cubicBezTo>
                    <a:pt x="1976" y="1"/>
                    <a:pt x="1734" y="13"/>
                    <a:pt x="1491" y="38"/>
                  </a:cubicBezTo>
                  <a:cubicBezTo>
                    <a:pt x="1119" y="76"/>
                    <a:pt x="753" y="144"/>
                    <a:pt x="396" y="243"/>
                  </a:cubicBezTo>
                  <a:cubicBezTo>
                    <a:pt x="244" y="616"/>
                    <a:pt x="114" y="996"/>
                    <a:pt x="0" y="1384"/>
                  </a:cubicBezTo>
                  <a:cubicBezTo>
                    <a:pt x="989" y="943"/>
                    <a:pt x="2032" y="692"/>
                    <a:pt x="3089" y="532"/>
                  </a:cubicBezTo>
                  <a:cubicBezTo>
                    <a:pt x="3135" y="372"/>
                    <a:pt x="3196" y="220"/>
                    <a:pt x="3264" y="76"/>
                  </a:cubicBezTo>
                  <a:cubicBezTo>
                    <a:pt x="2917" y="26"/>
                    <a:pt x="2568" y="1"/>
                    <a:pt x="2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6" name="Google Shape;9326;p38"/>
            <p:cNvSpPr/>
            <p:nvPr/>
          </p:nvSpPr>
          <p:spPr>
            <a:xfrm>
              <a:off x="-1666640" y="-4467156"/>
              <a:ext cx="245723" cy="101960"/>
            </a:xfrm>
            <a:custGeom>
              <a:avLst/>
              <a:gdLst/>
              <a:ahLst/>
              <a:cxnLst/>
              <a:rect l="l" t="t" r="r" b="b"/>
              <a:pathLst>
                <a:path w="4056" h="1683" extrusionOk="0">
                  <a:moveTo>
                    <a:pt x="723" y="1"/>
                  </a:moveTo>
                  <a:cubicBezTo>
                    <a:pt x="472" y="115"/>
                    <a:pt x="236" y="229"/>
                    <a:pt x="0" y="358"/>
                  </a:cubicBezTo>
                  <a:cubicBezTo>
                    <a:pt x="1202" y="473"/>
                    <a:pt x="2336" y="777"/>
                    <a:pt x="3234" y="1309"/>
                  </a:cubicBezTo>
                  <a:cubicBezTo>
                    <a:pt x="3431" y="1431"/>
                    <a:pt x="3614" y="1553"/>
                    <a:pt x="3804" y="1682"/>
                  </a:cubicBezTo>
                  <a:cubicBezTo>
                    <a:pt x="3888" y="1637"/>
                    <a:pt x="3964" y="1591"/>
                    <a:pt x="4055" y="1553"/>
                  </a:cubicBezTo>
                  <a:cubicBezTo>
                    <a:pt x="4040" y="1553"/>
                    <a:pt x="4032" y="1545"/>
                    <a:pt x="4025" y="1538"/>
                  </a:cubicBezTo>
                  <a:cubicBezTo>
                    <a:pt x="3637" y="1294"/>
                    <a:pt x="3234" y="1066"/>
                    <a:pt x="2830" y="830"/>
                  </a:cubicBezTo>
                  <a:cubicBezTo>
                    <a:pt x="2168" y="457"/>
                    <a:pt x="1461" y="176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7" name="Google Shape;9327;p38"/>
            <p:cNvSpPr/>
            <p:nvPr/>
          </p:nvSpPr>
          <p:spPr>
            <a:xfrm>
              <a:off x="-1491070" y="-4440379"/>
              <a:ext cx="120862" cy="59977"/>
            </a:xfrm>
            <a:custGeom>
              <a:avLst/>
              <a:gdLst/>
              <a:ahLst/>
              <a:cxnLst/>
              <a:rect l="l" t="t" r="r" b="b"/>
              <a:pathLst>
                <a:path w="1995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84"/>
                    <a:pt x="313" y="175"/>
                    <a:pt x="457" y="266"/>
                  </a:cubicBezTo>
                  <a:cubicBezTo>
                    <a:pt x="845" y="502"/>
                    <a:pt x="1241" y="738"/>
                    <a:pt x="1606" y="989"/>
                  </a:cubicBezTo>
                  <a:lnTo>
                    <a:pt x="1637" y="989"/>
                  </a:lnTo>
                  <a:cubicBezTo>
                    <a:pt x="1697" y="982"/>
                    <a:pt x="1756" y="978"/>
                    <a:pt x="1815" y="978"/>
                  </a:cubicBezTo>
                  <a:cubicBezTo>
                    <a:pt x="1874" y="978"/>
                    <a:pt x="1933" y="982"/>
                    <a:pt x="1994" y="989"/>
                  </a:cubicBezTo>
                  <a:cubicBezTo>
                    <a:pt x="1880" y="906"/>
                    <a:pt x="1758" y="822"/>
                    <a:pt x="1629" y="746"/>
                  </a:cubicBezTo>
                  <a:cubicBezTo>
                    <a:pt x="1112" y="434"/>
                    <a:pt x="564" y="18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8" name="Google Shape;9328;p38"/>
            <p:cNvSpPr/>
            <p:nvPr/>
          </p:nvSpPr>
          <p:spPr>
            <a:xfrm>
              <a:off x="-1865778" y="-4326118"/>
              <a:ext cx="259535" cy="97356"/>
            </a:xfrm>
            <a:custGeom>
              <a:avLst/>
              <a:gdLst/>
              <a:ahLst/>
              <a:cxnLst/>
              <a:rect l="l" t="t" r="r" b="b"/>
              <a:pathLst>
                <a:path w="4284" h="1607" extrusionOk="0">
                  <a:moveTo>
                    <a:pt x="944" y="1"/>
                  </a:moveTo>
                  <a:cubicBezTo>
                    <a:pt x="693" y="320"/>
                    <a:pt x="472" y="663"/>
                    <a:pt x="290" y="1020"/>
                  </a:cubicBezTo>
                  <a:cubicBezTo>
                    <a:pt x="183" y="1211"/>
                    <a:pt x="92" y="1408"/>
                    <a:pt x="1" y="1606"/>
                  </a:cubicBezTo>
                  <a:cubicBezTo>
                    <a:pt x="145" y="1561"/>
                    <a:pt x="282" y="1515"/>
                    <a:pt x="427" y="1477"/>
                  </a:cubicBezTo>
                  <a:cubicBezTo>
                    <a:pt x="1020" y="1317"/>
                    <a:pt x="1629" y="1218"/>
                    <a:pt x="2245" y="1188"/>
                  </a:cubicBezTo>
                  <a:cubicBezTo>
                    <a:pt x="2338" y="1184"/>
                    <a:pt x="2432" y="1182"/>
                    <a:pt x="2526" y="1182"/>
                  </a:cubicBezTo>
                  <a:cubicBezTo>
                    <a:pt x="2807" y="1182"/>
                    <a:pt x="3091" y="1199"/>
                    <a:pt x="3371" y="1233"/>
                  </a:cubicBezTo>
                  <a:cubicBezTo>
                    <a:pt x="3660" y="1104"/>
                    <a:pt x="3972" y="1013"/>
                    <a:pt x="4284" y="967"/>
                  </a:cubicBezTo>
                  <a:cubicBezTo>
                    <a:pt x="4231" y="960"/>
                    <a:pt x="4177" y="944"/>
                    <a:pt x="4124" y="937"/>
                  </a:cubicBezTo>
                  <a:cubicBezTo>
                    <a:pt x="3713" y="838"/>
                    <a:pt x="3310" y="716"/>
                    <a:pt x="2907" y="594"/>
                  </a:cubicBezTo>
                  <a:cubicBezTo>
                    <a:pt x="2252" y="397"/>
                    <a:pt x="1606" y="168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9" name="Google Shape;9329;p38"/>
            <p:cNvSpPr/>
            <p:nvPr/>
          </p:nvSpPr>
          <p:spPr>
            <a:xfrm>
              <a:off x="-1220505" y="-4501265"/>
              <a:ext cx="115288" cy="111169"/>
            </a:xfrm>
            <a:custGeom>
              <a:avLst/>
              <a:gdLst/>
              <a:ahLst/>
              <a:cxnLst/>
              <a:rect l="l" t="t" r="r" b="b"/>
              <a:pathLst>
                <a:path w="1903" h="1835" extrusionOk="0">
                  <a:moveTo>
                    <a:pt x="1" y="1"/>
                  </a:moveTo>
                  <a:cubicBezTo>
                    <a:pt x="617" y="435"/>
                    <a:pt x="1172" y="944"/>
                    <a:pt x="1659" y="1522"/>
                  </a:cubicBezTo>
                  <a:cubicBezTo>
                    <a:pt x="1743" y="1629"/>
                    <a:pt x="1827" y="1728"/>
                    <a:pt x="1903" y="1834"/>
                  </a:cubicBezTo>
                  <a:cubicBezTo>
                    <a:pt x="1553" y="1332"/>
                    <a:pt x="1150" y="868"/>
                    <a:pt x="701" y="450"/>
                  </a:cubicBezTo>
                  <a:cubicBezTo>
                    <a:pt x="571" y="336"/>
                    <a:pt x="434" y="214"/>
                    <a:pt x="297" y="100"/>
                  </a:cubicBezTo>
                  <a:cubicBezTo>
                    <a:pt x="206" y="69"/>
                    <a:pt x="100" y="3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0" name="Google Shape;9330;p38"/>
            <p:cNvSpPr/>
            <p:nvPr/>
          </p:nvSpPr>
          <p:spPr>
            <a:xfrm>
              <a:off x="-1918788" y="-3926450"/>
              <a:ext cx="100567" cy="97295"/>
            </a:xfrm>
            <a:custGeom>
              <a:avLst/>
              <a:gdLst/>
              <a:ahLst/>
              <a:cxnLst/>
              <a:rect l="l" t="t" r="r" b="b"/>
              <a:pathLst>
                <a:path w="1660" h="1606" extrusionOk="0">
                  <a:moveTo>
                    <a:pt x="1629" y="0"/>
                  </a:moveTo>
                  <a:cubicBezTo>
                    <a:pt x="1370" y="190"/>
                    <a:pt x="1111" y="380"/>
                    <a:pt x="868" y="593"/>
                  </a:cubicBezTo>
                  <a:cubicBezTo>
                    <a:pt x="526" y="883"/>
                    <a:pt x="229" y="1225"/>
                    <a:pt x="1" y="1605"/>
                  </a:cubicBezTo>
                  <a:lnTo>
                    <a:pt x="92" y="1514"/>
                  </a:lnTo>
                  <a:cubicBezTo>
                    <a:pt x="343" y="1301"/>
                    <a:pt x="609" y="1103"/>
                    <a:pt x="891" y="928"/>
                  </a:cubicBezTo>
                  <a:cubicBezTo>
                    <a:pt x="1111" y="799"/>
                    <a:pt x="1347" y="692"/>
                    <a:pt x="1583" y="586"/>
                  </a:cubicBezTo>
                  <a:lnTo>
                    <a:pt x="1659" y="555"/>
                  </a:lnTo>
                  <a:lnTo>
                    <a:pt x="1659" y="510"/>
                  </a:lnTo>
                  <a:cubicBezTo>
                    <a:pt x="1659" y="342"/>
                    <a:pt x="1644" y="175"/>
                    <a:pt x="1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1" name="Google Shape;9331;p38"/>
            <p:cNvSpPr/>
            <p:nvPr/>
          </p:nvSpPr>
          <p:spPr>
            <a:xfrm>
              <a:off x="-1779144" y="-4064762"/>
              <a:ext cx="16660" cy="6543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275" y="1"/>
                  </a:moveTo>
                  <a:lnTo>
                    <a:pt x="1" y="107"/>
                  </a:lnTo>
                  <a:cubicBezTo>
                    <a:pt x="46" y="100"/>
                    <a:pt x="100" y="84"/>
                    <a:pt x="138" y="77"/>
                  </a:cubicBezTo>
                  <a:cubicBezTo>
                    <a:pt x="183" y="54"/>
                    <a:pt x="229" y="23"/>
                    <a:pt x="275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2" name="Google Shape;9332;p38"/>
            <p:cNvSpPr/>
            <p:nvPr/>
          </p:nvSpPr>
          <p:spPr>
            <a:xfrm>
              <a:off x="-1928481" y="-4125588"/>
              <a:ext cx="199195" cy="131403"/>
            </a:xfrm>
            <a:custGeom>
              <a:avLst/>
              <a:gdLst/>
              <a:ahLst/>
              <a:cxnLst/>
              <a:rect l="l" t="t" r="r" b="b"/>
              <a:pathLst>
                <a:path w="3288" h="2169" extrusionOk="0">
                  <a:moveTo>
                    <a:pt x="3287" y="0"/>
                  </a:moveTo>
                  <a:cubicBezTo>
                    <a:pt x="2983" y="38"/>
                    <a:pt x="2686" y="99"/>
                    <a:pt x="2397" y="160"/>
                  </a:cubicBezTo>
                  <a:cubicBezTo>
                    <a:pt x="2017" y="244"/>
                    <a:pt x="1637" y="305"/>
                    <a:pt x="1264" y="388"/>
                  </a:cubicBezTo>
                  <a:cubicBezTo>
                    <a:pt x="914" y="457"/>
                    <a:pt x="564" y="556"/>
                    <a:pt x="229" y="685"/>
                  </a:cubicBezTo>
                  <a:cubicBezTo>
                    <a:pt x="123" y="1172"/>
                    <a:pt x="46" y="1667"/>
                    <a:pt x="1" y="2169"/>
                  </a:cubicBezTo>
                  <a:cubicBezTo>
                    <a:pt x="115" y="2077"/>
                    <a:pt x="229" y="2001"/>
                    <a:pt x="351" y="1925"/>
                  </a:cubicBezTo>
                  <a:cubicBezTo>
                    <a:pt x="663" y="1629"/>
                    <a:pt x="1013" y="1370"/>
                    <a:pt x="1385" y="1157"/>
                  </a:cubicBezTo>
                  <a:cubicBezTo>
                    <a:pt x="1735" y="967"/>
                    <a:pt x="2093" y="814"/>
                    <a:pt x="2466" y="678"/>
                  </a:cubicBezTo>
                  <a:cubicBezTo>
                    <a:pt x="2694" y="594"/>
                    <a:pt x="2922" y="518"/>
                    <a:pt x="3151" y="434"/>
                  </a:cubicBezTo>
                  <a:cubicBezTo>
                    <a:pt x="3204" y="297"/>
                    <a:pt x="3249" y="153"/>
                    <a:pt x="3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3" name="Google Shape;9333;p38"/>
            <p:cNvSpPr/>
            <p:nvPr/>
          </p:nvSpPr>
          <p:spPr>
            <a:xfrm>
              <a:off x="-1918303" y="-3859203"/>
              <a:ext cx="96811" cy="138795"/>
            </a:xfrm>
            <a:custGeom>
              <a:avLst/>
              <a:gdLst/>
              <a:ahLst/>
              <a:cxnLst/>
              <a:rect l="l" t="t" r="r" b="b"/>
              <a:pathLst>
                <a:path w="1598" h="2291" extrusionOk="0">
                  <a:moveTo>
                    <a:pt x="1598" y="1"/>
                  </a:moveTo>
                  <a:lnTo>
                    <a:pt x="1598" y="1"/>
                  </a:lnTo>
                  <a:cubicBezTo>
                    <a:pt x="1354" y="115"/>
                    <a:pt x="1126" y="244"/>
                    <a:pt x="906" y="396"/>
                  </a:cubicBezTo>
                  <a:cubicBezTo>
                    <a:pt x="578" y="640"/>
                    <a:pt x="274" y="906"/>
                    <a:pt x="0" y="1203"/>
                  </a:cubicBezTo>
                  <a:cubicBezTo>
                    <a:pt x="61" y="1560"/>
                    <a:pt x="145" y="1918"/>
                    <a:pt x="244" y="2291"/>
                  </a:cubicBezTo>
                  <a:cubicBezTo>
                    <a:pt x="464" y="1857"/>
                    <a:pt x="753" y="1462"/>
                    <a:pt x="1103" y="1134"/>
                  </a:cubicBezTo>
                  <a:cubicBezTo>
                    <a:pt x="1157" y="1081"/>
                    <a:pt x="1210" y="1028"/>
                    <a:pt x="1271" y="975"/>
                  </a:cubicBezTo>
                  <a:cubicBezTo>
                    <a:pt x="1415" y="663"/>
                    <a:pt x="1529" y="336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4" name="Google Shape;9334;p38"/>
            <p:cNvSpPr/>
            <p:nvPr/>
          </p:nvSpPr>
          <p:spPr>
            <a:xfrm>
              <a:off x="-1145382" y="-4472669"/>
              <a:ext cx="128193" cy="125890"/>
            </a:xfrm>
            <a:custGeom>
              <a:avLst/>
              <a:gdLst/>
              <a:ahLst/>
              <a:cxnLst/>
              <a:rect l="l" t="t" r="r" b="b"/>
              <a:pathLst>
                <a:path w="2116" h="2078" extrusionOk="0">
                  <a:moveTo>
                    <a:pt x="1" y="1"/>
                  </a:moveTo>
                  <a:lnTo>
                    <a:pt x="1" y="1"/>
                  </a:lnTo>
                  <a:cubicBezTo>
                    <a:pt x="374" y="373"/>
                    <a:pt x="716" y="784"/>
                    <a:pt x="1013" y="1218"/>
                  </a:cubicBezTo>
                  <a:cubicBezTo>
                    <a:pt x="1157" y="1439"/>
                    <a:pt x="1287" y="1667"/>
                    <a:pt x="1401" y="1895"/>
                  </a:cubicBezTo>
                  <a:cubicBezTo>
                    <a:pt x="1644" y="1933"/>
                    <a:pt x="1880" y="1994"/>
                    <a:pt x="2116" y="2078"/>
                  </a:cubicBezTo>
                  <a:cubicBezTo>
                    <a:pt x="1910" y="1629"/>
                    <a:pt x="1659" y="1203"/>
                    <a:pt x="1378" y="807"/>
                  </a:cubicBezTo>
                  <a:cubicBezTo>
                    <a:pt x="944" y="495"/>
                    <a:pt x="488" y="22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5" name="Google Shape;9335;p38"/>
            <p:cNvSpPr/>
            <p:nvPr/>
          </p:nvSpPr>
          <p:spPr>
            <a:xfrm>
              <a:off x="-1308957" y="-4517804"/>
              <a:ext cx="199619" cy="162725"/>
            </a:xfrm>
            <a:custGeom>
              <a:avLst/>
              <a:gdLst/>
              <a:ahLst/>
              <a:cxnLst/>
              <a:rect l="l" t="t" r="r" b="b"/>
              <a:pathLst>
                <a:path w="3295" h="2686" extrusionOk="0">
                  <a:moveTo>
                    <a:pt x="0" y="0"/>
                  </a:moveTo>
                  <a:lnTo>
                    <a:pt x="0" y="0"/>
                  </a:lnTo>
                  <a:cubicBezTo>
                    <a:pt x="456" y="350"/>
                    <a:pt x="890" y="738"/>
                    <a:pt x="1286" y="1156"/>
                  </a:cubicBezTo>
                  <a:cubicBezTo>
                    <a:pt x="1605" y="1476"/>
                    <a:pt x="1917" y="1795"/>
                    <a:pt x="2214" y="2123"/>
                  </a:cubicBezTo>
                  <a:cubicBezTo>
                    <a:pt x="2381" y="2305"/>
                    <a:pt x="2549" y="2488"/>
                    <a:pt x="2701" y="2686"/>
                  </a:cubicBezTo>
                  <a:cubicBezTo>
                    <a:pt x="2891" y="2648"/>
                    <a:pt x="3089" y="2625"/>
                    <a:pt x="3294" y="2610"/>
                  </a:cubicBezTo>
                  <a:cubicBezTo>
                    <a:pt x="2747" y="1834"/>
                    <a:pt x="2069" y="1156"/>
                    <a:pt x="1301" y="601"/>
                  </a:cubicBezTo>
                  <a:cubicBezTo>
                    <a:pt x="1019" y="403"/>
                    <a:pt x="723" y="221"/>
                    <a:pt x="418" y="53"/>
                  </a:cubicBezTo>
                  <a:cubicBezTo>
                    <a:pt x="282" y="30"/>
                    <a:pt x="145" y="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6" name="Google Shape;9336;p38"/>
            <p:cNvSpPr/>
            <p:nvPr/>
          </p:nvSpPr>
          <p:spPr>
            <a:xfrm>
              <a:off x="-1890193" y="-3726889"/>
              <a:ext cx="85785" cy="236938"/>
            </a:xfrm>
            <a:custGeom>
              <a:avLst/>
              <a:gdLst/>
              <a:ahLst/>
              <a:cxnLst/>
              <a:rect l="l" t="t" r="r" b="b"/>
              <a:pathLst>
                <a:path w="1416" h="3911" extrusionOk="0">
                  <a:moveTo>
                    <a:pt x="411" y="0"/>
                  </a:moveTo>
                  <a:cubicBezTo>
                    <a:pt x="282" y="183"/>
                    <a:pt x="183" y="373"/>
                    <a:pt x="92" y="579"/>
                  </a:cubicBezTo>
                  <a:cubicBezTo>
                    <a:pt x="61" y="662"/>
                    <a:pt x="31" y="746"/>
                    <a:pt x="0" y="837"/>
                  </a:cubicBezTo>
                  <a:cubicBezTo>
                    <a:pt x="244" y="1575"/>
                    <a:pt x="540" y="2298"/>
                    <a:pt x="898" y="2998"/>
                  </a:cubicBezTo>
                  <a:cubicBezTo>
                    <a:pt x="1050" y="3302"/>
                    <a:pt x="1225" y="3614"/>
                    <a:pt x="1415" y="3911"/>
                  </a:cubicBezTo>
                  <a:cubicBezTo>
                    <a:pt x="571" y="2420"/>
                    <a:pt x="274" y="1005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7" name="Google Shape;9337;p38"/>
            <p:cNvSpPr/>
            <p:nvPr/>
          </p:nvSpPr>
          <p:spPr>
            <a:xfrm>
              <a:off x="-1423762" y="-4520591"/>
              <a:ext cx="254507" cy="172902"/>
            </a:xfrm>
            <a:custGeom>
              <a:avLst/>
              <a:gdLst/>
              <a:ahLst/>
              <a:cxnLst/>
              <a:rect l="l" t="t" r="r" b="b"/>
              <a:pathLst>
                <a:path w="4201" h="2854" extrusionOk="0">
                  <a:moveTo>
                    <a:pt x="1157" y="0"/>
                  </a:moveTo>
                  <a:cubicBezTo>
                    <a:pt x="959" y="0"/>
                    <a:pt x="754" y="0"/>
                    <a:pt x="548" y="8"/>
                  </a:cubicBezTo>
                  <a:cubicBezTo>
                    <a:pt x="366" y="16"/>
                    <a:pt x="183" y="31"/>
                    <a:pt x="1" y="54"/>
                  </a:cubicBezTo>
                  <a:cubicBezTo>
                    <a:pt x="1142" y="434"/>
                    <a:pt x="2131" y="997"/>
                    <a:pt x="2831" y="1667"/>
                  </a:cubicBezTo>
                  <a:cubicBezTo>
                    <a:pt x="3234" y="2047"/>
                    <a:pt x="3569" y="2450"/>
                    <a:pt x="3919" y="2853"/>
                  </a:cubicBezTo>
                  <a:lnTo>
                    <a:pt x="4200" y="2800"/>
                  </a:lnTo>
                  <a:cubicBezTo>
                    <a:pt x="4018" y="2572"/>
                    <a:pt x="3805" y="2344"/>
                    <a:pt x="3584" y="2123"/>
                  </a:cubicBezTo>
                  <a:cubicBezTo>
                    <a:pt x="3257" y="1796"/>
                    <a:pt x="2922" y="1461"/>
                    <a:pt x="2580" y="1142"/>
                  </a:cubicBezTo>
                  <a:cubicBezTo>
                    <a:pt x="2146" y="708"/>
                    <a:pt x="1667" y="328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38"/>
            <p:cNvSpPr/>
            <p:nvPr/>
          </p:nvSpPr>
          <p:spPr>
            <a:xfrm>
              <a:off x="-1006646" y="-4377251"/>
              <a:ext cx="59977" cy="77000"/>
            </a:xfrm>
            <a:custGeom>
              <a:avLst/>
              <a:gdLst/>
              <a:ahLst/>
              <a:cxnLst/>
              <a:rect l="l" t="t" r="r" b="b"/>
              <a:pathLst>
                <a:path w="990" h="1271" extrusionOk="0">
                  <a:moveTo>
                    <a:pt x="1" y="0"/>
                  </a:moveTo>
                  <a:cubicBezTo>
                    <a:pt x="123" y="236"/>
                    <a:pt x="229" y="472"/>
                    <a:pt x="320" y="723"/>
                  </a:cubicBezTo>
                  <a:cubicBezTo>
                    <a:pt x="579" y="860"/>
                    <a:pt x="807" y="1043"/>
                    <a:pt x="990" y="1271"/>
                  </a:cubicBezTo>
                  <a:cubicBezTo>
                    <a:pt x="944" y="1187"/>
                    <a:pt x="914" y="1096"/>
                    <a:pt x="906" y="1005"/>
                  </a:cubicBezTo>
                  <a:cubicBezTo>
                    <a:pt x="632" y="655"/>
                    <a:pt x="328" y="31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38"/>
            <p:cNvSpPr/>
            <p:nvPr/>
          </p:nvSpPr>
          <p:spPr>
            <a:xfrm>
              <a:off x="-1583217" y="-4408572"/>
              <a:ext cx="127284" cy="64096"/>
            </a:xfrm>
            <a:custGeom>
              <a:avLst/>
              <a:gdLst/>
              <a:ahLst/>
              <a:cxnLst/>
              <a:rect l="l" t="t" r="r" b="b"/>
              <a:pathLst>
                <a:path w="2101" h="1058" extrusionOk="0">
                  <a:moveTo>
                    <a:pt x="0" y="0"/>
                  </a:moveTo>
                  <a:cubicBezTo>
                    <a:pt x="457" y="213"/>
                    <a:pt x="875" y="472"/>
                    <a:pt x="1309" y="708"/>
                  </a:cubicBezTo>
                  <a:cubicBezTo>
                    <a:pt x="1522" y="822"/>
                    <a:pt x="1735" y="943"/>
                    <a:pt x="1940" y="1058"/>
                  </a:cubicBezTo>
                  <a:cubicBezTo>
                    <a:pt x="1994" y="1012"/>
                    <a:pt x="2047" y="966"/>
                    <a:pt x="2100" y="928"/>
                  </a:cubicBezTo>
                  <a:cubicBezTo>
                    <a:pt x="1879" y="784"/>
                    <a:pt x="1651" y="639"/>
                    <a:pt x="1408" y="510"/>
                  </a:cubicBezTo>
                  <a:cubicBezTo>
                    <a:pt x="959" y="282"/>
                    <a:pt x="487" y="10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38"/>
            <p:cNvSpPr/>
            <p:nvPr/>
          </p:nvSpPr>
          <p:spPr>
            <a:xfrm>
              <a:off x="-1437575" y="-4499871"/>
              <a:ext cx="227730" cy="158302"/>
            </a:xfrm>
            <a:custGeom>
              <a:avLst/>
              <a:gdLst/>
              <a:ahLst/>
              <a:cxnLst/>
              <a:rect l="l" t="t" r="r" b="b"/>
              <a:pathLst>
                <a:path w="3759" h="2613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83"/>
                    <a:pt x="670" y="389"/>
                    <a:pt x="982" y="625"/>
                  </a:cubicBezTo>
                  <a:cubicBezTo>
                    <a:pt x="1393" y="929"/>
                    <a:pt x="1750" y="1264"/>
                    <a:pt x="2115" y="1591"/>
                  </a:cubicBezTo>
                  <a:cubicBezTo>
                    <a:pt x="2465" y="1888"/>
                    <a:pt x="2785" y="2222"/>
                    <a:pt x="3082" y="2572"/>
                  </a:cubicBezTo>
                  <a:lnTo>
                    <a:pt x="3112" y="2610"/>
                  </a:lnTo>
                  <a:cubicBezTo>
                    <a:pt x="3162" y="2612"/>
                    <a:pt x="3213" y="2613"/>
                    <a:pt x="3264" y="2613"/>
                  </a:cubicBezTo>
                  <a:cubicBezTo>
                    <a:pt x="3429" y="2613"/>
                    <a:pt x="3596" y="2603"/>
                    <a:pt x="3759" y="2580"/>
                  </a:cubicBezTo>
                  <a:cubicBezTo>
                    <a:pt x="3386" y="2146"/>
                    <a:pt x="2983" y="1735"/>
                    <a:pt x="2557" y="1355"/>
                  </a:cubicBezTo>
                  <a:cubicBezTo>
                    <a:pt x="2085" y="959"/>
                    <a:pt x="1560" y="640"/>
                    <a:pt x="997" y="389"/>
                  </a:cubicBezTo>
                  <a:cubicBezTo>
                    <a:pt x="677" y="237"/>
                    <a:pt x="343" y="10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38"/>
            <p:cNvSpPr/>
            <p:nvPr/>
          </p:nvSpPr>
          <p:spPr>
            <a:xfrm>
              <a:off x="-1740431" y="-4423355"/>
              <a:ext cx="257718" cy="100082"/>
            </a:xfrm>
            <a:custGeom>
              <a:avLst/>
              <a:gdLst/>
              <a:ahLst/>
              <a:cxnLst/>
              <a:rect l="l" t="t" r="r" b="b"/>
              <a:pathLst>
                <a:path w="4254" h="1652" extrusionOk="0">
                  <a:moveTo>
                    <a:pt x="610" y="1"/>
                  </a:moveTo>
                  <a:cubicBezTo>
                    <a:pt x="397" y="145"/>
                    <a:pt x="191" y="290"/>
                    <a:pt x="1" y="450"/>
                  </a:cubicBezTo>
                  <a:cubicBezTo>
                    <a:pt x="244" y="503"/>
                    <a:pt x="488" y="571"/>
                    <a:pt x="724" y="640"/>
                  </a:cubicBezTo>
                  <a:cubicBezTo>
                    <a:pt x="1774" y="830"/>
                    <a:pt x="2816" y="1066"/>
                    <a:pt x="3752" y="1469"/>
                  </a:cubicBezTo>
                  <a:cubicBezTo>
                    <a:pt x="3881" y="1530"/>
                    <a:pt x="4010" y="1591"/>
                    <a:pt x="4140" y="1652"/>
                  </a:cubicBezTo>
                  <a:lnTo>
                    <a:pt x="4254" y="1560"/>
                  </a:lnTo>
                  <a:cubicBezTo>
                    <a:pt x="3988" y="1416"/>
                    <a:pt x="3729" y="1279"/>
                    <a:pt x="3463" y="1142"/>
                  </a:cubicBezTo>
                  <a:cubicBezTo>
                    <a:pt x="2998" y="883"/>
                    <a:pt x="2542" y="625"/>
                    <a:pt x="2047" y="427"/>
                  </a:cubicBezTo>
                  <a:cubicBezTo>
                    <a:pt x="1583" y="229"/>
                    <a:pt x="1104" y="92"/>
                    <a:pt x="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2" name="Google Shape;9342;p38"/>
            <p:cNvSpPr/>
            <p:nvPr/>
          </p:nvSpPr>
          <p:spPr>
            <a:xfrm>
              <a:off x="-1788352" y="-4371738"/>
              <a:ext cx="274318" cy="83059"/>
            </a:xfrm>
            <a:custGeom>
              <a:avLst/>
              <a:gdLst/>
              <a:ahLst/>
              <a:cxnLst/>
              <a:rect l="l" t="t" r="r" b="b"/>
              <a:pathLst>
                <a:path w="4528" h="1371" extrusionOk="0">
                  <a:moveTo>
                    <a:pt x="335" y="1"/>
                  </a:moveTo>
                  <a:cubicBezTo>
                    <a:pt x="214" y="115"/>
                    <a:pt x="107" y="229"/>
                    <a:pt x="1" y="351"/>
                  </a:cubicBezTo>
                  <a:lnTo>
                    <a:pt x="1142" y="587"/>
                  </a:lnTo>
                  <a:cubicBezTo>
                    <a:pt x="1705" y="708"/>
                    <a:pt x="2275" y="830"/>
                    <a:pt x="2838" y="959"/>
                  </a:cubicBezTo>
                  <a:cubicBezTo>
                    <a:pt x="3280" y="1066"/>
                    <a:pt x="3721" y="1203"/>
                    <a:pt x="4155" y="1363"/>
                  </a:cubicBezTo>
                  <a:lnTo>
                    <a:pt x="4177" y="1370"/>
                  </a:lnTo>
                  <a:lnTo>
                    <a:pt x="4216" y="1347"/>
                  </a:lnTo>
                  <a:cubicBezTo>
                    <a:pt x="4322" y="1286"/>
                    <a:pt x="4429" y="1218"/>
                    <a:pt x="4527" y="1142"/>
                  </a:cubicBezTo>
                  <a:cubicBezTo>
                    <a:pt x="4421" y="1112"/>
                    <a:pt x="4307" y="1073"/>
                    <a:pt x="4193" y="1043"/>
                  </a:cubicBezTo>
                  <a:cubicBezTo>
                    <a:pt x="3751" y="921"/>
                    <a:pt x="3318" y="800"/>
                    <a:pt x="2884" y="647"/>
                  </a:cubicBezTo>
                  <a:cubicBezTo>
                    <a:pt x="2367" y="480"/>
                    <a:pt x="1849" y="297"/>
                    <a:pt x="1317" y="153"/>
                  </a:cubicBezTo>
                  <a:cubicBezTo>
                    <a:pt x="990" y="100"/>
                    <a:pt x="663" y="54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3" name="Google Shape;9343;p38"/>
            <p:cNvSpPr/>
            <p:nvPr/>
          </p:nvSpPr>
          <p:spPr>
            <a:xfrm>
              <a:off x="-1576311" y="-4504900"/>
              <a:ext cx="294128" cy="156727"/>
            </a:xfrm>
            <a:custGeom>
              <a:avLst/>
              <a:gdLst/>
              <a:ahLst/>
              <a:cxnLst/>
              <a:rect l="l" t="t" r="r" b="b"/>
              <a:pathLst>
                <a:path w="4855" h="2587" extrusionOk="0">
                  <a:moveTo>
                    <a:pt x="1210" y="0"/>
                  </a:moveTo>
                  <a:cubicBezTo>
                    <a:pt x="799" y="84"/>
                    <a:pt x="396" y="198"/>
                    <a:pt x="0" y="327"/>
                  </a:cubicBezTo>
                  <a:lnTo>
                    <a:pt x="54" y="342"/>
                  </a:lnTo>
                  <a:cubicBezTo>
                    <a:pt x="1339" y="586"/>
                    <a:pt x="2541" y="1035"/>
                    <a:pt x="3462" y="1666"/>
                  </a:cubicBezTo>
                  <a:cubicBezTo>
                    <a:pt x="3766" y="1879"/>
                    <a:pt x="4048" y="2107"/>
                    <a:pt x="4306" y="2359"/>
                  </a:cubicBezTo>
                  <a:cubicBezTo>
                    <a:pt x="4489" y="2450"/>
                    <a:pt x="4672" y="2526"/>
                    <a:pt x="4854" y="2587"/>
                  </a:cubicBezTo>
                  <a:cubicBezTo>
                    <a:pt x="4558" y="2282"/>
                    <a:pt x="4246" y="1993"/>
                    <a:pt x="3918" y="1727"/>
                  </a:cubicBezTo>
                  <a:cubicBezTo>
                    <a:pt x="3530" y="1385"/>
                    <a:pt x="3135" y="1065"/>
                    <a:pt x="2716" y="776"/>
                  </a:cubicBezTo>
                  <a:cubicBezTo>
                    <a:pt x="2245" y="464"/>
                    <a:pt x="1743" y="198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38"/>
            <p:cNvSpPr/>
            <p:nvPr/>
          </p:nvSpPr>
          <p:spPr>
            <a:xfrm>
              <a:off x="-1931692" y="-4020052"/>
              <a:ext cx="114380" cy="156788"/>
            </a:xfrm>
            <a:custGeom>
              <a:avLst/>
              <a:gdLst/>
              <a:ahLst/>
              <a:cxnLst/>
              <a:rect l="l" t="t" r="r" b="b"/>
              <a:pathLst>
                <a:path w="1888" h="2588" extrusionOk="0">
                  <a:moveTo>
                    <a:pt x="1887" y="1"/>
                  </a:moveTo>
                  <a:lnTo>
                    <a:pt x="1887" y="1"/>
                  </a:lnTo>
                  <a:cubicBezTo>
                    <a:pt x="1575" y="100"/>
                    <a:pt x="1271" y="229"/>
                    <a:pt x="974" y="381"/>
                  </a:cubicBezTo>
                  <a:cubicBezTo>
                    <a:pt x="830" y="457"/>
                    <a:pt x="685" y="541"/>
                    <a:pt x="548" y="632"/>
                  </a:cubicBezTo>
                  <a:cubicBezTo>
                    <a:pt x="449" y="723"/>
                    <a:pt x="358" y="830"/>
                    <a:pt x="259" y="929"/>
                  </a:cubicBezTo>
                  <a:cubicBezTo>
                    <a:pt x="168" y="1028"/>
                    <a:pt x="92" y="1104"/>
                    <a:pt x="16" y="1195"/>
                  </a:cubicBezTo>
                  <a:cubicBezTo>
                    <a:pt x="1" y="1659"/>
                    <a:pt x="16" y="2123"/>
                    <a:pt x="54" y="2587"/>
                  </a:cubicBezTo>
                  <a:cubicBezTo>
                    <a:pt x="77" y="2557"/>
                    <a:pt x="99" y="2519"/>
                    <a:pt x="122" y="2488"/>
                  </a:cubicBezTo>
                  <a:cubicBezTo>
                    <a:pt x="594" y="1865"/>
                    <a:pt x="1187" y="1454"/>
                    <a:pt x="1804" y="1043"/>
                  </a:cubicBezTo>
                  <a:cubicBezTo>
                    <a:pt x="1773" y="663"/>
                    <a:pt x="1773" y="282"/>
                    <a:pt x="1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5" name="Google Shape;9345;p38"/>
          <p:cNvGrpSpPr/>
          <p:nvPr/>
        </p:nvGrpSpPr>
        <p:grpSpPr>
          <a:xfrm>
            <a:off x="1735136" y="3940644"/>
            <a:ext cx="1207653" cy="1479003"/>
            <a:chOff x="-2106839" y="-4664719"/>
            <a:chExt cx="1207653" cy="1479003"/>
          </a:xfrm>
        </p:grpSpPr>
        <p:sp>
          <p:nvSpPr>
            <p:cNvPr id="9346" name="Google Shape;9346;p38"/>
            <p:cNvSpPr/>
            <p:nvPr/>
          </p:nvSpPr>
          <p:spPr>
            <a:xfrm>
              <a:off x="-2106839" y="-4505082"/>
              <a:ext cx="1123321" cy="1319366"/>
            </a:xfrm>
            <a:custGeom>
              <a:avLst/>
              <a:gdLst/>
              <a:ahLst/>
              <a:cxnLst/>
              <a:rect l="l" t="t" r="r" b="b"/>
              <a:pathLst>
                <a:path w="18542" h="21778" extrusionOk="0">
                  <a:moveTo>
                    <a:pt x="11253" y="2384"/>
                  </a:moveTo>
                  <a:cubicBezTo>
                    <a:pt x="11489" y="2392"/>
                    <a:pt x="11709" y="2407"/>
                    <a:pt x="11930" y="2438"/>
                  </a:cubicBezTo>
                  <a:cubicBezTo>
                    <a:pt x="11709" y="2407"/>
                    <a:pt x="11481" y="2392"/>
                    <a:pt x="11253" y="2384"/>
                  </a:cubicBezTo>
                  <a:close/>
                  <a:moveTo>
                    <a:pt x="9678" y="2460"/>
                  </a:moveTo>
                  <a:lnTo>
                    <a:pt x="9686" y="2468"/>
                  </a:lnTo>
                  <a:cubicBezTo>
                    <a:pt x="9617" y="2468"/>
                    <a:pt x="9556" y="2483"/>
                    <a:pt x="9495" y="2491"/>
                  </a:cubicBezTo>
                  <a:cubicBezTo>
                    <a:pt x="9549" y="2483"/>
                    <a:pt x="9609" y="2468"/>
                    <a:pt x="9678" y="2460"/>
                  </a:cubicBezTo>
                  <a:close/>
                  <a:moveTo>
                    <a:pt x="8628" y="2651"/>
                  </a:moveTo>
                  <a:cubicBezTo>
                    <a:pt x="8576" y="2662"/>
                    <a:pt x="8525" y="2673"/>
                    <a:pt x="8474" y="2684"/>
                  </a:cubicBezTo>
                  <a:lnTo>
                    <a:pt x="8474" y="2684"/>
                  </a:lnTo>
                  <a:cubicBezTo>
                    <a:pt x="8523" y="2673"/>
                    <a:pt x="8572" y="2661"/>
                    <a:pt x="8620" y="2651"/>
                  </a:cubicBezTo>
                  <a:close/>
                  <a:moveTo>
                    <a:pt x="12348" y="2491"/>
                  </a:moveTo>
                  <a:cubicBezTo>
                    <a:pt x="12698" y="2544"/>
                    <a:pt x="13041" y="2613"/>
                    <a:pt x="13375" y="2704"/>
                  </a:cubicBezTo>
                  <a:cubicBezTo>
                    <a:pt x="13033" y="2613"/>
                    <a:pt x="12691" y="2544"/>
                    <a:pt x="12348" y="2491"/>
                  </a:cubicBezTo>
                  <a:close/>
                  <a:moveTo>
                    <a:pt x="13672" y="2795"/>
                  </a:moveTo>
                  <a:cubicBezTo>
                    <a:pt x="13724" y="2811"/>
                    <a:pt x="13774" y="2829"/>
                    <a:pt x="13823" y="2846"/>
                  </a:cubicBezTo>
                  <a:lnTo>
                    <a:pt x="13823" y="2846"/>
                  </a:lnTo>
                  <a:cubicBezTo>
                    <a:pt x="13771" y="2829"/>
                    <a:pt x="13718" y="2812"/>
                    <a:pt x="13665" y="2795"/>
                  </a:cubicBezTo>
                  <a:close/>
                  <a:moveTo>
                    <a:pt x="14577" y="3145"/>
                  </a:moveTo>
                  <a:lnTo>
                    <a:pt x="14577" y="3145"/>
                  </a:lnTo>
                  <a:cubicBezTo>
                    <a:pt x="14722" y="3206"/>
                    <a:pt x="14859" y="3282"/>
                    <a:pt x="14996" y="3351"/>
                  </a:cubicBezTo>
                  <a:cubicBezTo>
                    <a:pt x="14859" y="3282"/>
                    <a:pt x="14722" y="3214"/>
                    <a:pt x="14577" y="3145"/>
                  </a:cubicBezTo>
                  <a:close/>
                  <a:moveTo>
                    <a:pt x="6003" y="3609"/>
                  </a:moveTo>
                  <a:lnTo>
                    <a:pt x="6011" y="3617"/>
                  </a:lnTo>
                  <a:cubicBezTo>
                    <a:pt x="5912" y="3662"/>
                    <a:pt x="5821" y="3716"/>
                    <a:pt x="5729" y="3777"/>
                  </a:cubicBezTo>
                  <a:cubicBezTo>
                    <a:pt x="5813" y="3716"/>
                    <a:pt x="5912" y="3662"/>
                    <a:pt x="6003" y="3609"/>
                  </a:cubicBezTo>
                  <a:close/>
                  <a:moveTo>
                    <a:pt x="15985" y="3974"/>
                  </a:moveTo>
                  <a:lnTo>
                    <a:pt x="15985" y="3974"/>
                  </a:lnTo>
                  <a:cubicBezTo>
                    <a:pt x="16099" y="4050"/>
                    <a:pt x="16206" y="4142"/>
                    <a:pt x="16312" y="4225"/>
                  </a:cubicBezTo>
                  <a:cubicBezTo>
                    <a:pt x="16206" y="4142"/>
                    <a:pt x="16099" y="4058"/>
                    <a:pt x="15985" y="3974"/>
                  </a:cubicBezTo>
                  <a:close/>
                  <a:moveTo>
                    <a:pt x="4664" y="4537"/>
                  </a:moveTo>
                  <a:cubicBezTo>
                    <a:pt x="4550" y="4629"/>
                    <a:pt x="4436" y="4728"/>
                    <a:pt x="4329" y="4834"/>
                  </a:cubicBezTo>
                  <a:cubicBezTo>
                    <a:pt x="4436" y="4728"/>
                    <a:pt x="4543" y="4629"/>
                    <a:pt x="4657" y="4537"/>
                  </a:cubicBezTo>
                  <a:close/>
                  <a:moveTo>
                    <a:pt x="17225" y="5066"/>
                  </a:moveTo>
                  <a:lnTo>
                    <a:pt x="17256" y="5100"/>
                  </a:lnTo>
                  <a:cubicBezTo>
                    <a:pt x="17244" y="5089"/>
                    <a:pt x="17235" y="5078"/>
                    <a:pt x="17225" y="5066"/>
                  </a:cubicBezTo>
                  <a:close/>
                  <a:moveTo>
                    <a:pt x="1720" y="10723"/>
                  </a:moveTo>
                  <a:cubicBezTo>
                    <a:pt x="1689" y="10951"/>
                    <a:pt x="1674" y="11179"/>
                    <a:pt x="1659" y="11407"/>
                  </a:cubicBezTo>
                  <a:cubicBezTo>
                    <a:pt x="1667" y="11179"/>
                    <a:pt x="1682" y="10951"/>
                    <a:pt x="1712" y="10723"/>
                  </a:cubicBezTo>
                  <a:close/>
                  <a:moveTo>
                    <a:pt x="8674" y="0"/>
                  </a:moveTo>
                  <a:cubicBezTo>
                    <a:pt x="8504" y="0"/>
                    <a:pt x="8332" y="16"/>
                    <a:pt x="8164" y="49"/>
                  </a:cubicBezTo>
                  <a:lnTo>
                    <a:pt x="8133" y="56"/>
                  </a:lnTo>
                  <a:cubicBezTo>
                    <a:pt x="8065" y="72"/>
                    <a:pt x="7997" y="87"/>
                    <a:pt x="7928" y="102"/>
                  </a:cubicBezTo>
                  <a:lnTo>
                    <a:pt x="7920" y="102"/>
                  </a:lnTo>
                  <a:cubicBezTo>
                    <a:pt x="7852" y="117"/>
                    <a:pt x="7784" y="132"/>
                    <a:pt x="7715" y="155"/>
                  </a:cubicBezTo>
                  <a:lnTo>
                    <a:pt x="7654" y="178"/>
                  </a:lnTo>
                  <a:cubicBezTo>
                    <a:pt x="7601" y="193"/>
                    <a:pt x="7548" y="208"/>
                    <a:pt x="7502" y="224"/>
                  </a:cubicBezTo>
                  <a:lnTo>
                    <a:pt x="7449" y="239"/>
                  </a:lnTo>
                  <a:cubicBezTo>
                    <a:pt x="7373" y="269"/>
                    <a:pt x="7304" y="292"/>
                    <a:pt x="7236" y="323"/>
                  </a:cubicBezTo>
                  <a:cubicBezTo>
                    <a:pt x="6977" y="421"/>
                    <a:pt x="6726" y="543"/>
                    <a:pt x="6483" y="680"/>
                  </a:cubicBezTo>
                  <a:cubicBezTo>
                    <a:pt x="6231" y="817"/>
                    <a:pt x="5980" y="969"/>
                    <a:pt x="5737" y="1121"/>
                  </a:cubicBezTo>
                  <a:cubicBezTo>
                    <a:pt x="5592" y="1213"/>
                    <a:pt x="5448" y="1312"/>
                    <a:pt x="5303" y="1395"/>
                  </a:cubicBezTo>
                  <a:cubicBezTo>
                    <a:pt x="5144" y="1494"/>
                    <a:pt x="4991" y="1585"/>
                    <a:pt x="4839" y="1677"/>
                  </a:cubicBezTo>
                  <a:lnTo>
                    <a:pt x="4733" y="1738"/>
                  </a:lnTo>
                  <a:cubicBezTo>
                    <a:pt x="4573" y="1821"/>
                    <a:pt x="4421" y="1905"/>
                    <a:pt x="4253" y="1974"/>
                  </a:cubicBezTo>
                  <a:cubicBezTo>
                    <a:pt x="4162" y="2019"/>
                    <a:pt x="4063" y="2050"/>
                    <a:pt x="3964" y="2088"/>
                  </a:cubicBezTo>
                  <a:cubicBezTo>
                    <a:pt x="3858" y="2126"/>
                    <a:pt x="3751" y="2164"/>
                    <a:pt x="3652" y="2202"/>
                  </a:cubicBezTo>
                  <a:cubicBezTo>
                    <a:pt x="3386" y="2278"/>
                    <a:pt x="3135" y="2392"/>
                    <a:pt x="2899" y="2529"/>
                  </a:cubicBezTo>
                  <a:cubicBezTo>
                    <a:pt x="2892" y="2529"/>
                    <a:pt x="2884" y="2544"/>
                    <a:pt x="2876" y="2544"/>
                  </a:cubicBezTo>
                  <a:cubicBezTo>
                    <a:pt x="2846" y="2567"/>
                    <a:pt x="2815" y="2582"/>
                    <a:pt x="2793" y="2605"/>
                  </a:cubicBezTo>
                  <a:cubicBezTo>
                    <a:pt x="2762" y="2620"/>
                    <a:pt x="2762" y="2620"/>
                    <a:pt x="2747" y="2635"/>
                  </a:cubicBezTo>
                  <a:cubicBezTo>
                    <a:pt x="2709" y="2666"/>
                    <a:pt x="2671" y="2689"/>
                    <a:pt x="2633" y="2719"/>
                  </a:cubicBezTo>
                  <a:cubicBezTo>
                    <a:pt x="2466" y="2871"/>
                    <a:pt x="2329" y="3039"/>
                    <a:pt x="2214" y="3229"/>
                  </a:cubicBezTo>
                  <a:cubicBezTo>
                    <a:pt x="1735" y="4035"/>
                    <a:pt x="1811" y="5047"/>
                    <a:pt x="1537" y="5914"/>
                  </a:cubicBezTo>
                  <a:cubicBezTo>
                    <a:pt x="1476" y="6097"/>
                    <a:pt x="1400" y="6280"/>
                    <a:pt x="1301" y="6447"/>
                  </a:cubicBezTo>
                  <a:cubicBezTo>
                    <a:pt x="1241" y="6546"/>
                    <a:pt x="1180" y="6645"/>
                    <a:pt x="1111" y="6736"/>
                  </a:cubicBezTo>
                  <a:cubicBezTo>
                    <a:pt x="913" y="6987"/>
                    <a:pt x="685" y="7193"/>
                    <a:pt x="487" y="7428"/>
                  </a:cubicBezTo>
                  <a:cubicBezTo>
                    <a:pt x="487" y="7428"/>
                    <a:pt x="480" y="7436"/>
                    <a:pt x="480" y="7444"/>
                  </a:cubicBezTo>
                  <a:lnTo>
                    <a:pt x="427" y="7512"/>
                  </a:lnTo>
                  <a:lnTo>
                    <a:pt x="389" y="7550"/>
                  </a:lnTo>
                  <a:cubicBezTo>
                    <a:pt x="373" y="7573"/>
                    <a:pt x="366" y="7596"/>
                    <a:pt x="350" y="7619"/>
                  </a:cubicBezTo>
                  <a:cubicBezTo>
                    <a:pt x="335" y="7641"/>
                    <a:pt x="312" y="7672"/>
                    <a:pt x="297" y="7702"/>
                  </a:cubicBezTo>
                  <a:cubicBezTo>
                    <a:pt x="290" y="7710"/>
                    <a:pt x="282" y="7718"/>
                    <a:pt x="282" y="7725"/>
                  </a:cubicBezTo>
                  <a:cubicBezTo>
                    <a:pt x="259" y="7756"/>
                    <a:pt x="244" y="7786"/>
                    <a:pt x="229" y="7824"/>
                  </a:cubicBezTo>
                  <a:cubicBezTo>
                    <a:pt x="229" y="7824"/>
                    <a:pt x="221" y="7832"/>
                    <a:pt x="221" y="7839"/>
                  </a:cubicBezTo>
                  <a:cubicBezTo>
                    <a:pt x="183" y="7923"/>
                    <a:pt x="153" y="7999"/>
                    <a:pt x="122" y="8083"/>
                  </a:cubicBezTo>
                  <a:cubicBezTo>
                    <a:pt x="107" y="8136"/>
                    <a:pt x="92" y="8197"/>
                    <a:pt x="84" y="8258"/>
                  </a:cubicBezTo>
                  <a:cubicBezTo>
                    <a:pt x="1" y="8783"/>
                    <a:pt x="168" y="9262"/>
                    <a:pt x="305" y="9749"/>
                  </a:cubicBezTo>
                  <a:cubicBezTo>
                    <a:pt x="381" y="9985"/>
                    <a:pt x="434" y="10236"/>
                    <a:pt x="465" y="10479"/>
                  </a:cubicBezTo>
                  <a:cubicBezTo>
                    <a:pt x="472" y="10571"/>
                    <a:pt x="480" y="10654"/>
                    <a:pt x="480" y="10746"/>
                  </a:cubicBezTo>
                  <a:cubicBezTo>
                    <a:pt x="480" y="10852"/>
                    <a:pt x="472" y="10959"/>
                    <a:pt x="457" y="11065"/>
                  </a:cubicBezTo>
                  <a:cubicBezTo>
                    <a:pt x="449" y="11111"/>
                    <a:pt x="442" y="11156"/>
                    <a:pt x="427" y="11202"/>
                  </a:cubicBezTo>
                  <a:lnTo>
                    <a:pt x="427" y="11210"/>
                  </a:lnTo>
                  <a:cubicBezTo>
                    <a:pt x="419" y="11255"/>
                    <a:pt x="411" y="11293"/>
                    <a:pt x="404" y="11339"/>
                  </a:cubicBezTo>
                  <a:cubicBezTo>
                    <a:pt x="366" y="11499"/>
                    <a:pt x="320" y="11651"/>
                    <a:pt x="282" y="11811"/>
                  </a:cubicBezTo>
                  <a:cubicBezTo>
                    <a:pt x="274" y="11841"/>
                    <a:pt x="259" y="11879"/>
                    <a:pt x="252" y="11917"/>
                  </a:cubicBezTo>
                  <a:cubicBezTo>
                    <a:pt x="252" y="11932"/>
                    <a:pt x="252" y="11948"/>
                    <a:pt x="244" y="11970"/>
                  </a:cubicBezTo>
                  <a:cubicBezTo>
                    <a:pt x="244" y="11986"/>
                    <a:pt x="236" y="12008"/>
                    <a:pt x="236" y="12024"/>
                  </a:cubicBezTo>
                  <a:cubicBezTo>
                    <a:pt x="229" y="12046"/>
                    <a:pt x="229" y="12069"/>
                    <a:pt x="221" y="12092"/>
                  </a:cubicBezTo>
                  <a:cubicBezTo>
                    <a:pt x="221" y="12115"/>
                    <a:pt x="221" y="12123"/>
                    <a:pt x="221" y="12145"/>
                  </a:cubicBezTo>
                  <a:cubicBezTo>
                    <a:pt x="214" y="12161"/>
                    <a:pt x="214" y="12183"/>
                    <a:pt x="214" y="12206"/>
                  </a:cubicBezTo>
                  <a:cubicBezTo>
                    <a:pt x="214" y="12244"/>
                    <a:pt x="206" y="12282"/>
                    <a:pt x="206" y="12328"/>
                  </a:cubicBezTo>
                  <a:cubicBezTo>
                    <a:pt x="198" y="12632"/>
                    <a:pt x="244" y="12937"/>
                    <a:pt x="343" y="13233"/>
                  </a:cubicBezTo>
                  <a:lnTo>
                    <a:pt x="350" y="13249"/>
                  </a:lnTo>
                  <a:cubicBezTo>
                    <a:pt x="373" y="13332"/>
                    <a:pt x="404" y="13408"/>
                    <a:pt x="434" y="13484"/>
                  </a:cubicBezTo>
                  <a:lnTo>
                    <a:pt x="457" y="13545"/>
                  </a:lnTo>
                  <a:lnTo>
                    <a:pt x="495" y="13644"/>
                  </a:lnTo>
                  <a:cubicBezTo>
                    <a:pt x="503" y="13667"/>
                    <a:pt x="518" y="13690"/>
                    <a:pt x="525" y="13713"/>
                  </a:cubicBezTo>
                  <a:cubicBezTo>
                    <a:pt x="533" y="13735"/>
                    <a:pt x="556" y="13781"/>
                    <a:pt x="571" y="13812"/>
                  </a:cubicBezTo>
                  <a:cubicBezTo>
                    <a:pt x="579" y="13827"/>
                    <a:pt x="579" y="13842"/>
                    <a:pt x="586" y="13857"/>
                  </a:cubicBezTo>
                  <a:cubicBezTo>
                    <a:pt x="792" y="14276"/>
                    <a:pt x="1035" y="14679"/>
                    <a:pt x="1294" y="15067"/>
                  </a:cubicBezTo>
                  <a:cubicBezTo>
                    <a:pt x="1446" y="15287"/>
                    <a:pt x="1735" y="16063"/>
                    <a:pt x="2230" y="17045"/>
                  </a:cubicBezTo>
                  <a:cubicBezTo>
                    <a:pt x="2526" y="17646"/>
                    <a:pt x="2854" y="18224"/>
                    <a:pt x="3219" y="18780"/>
                  </a:cubicBezTo>
                  <a:lnTo>
                    <a:pt x="3219" y="18795"/>
                  </a:lnTo>
                  <a:lnTo>
                    <a:pt x="3310" y="18924"/>
                  </a:lnTo>
                  <a:cubicBezTo>
                    <a:pt x="3576" y="19343"/>
                    <a:pt x="3873" y="19761"/>
                    <a:pt x="4162" y="20164"/>
                  </a:cubicBezTo>
                  <a:cubicBezTo>
                    <a:pt x="4573" y="20727"/>
                    <a:pt x="5022" y="21267"/>
                    <a:pt x="5501" y="21777"/>
                  </a:cubicBezTo>
                  <a:cubicBezTo>
                    <a:pt x="4824" y="21054"/>
                    <a:pt x="4238" y="20248"/>
                    <a:pt x="3744" y="19388"/>
                  </a:cubicBezTo>
                  <a:cubicBezTo>
                    <a:pt x="3690" y="19289"/>
                    <a:pt x="3637" y="19190"/>
                    <a:pt x="3584" y="19091"/>
                  </a:cubicBezTo>
                  <a:cubicBezTo>
                    <a:pt x="3553" y="19046"/>
                    <a:pt x="3531" y="18993"/>
                    <a:pt x="3508" y="18947"/>
                  </a:cubicBezTo>
                  <a:cubicBezTo>
                    <a:pt x="3485" y="18894"/>
                    <a:pt x="3455" y="18848"/>
                    <a:pt x="3432" y="18795"/>
                  </a:cubicBezTo>
                  <a:cubicBezTo>
                    <a:pt x="3409" y="18741"/>
                    <a:pt x="3386" y="18688"/>
                    <a:pt x="3356" y="18635"/>
                  </a:cubicBezTo>
                  <a:cubicBezTo>
                    <a:pt x="3333" y="18574"/>
                    <a:pt x="3318" y="18544"/>
                    <a:pt x="3302" y="18498"/>
                  </a:cubicBezTo>
                  <a:cubicBezTo>
                    <a:pt x="3280" y="18460"/>
                    <a:pt x="3249" y="18392"/>
                    <a:pt x="3226" y="18331"/>
                  </a:cubicBezTo>
                  <a:lnTo>
                    <a:pt x="3173" y="18209"/>
                  </a:lnTo>
                  <a:cubicBezTo>
                    <a:pt x="3150" y="18148"/>
                    <a:pt x="3127" y="18095"/>
                    <a:pt x="3105" y="18042"/>
                  </a:cubicBezTo>
                  <a:cubicBezTo>
                    <a:pt x="3089" y="17996"/>
                    <a:pt x="3082" y="17958"/>
                    <a:pt x="3067" y="17920"/>
                  </a:cubicBezTo>
                  <a:cubicBezTo>
                    <a:pt x="3036" y="17829"/>
                    <a:pt x="2998" y="17730"/>
                    <a:pt x="2968" y="17638"/>
                  </a:cubicBezTo>
                  <a:cubicBezTo>
                    <a:pt x="2960" y="17585"/>
                    <a:pt x="2937" y="17539"/>
                    <a:pt x="2930" y="17494"/>
                  </a:cubicBezTo>
                  <a:cubicBezTo>
                    <a:pt x="2914" y="17448"/>
                    <a:pt x="2907" y="17402"/>
                    <a:pt x="2892" y="17364"/>
                  </a:cubicBezTo>
                  <a:cubicBezTo>
                    <a:pt x="2876" y="17319"/>
                    <a:pt x="2869" y="17266"/>
                    <a:pt x="2854" y="17212"/>
                  </a:cubicBezTo>
                  <a:cubicBezTo>
                    <a:pt x="2838" y="17159"/>
                    <a:pt x="2838" y="17129"/>
                    <a:pt x="2823" y="17091"/>
                  </a:cubicBezTo>
                  <a:cubicBezTo>
                    <a:pt x="2815" y="17053"/>
                    <a:pt x="2808" y="16992"/>
                    <a:pt x="2793" y="16938"/>
                  </a:cubicBezTo>
                  <a:cubicBezTo>
                    <a:pt x="2785" y="16893"/>
                    <a:pt x="2777" y="16862"/>
                    <a:pt x="2770" y="16824"/>
                  </a:cubicBezTo>
                  <a:cubicBezTo>
                    <a:pt x="2770" y="16786"/>
                    <a:pt x="2755" y="16725"/>
                    <a:pt x="2747" y="16672"/>
                  </a:cubicBezTo>
                  <a:cubicBezTo>
                    <a:pt x="2739" y="16619"/>
                    <a:pt x="2739" y="16604"/>
                    <a:pt x="2732" y="16566"/>
                  </a:cubicBezTo>
                  <a:cubicBezTo>
                    <a:pt x="2724" y="16512"/>
                    <a:pt x="2724" y="16467"/>
                    <a:pt x="2717" y="16413"/>
                  </a:cubicBezTo>
                  <a:cubicBezTo>
                    <a:pt x="2717" y="16375"/>
                    <a:pt x="2709" y="16345"/>
                    <a:pt x="2709" y="16307"/>
                  </a:cubicBezTo>
                  <a:cubicBezTo>
                    <a:pt x="2701" y="16276"/>
                    <a:pt x="2701" y="16216"/>
                    <a:pt x="2701" y="16170"/>
                  </a:cubicBezTo>
                  <a:cubicBezTo>
                    <a:pt x="2686" y="15934"/>
                    <a:pt x="2694" y="15698"/>
                    <a:pt x="2724" y="15470"/>
                  </a:cubicBezTo>
                  <a:cubicBezTo>
                    <a:pt x="2747" y="15295"/>
                    <a:pt x="2785" y="15120"/>
                    <a:pt x="2838" y="14953"/>
                  </a:cubicBezTo>
                  <a:cubicBezTo>
                    <a:pt x="2930" y="14671"/>
                    <a:pt x="3051" y="14413"/>
                    <a:pt x="3165" y="14146"/>
                  </a:cubicBezTo>
                  <a:cubicBezTo>
                    <a:pt x="3165" y="14146"/>
                    <a:pt x="3165" y="14139"/>
                    <a:pt x="3165" y="14139"/>
                  </a:cubicBezTo>
                  <a:cubicBezTo>
                    <a:pt x="3181" y="14108"/>
                    <a:pt x="3196" y="14070"/>
                    <a:pt x="3211" y="14040"/>
                  </a:cubicBezTo>
                  <a:lnTo>
                    <a:pt x="3226" y="14009"/>
                  </a:lnTo>
                  <a:cubicBezTo>
                    <a:pt x="3409" y="13591"/>
                    <a:pt x="3500" y="13142"/>
                    <a:pt x="3500" y="12686"/>
                  </a:cubicBezTo>
                  <a:cubicBezTo>
                    <a:pt x="3500" y="12625"/>
                    <a:pt x="3500" y="12556"/>
                    <a:pt x="3493" y="12488"/>
                  </a:cubicBezTo>
                  <a:cubicBezTo>
                    <a:pt x="3485" y="12419"/>
                    <a:pt x="3485" y="12374"/>
                    <a:pt x="3477" y="12320"/>
                  </a:cubicBezTo>
                  <a:cubicBezTo>
                    <a:pt x="3477" y="12290"/>
                    <a:pt x="3477" y="12259"/>
                    <a:pt x="3470" y="12229"/>
                  </a:cubicBezTo>
                  <a:cubicBezTo>
                    <a:pt x="3462" y="12199"/>
                    <a:pt x="3470" y="12191"/>
                    <a:pt x="3470" y="12176"/>
                  </a:cubicBezTo>
                  <a:cubicBezTo>
                    <a:pt x="3447" y="11910"/>
                    <a:pt x="3417" y="11636"/>
                    <a:pt x="3417" y="11377"/>
                  </a:cubicBezTo>
                  <a:lnTo>
                    <a:pt x="3417" y="11248"/>
                  </a:lnTo>
                  <a:cubicBezTo>
                    <a:pt x="3409" y="11042"/>
                    <a:pt x="3447" y="10829"/>
                    <a:pt x="3515" y="10631"/>
                  </a:cubicBezTo>
                  <a:cubicBezTo>
                    <a:pt x="3531" y="10586"/>
                    <a:pt x="3553" y="10548"/>
                    <a:pt x="3576" y="10502"/>
                  </a:cubicBezTo>
                  <a:cubicBezTo>
                    <a:pt x="3835" y="10068"/>
                    <a:pt x="4307" y="10091"/>
                    <a:pt x="4611" y="9726"/>
                  </a:cubicBezTo>
                  <a:cubicBezTo>
                    <a:pt x="4702" y="9604"/>
                    <a:pt x="4778" y="9475"/>
                    <a:pt x="4832" y="9330"/>
                  </a:cubicBezTo>
                  <a:cubicBezTo>
                    <a:pt x="4847" y="9300"/>
                    <a:pt x="4854" y="9270"/>
                    <a:pt x="4870" y="9239"/>
                  </a:cubicBezTo>
                  <a:cubicBezTo>
                    <a:pt x="4877" y="9209"/>
                    <a:pt x="4885" y="9186"/>
                    <a:pt x="4892" y="9163"/>
                  </a:cubicBezTo>
                  <a:cubicBezTo>
                    <a:pt x="4900" y="9140"/>
                    <a:pt x="4915" y="9095"/>
                    <a:pt x="4923" y="9064"/>
                  </a:cubicBezTo>
                  <a:cubicBezTo>
                    <a:pt x="4938" y="9018"/>
                    <a:pt x="4953" y="8973"/>
                    <a:pt x="4961" y="8920"/>
                  </a:cubicBezTo>
                  <a:cubicBezTo>
                    <a:pt x="4969" y="8912"/>
                    <a:pt x="4969" y="8912"/>
                    <a:pt x="4969" y="8904"/>
                  </a:cubicBezTo>
                  <a:cubicBezTo>
                    <a:pt x="5045" y="8608"/>
                    <a:pt x="5098" y="8296"/>
                    <a:pt x="5189" y="7999"/>
                  </a:cubicBezTo>
                  <a:cubicBezTo>
                    <a:pt x="5197" y="7969"/>
                    <a:pt x="5212" y="7931"/>
                    <a:pt x="5220" y="7900"/>
                  </a:cubicBezTo>
                  <a:cubicBezTo>
                    <a:pt x="5220" y="7893"/>
                    <a:pt x="5227" y="7885"/>
                    <a:pt x="5227" y="7870"/>
                  </a:cubicBezTo>
                  <a:cubicBezTo>
                    <a:pt x="5265" y="7756"/>
                    <a:pt x="5311" y="7649"/>
                    <a:pt x="5364" y="7543"/>
                  </a:cubicBezTo>
                  <a:cubicBezTo>
                    <a:pt x="5425" y="7421"/>
                    <a:pt x="5494" y="7314"/>
                    <a:pt x="5577" y="7215"/>
                  </a:cubicBezTo>
                  <a:cubicBezTo>
                    <a:pt x="5783" y="6980"/>
                    <a:pt x="6049" y="6805"/>
                    <a:pt x="6353" y="6713"/>
                  </a:cubicBezTo>
                  <a:lnTo>
                    <a:pt x="6414" y="6690"/>
                  </a:lnTo>
                  <a:lnTo>
                    <a:pt x="6429" y="6690"/>
                  </a:lnTo>
                  <a:cubicBezTo>
                    <a:pt x="6619" y="6637"/>
                    <a:pt x="6810" y="6592"/>
                    <a:pt x="7000" y="6561"/>
                  </a:cubicBezTo>
                  <a:cubicBezTo>
                    <a:pt x="7418" y="6485"/>
                    <a:pt x="7837" y="6409"/>
                    <a:pt x="8217" y="6188"/>
                  </a:cubicBezTo>
                  <a:cubicBezTo>
                    <a:pt x="8324" y="6127"/>
                    <a:pt x="8423" y="6059"/>
                    <a:pt x="8522" y="5983"/>
                  </a:cubicBezTo>
                  <a:cubicBezTo>
                    <a:pt x="8658" y="5876"/>
                    <a:pt x="8795" y="5755"/>
                    <a:pt x="8932" y="5633"/>
                  </a:cubicBezTo>
                  <a:cubicBezTo>
                    <a:pt x="8948" y="5625"/>
                    <a:pt x="8955" y="5610"/>
                    <a:pt x="8970" y="5603"/>
                  </a:cubicBezTo>
                  <a:cubicBezTo>
                    <a:pt x="9123" y="5466"/>
                    <a:pt x="9267" y="5336"/>
                    <a:pt x="9427" y="5207"/>
                  </a:cubicBezTo>
                  <a:lnTo>
                    <a:pt x="9442" y="5199"/>
                  </a:lnTo>
                  <a:cubicBezTo>
                    <a:pt x="9564" y="5100"/>
                    <a:pt x="9686" y="5017"/>
                    <a:pt x="9822" y="4941"/>
                  </a:cubicBezTo>
                  <a:cubicBezTo>
                    <a:pt x="9853" y="4918"/>
                    <a:pt x="9891" y="4903"/>
                    <a:pt x="9914" y="4887"/>
                  </a:cubicBezTo>
                  <a:lnTo>
                    <a:pt x="9937" y="4872"/>
                  </a:lnTo>
                  <a:cubicBezTo>
                    <a:pt x="9975" y="4857"/>
                    <a:pt x="10013" y="4842"/>
                    <a:pt x="10051" y="4819"/>
                  </a:cubicBezTo>
                  <a:cubicBezTo>
                    <a:pt x="10203" y="4758"/>
                    <a:pt x="10370" y="4712"/>
                    <a:pt x="10538" y="4697"/>
                  </a:cubicBezTo>
                  <a:cubicBezTo>
                    <a:pt x="10593" y="4692"/>
                    <a:pt x="10646" y="4690"/>
                    <a:pt x="10698" y="4690"/>
                  </a:cubicBezTo>
                  <a:cubicBezTo>
                    <a:pt x="11123" y="4690"/>
                    <a:pt x="11462" y="4846"/>
                    <a:pt x="11801" y="5001"/>
                  </a:cubicBezTo>
                  <a:lnTo>
                    <a:pt x="11953" y="5070"/>
                  </a:lnTo>
                  <a:cubicBezTo>
                    <a:pt x="12204" y="5199"/>
                    <a:pt x="12478" y="5283"/>
                    <a:pt x="12752" y="5321"/>
                  </a:cubicBezTo>
                  <a:cubicBezTo>
                    <a:pt x="12797" y="5329"/>
                    <a:pt x="12850" y="5329"/>
                    <a:pt x="12896" y="5336"/>
                  </a:cubicBezTo>
                  <a:lnTo>
                    <a:pt x="13231" y="5336"/>
                  </a:lnTo>
                  <a:lnTo>
                    <a:pt x="13292" y="5329"/>
                  </a:lnTo>
                  <a:lnTo>
                    <a:pt x="13391" y="5321"/>
                  </a:lnTo>
                  <a:lnTo>
                    <a:pt x="13497" y="5306"/>
                  </a:lnTo>
                  <a:lnTo>
                    <a:pt x="13535" y="5306"/>
                  </a:lnTo>
                  <a:cubicBezTo>
                    <a:pt x="13878" y="5260"/>
                    <a:pt x="14235" y="5176"/>
                    <a:pt x="14600" y="5116"/>
                  </a:cubicBezTo>
                  <a:cubicBezTo>
                    <a:pt x="14798" y="5085"/>
                    <a:pt x="14996" y="5055"/>
                    <a:pt x="15194" y="5040"/>
                  </a:cubicBezTo>
                  <a:cubicBezTo>
                    <a:pt x="15300" y="5032"/>
                    <a:pt x="15414" y="5032"/>
                    <a:pt x="15521" y="5032"/>
                  </a:cubicBezTo>
                  <a:cubicBezTo>
                    <a:pt x="15681" y="5032"/>
                    <a:pt x="15840" y="5047"/>
                    <a:pt x="16000" y="5070"/>
                  </a:cubicBezTo>
                  <a:cubicBezTo>
                    <a:pt x="16122" y="5085"/>
                    <a:pt x="16244" y="5116"/>
                    <a:pt x="16365" y="5146"/>
                  </a:cubicBezTo>
                  <a:lnTo>
                    <a:pt x="16525" y="5184"/>
                  </a:lnTo>
                  <a:lnTo>
                    <a:pt x="16556" y="5192"/>
                  </a:lnTo>
                  <a:cubicBezTo>
                    <a:pt x="16601" y="5207"/>
                    <a:pt x="16647" y="5222"/>
                    <a:pt x="16685" y="5237"/>
                  </a:cubicBezTo>
                  <a:cubicBezTo>
                    <a:pt x="16868" y="5306"/>
                    <a:pt x="17050" y="5382"/>
                    <a:pt x="17217" y="5473"/>
                  </a:cubicBezTo>
                  <a:lnTo>
                    <a:pt x="17240" y="5488"/>
                  </a:lnTo>
                  <a:cubicBezTo>
                    <a:pt x="17271" y="5511"/>
                    <a:pt x="17301" y="5526"/>
                    <a:pt x="17332" y="5542"/>
                  </a:cubicBezTo>
                  <a:lnTo>
                    <a:pt x="17400" y="5587"/>
                  </a:lnTo>
                  <a:lnTo>
                    <a:pt x="17438" y="5610"/>
                  </a:lnTo>
                  <a:cubicBezTo>
                    <a:pt x="17583" y="5709"/>
                    <a:pt x="17712" y="5823"/>
                    <a:pt x="17826" y="5945"/>
                  </a:cubicBezTo>
                  <a:cubicBezTo>
                    <a:pt x="17849" y="5975"/>
                    <a:pt x="17864" y="5998"/>
                    <a:pt x="17887" y="6021"/>
                  </a:cubicBezTo>
                  <a:cubicBezTo>
                    <a:pt x="17841" y="5937"/>
                    <a:pt x="17819" y="5854"/>
                    <a:pt x="17803" y="5762"/>
                  </a:cubicBezTo>
                  <a:cubicBezTo>
                    <a:pt x="17796" y="5587"/>
                    <a:pt x="17841" y="5420"/>
                    <a:pt x="17925" y="5268"/>
                  </a:cubicBezTo>
                  <a:cubicBezTo>
                    <a:pt x="17933" y="5253"/>
                    <a:pt x="17948" y="5230"/>
                    <a:pt x="17955" y="5215"/>
                  </a:cubicBezTo>
                  <a:lnTo>
                    <a:pt x="17963" y="5207"/>
                  </a:lnTo>
                  <a:cubicBezTo>
                    <a:pt x="18054" y="5055"/>
                    <a:pt x="18168" y="4903"/>
                    <a:pt x="18267" y="4750"/>
                  </a:cubicBezTo>
                  <a:cubicBezTo>
                    <a:pt x="18305" y="4705"/>
                    <a:pt x="18336" y="4659"/>
                    <a:pt x="18366" y="4606"/>
                  </a:cubicBezTo>
                  <a:cubicBezTo>
                    <a:pt x="18404" y="4545"/>
                    <a:pt x="18442" y="4477"/>
                    <a:pt x="18473" y="4408"/>
                  </a:cubicBezTo>
                  <a:cubicBezTo>
                    <a:pt x="18480" y="4385"/>
                    <a:pt x="18488" y="4355"/>
                    <a:pt x="18496" y="4332"/>
                  </a:cubicBezTo>
                  <a:lnTo>
                    <a:pt x="18503" y="4309"/>
                  </a:lnTo>
                  <a:cubicBezTo>
                    <a:pt x="18541" y="4165"/>
                    <a:pt x="18541" y="4012"/>
                    <a:pt x="18496" y="3875"/>
                  </a:cubicBezTo>
                  <a:lnTo>
                    <a:pt x="18503" y="3853"/>
                  </a:lnTo>
                  <a:cubicBezTo>
                    <a:pt x="18496" y="3822"/>
                    <a:pt x="18480" y="3784"/>
                    <a:pt x="18465" y="3754"/>
                  </a:cubicBezTo>
                  <a:cubicBezTo>
                    <a:pt x="18465" y="3746"/>
                    <a:pt x="18465" y="3739"/>
                    <a:pt x="18458" y="3731"/>
                  </a:cubicBezTo>
                  <a:cubicBezTo>
                    <a:pt x="18450" y="3693"/>
                    <a:pt x="18427" y="3655"/>
                    <a:pt x="18412" y="3624"/>
                  </a:cubicBezTo>
                  <a:lnTo>
                    <a:pt x="18412" y="3617"/>
                  </a:lnTo>
                  <a:cubicBezTo>
                    <a:pt x="18366" y="3533"/>
                    <a:pt x="18321" y="3449"/>
                    <a:pt x="18267" y="3366"/>
                  </a:cubicBezTo>
                  <a:lnTo>
                    <a:pt x="18260" y="3358"/>
                  </a:lnTo>
                  <a:lnTo>
                    <a:pt x="18199" y="3274"/>
                  </a:lnTo>
                  <a:lnTo>
                    <a:pt x="18199" y="3267"/>
                  </a:lnTo>
                  <a:cubicBezTo>
                    <a:pt x="18054" y="3077"/>
                    <a:pt x="17895" y="2886"/>
                    <a:pt x="17727" y="2711"/>
                  </a:cubicBezTo>
                  <a:lnTo>
                    <a:pt x="17651" y="2620"/>
                  </a:lnTo>
                  <a:lnTo>
                    <a:pt x="17628" y="2605"/>
                  </a:lnTo>
                  <a:cubicBezTo>
                    <a:pt x="17560" y="2529"/>
                    <a:pt x="17484" y="2445"/>
                    <a:pt x="17392" y="2369"/>
                  </a:cubicBezTo>
                  <a:cubicBezTo>
                    <a:pt x="17362" y="2339"/>
                    <a:pt x="17332" y="2308"/>
                    <a:pt x="17294" y="2278"/>
                  </a:cubicBezTo>
                  <a:cubicBezTo>
                    <a:pt x="17134" y="2141"/>
                    <a:pt x="16966" y="2027"/>
                    <a:pt x="16791" y="1935"/>
                  </a:cubicBezTo>
                  <a:lnTo>
                    <a:pt x="16761" y="1920"/>
                  </a:lnTo>
                  <a:lnTo>
                    <a:pt x="16700" y="1890"/>
                  </a:lnTo>
                  <a:lnTo>
                    <a:pt x="16662" y="1875"/>
                  </a:lnTo>
                  <a:lnTo>
                    <a:pt x="16533" y="1814"/>
                  </a:lnTo>
                  <a:lnTo>
                    <a:pt x="16495" y="1799"/>
                  </a:lnTo>
                  <a:lnTo>
                    <a:pt x="16411" y="1768"/>
                  </a:lnTo>
                  <a:lnTo>
                    <a:pt x="16388" y="1760"/>
                  </a:lnTo>
                  <a:lnTo>
                    <a:pt x="16350" y="1745"/>
                  </a:lnTo>
                  <a:cubicBezTo>
                    <a:pt x="16130" y="1669"/>
                    <a:pt x="15901" y="1608"/>
                    <a:pt x="15665" y="1555"/>
                  </a:cubicBezTo>
                  <a:cubicBezTo>
                    <a:pt x="15445" y="1502"/>
                    <a:pt x="15224" y="1449"/>
                    <a:pt x="15034" y="1388"/>
                  </a:cubicBezTo>
                  <a:cubicBezTo>
                    <a:pt x="14882" y="1342"/>
                    <a:pt x="14737" y="1281"/>
                    <a:pt x="14608" y="1197"/>
                  </a:cubicBezTo>
                  <a:cubicBezTo>
                    <a:pt x="14593" y="1182"/>
                    <a:pt x="14577" y="1175"/>
                    <a:pt x="14570" y="1159"/>
                  </a:cubicBezTo>
                  <a:cubicBezTo>
                    <a:pt x="14494" y="1099"/>
                    <a:pt x="14441" y="1023"/>
                    <a:pt x="14410" y="939"/>
                  </a:cubicBezTo>
                  <a:lnTo>
                    <a:pt x="14380" y="886"/>
                  </a:lnTo>
                  <a:cubicBezTo>
                    <a:pt x="14357" y="817"/>
                    <a:pt x="14326" y="749"/>
                    <a:pt x="14288" y="688"/>
                  </a:cubicBezTo>
                  <a:cubicBezTo>
                    <a:pt x="14220" y="581"/>
                    <a:pt x="14121" y="505"/>
                    <a:pt x="14015" y="460"/>
                  </a:cubicBezTo>
                  <a:cubicBezTo>
                    <a:pt x="13808" y="371"/>
                    <a:pt x="13565" y="337"/>
                    <a:pt x="13296" y="337"/>
                  </a:cubicBezTo>
                  <a:cubicBezTo>
                    <a:pt x="13218" y="337"/>
                    <a:pt x="13138" y="340"/>
                    <a:pt x="13056" y="345"/>
                  </a:cubicBezTo>
                  <a:lnTo>
                    <a:pt x="12927" y="353"/>
                  </a:lnTo>
                  <a:lnTo>
                    <a:pt x="12911" y="353"/>
                  </a:lnTo>
                  <a:cubicBezTo>
                    <a:pt x="12729" y="368"/>
                    <a:pt x="12539" y="391"/>
                    <a:pt x="12348" y="414"/>
                  </a:cubicBezTo>
                  <a:lnTo>
                    <a:pt x="12341" y="414"/>
                  </a:lnTo>
                  <a:cubicBezTo>
                    <a:pt x="11808" y="490"/>
                    <a:pt x="11260" y="596"/>
                    <a:pt x="10819" y="596"/>
                  </a:cubicBezTo>
                  <a:cubicBezTo>
                    <a:pt x="10781" y="596"/>
                    <a:pt x="10735" y="596"/>
                    <a:pt x="10697" y="589"/>
                  </a:cubicBezTo>
                  <a:cubicBezTo>
                    <a:pt x="10583" y="581"/>
                    <a:pt x="10469" y="566"/>
                    <a:pt x="10355" y="536"/>
                  </a:cubicBezTo>
                  <a:cubicBezTo>
                    <a:pt x="10226" y="505"/>
                    <a:pt x="10104" y="460"/>
                    <a:pt x="9982" y="399"/>
                  </a:cubicBezTo>
                  <a:lnTo>
                    <a:pt x="9906" y="368"/>
                  </a:lnTo>
                  <a:cubicBezTo>
                    <a:pt x="9777" y="307"/>
                    <a:pt x="9663" y="239"/>
                    <a:pt x="9533" y="186"/>
                  </a:cubicBezTo>
                  <a:lnTo>
                    <a:pt x="9503" y="170"/>
                  </a:lnTo>
                  <a:cubicBezTo>
                    <a:pt x="9374" y="117"/>
                    <a:pt x="9244" y="72"/>
                    <a:pt x="9107" y="41"/>
                  </a:cubicBezTo>
                  <a:lnTo>
                    <a:pt x="9062" y="33"/>
                  </a:lnTo>
                  <a:lnTo>
                    <a:pt x="8993" y="18"/>
                  </a:lnTo>
                  <a:cubicBezTo>
                    <a:pt x="8888" y="7"/>
                    <a:pt x="8781" y="0"/>
                    <a:pt x="8674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38"/>
            <p:cNvSpPr/>
            <p:nvPr/>
          </p:nvSpPr>
          <p:spPr>
            <a:xfrm>
              <a:off x="-946244" y="-4300310"/>
              <a:ext cx="6967" cy="10238"/>
            </a:xfrm>
            <a:custGeom>
              <a:avLst/>
              <a:gdLst/>
              <a:ahLst/>
              <a:cxnLst/>
              <a:rect l="l" t="t" r="r" b="b"/>
              <a:pathLst>
                <a:path w="115" h="169" extrusionOk="0">
                  <a:moveTo>
                    <a:pt x="1" y="1"/>
                  </a:moveTo>
                  <a:cubicBezTo>
                    <a:pt x="31" y="62"/>
                    <a:pt x="69" y="115"/>
                    <a:pt x="115" y="168"/>
                  </a:cubicBezTo>
                  <a:cubicBezTo>
                    <a:pt x="77" y="107"/>
                    <a:pt x="39" y="54"/>
                    <a:pt x="1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8" name="Google Shape;9348;p38"/>
            <p:cNvSpPr/>
            <p:nvPr/>
          </p:nvSpPr>
          <p:spPr>
            <a:xfrm>
              <a:off x="-2034017" y="-4664719"/>
              <a:ext cx="1134831" cy="1319972"/>
            </a:xfrm>
            <a:custGeom>
              <a:avLst/>
              <a:gdLst/>
              <a:ahLst/>
              <a:cxnLst/>
              <a:rect l="l" t="t" r="r" b="b"/>
              <a:pathLst>
                <a:path w="18732" h="21788" extrusionOk="0">
                  <a:moveTo>
                    <a:pt x="8758" y="1"/>
                  </a:moveTo>
                  <a:cubicBezTo>
                    <a:pt x="8069" y="1"/>
                    <a:pt x="7207" y="304"/>
                    <a:pt x="6536" y="683"/>
                  </a:cubicBezTo>
                  <a:cubicBezTo>
                    <a:pt x="5767" y="1124"/>
                    <a:pt x="5045" y="1664"/>
                    <a:pt x="4314" y="1984"/>
                  </a:cubicBezTo>
                  <a:cubicBezTo>
                    <a:pt x="3751" y="2227"/>
                    <a:pt x="3188" y="2303"/>
                    <a:pt x="2694" y="2729"/>
                  </a:cubicBezTo>
                  <a:cubicBezTo>
                    <a:pt x="1575" y="3726"/>
                    <a:pt x="2040" y="5316"/>
                    <a:pt x="1362" y="6457"/>
                  </a:cubicBezTo>
                  <a:cubicBezTo>
                    <a:pt x="974" y="7134"/>
                    <a:pt x="305" y="7416"/>
                    <a:pt x="145" y="8260"/>
                  </a:cubicBezTo>
                  <a:cubicBezTo>
                    <a:pt x="1" y="9143"/>
                    <a:pt x="556" y="9881"/>
                    <a:pt x="541" y="10756"/>
                  </a:cubicBezTo>
                  <a:cubicBezTo>
                    <a:pt x="541" y="11349"/>
                    <a:pt x="282" y="11752"/>
                    <a:pt x="267" y="12346"/>
                  </a:cubicBezTo>
                  <a:cubicBezTo>
                    <a:pt x="236" y="13266"/>
                    <a:pt x="815" y="14271"/>
                    <a:pt x="1355" y="15085"/>
                  </a:cubicBezTo>
                  <a:cubicBezTo>
                    <a:pt x="1553" y="15374"/>
                    <a:pt x="1986" y="16606"/>
                    <a:pt x="2800" y="18006"/>
                  </a:cubicBezTo>
                  <a:cubicBezTo>
                    <a:pt x="3584" y="19398"/>
                    <a:pt x="4748" y="20943"/>
                    <a:pt x="5562" y="21787"/>
                  </a:cubicBezTo>
                  <a:cubicBezTo>
                    <a:pt x="4885" y="21065"/>
                    <a:pt x="4292" y="20266"/>
                    <a:pt x="3805" y="19406"/>
                  </a:cubicBezTo>
                  <a:cubicBezTo>
                    <a:pt x="3614" y="19102"/>
                    <a:pt x="3439" y="18797"/>
                    <a:pt x="3280" y="18485"/>
                  </a:cubicBezTo>
                  <a:cubicBezTo>
                    <a:pt x="1058" y="13966"/>
                    <a:pt x="1332" y="10003"/>
                    <a:pt x="3067" y="6609"/>
                  </a:cubicBezTo>
                  <a:cubicBezTo>
                    <a:pt x="4466" y="3909"/>
                    <a:pt x="7456" y="2570"/>
                    <a:pt x="10621" y="2387"/>
                  </a:cubicBezTo>
                  <a:cubicBezTo>
                    <a:pt x="10725" y="2384"/>
                    <a:pt x="10828" y="2383"/>
                    <a:pt x="10929" y="2383"/>
                  </a:cubicBezTo>
                  <a:cubicBezTo>
                    <a:pt x="14509" y="2383"/>
                    <a:pt x="16636" y="4181"/>
                    <a:pt x="17872" y="5750"/>
                  </a:cubicBezTo>
                  <a:cubicBezTo>
                    <a:pt x="17811" y="5240"/>
                    <a:pt x="18420" y="4791"/>
                    <a:pt x="18572" y="4297"/>
                  </a:cubicBezTo>
                  <a:cubicBezTo>
                    <a:pt x="18732" y="3810"/>
                    <a:pt x="18283" y="3254"/>
                    <a:pt x="17788" y="2714"/>
                  </a:cubicBezTo>
                  <a:cubicBezTo>
                    <a:pt x="17476" y="2372"/>
                    <a:pt x="17111" y="1999"/>
                    <a:pt x="16411" y="1748"/>
                  </a:cubicBezTo>
                  <a:cubicBezTo>
                    <a:pt x="15818" y="1535"/>
                    <a:pt x="15019" y="1444"/>
                    <a:pt x="14661" y="1193"/>
                  </a:cubicBezTo>
                  <a:cubicBezTo>
                    <a:pt x="14342" y="964"/>
                    <a:pt x="14509" y="652"/>
                    <a:pt x="14068" y="455"/>
                  </a:cubicBezTo>
                  <a:cubicBezTo>
                    <a:pt x="13863" y="363"/>
                    <a:pt x="13613" y="329"/>
                    <a:pt x="13338" y="329"/>
                  </a:cubicBezTo>
                  <a:cubicBezTo>
                    <a:pt x="12571" y="329"/>
                    <a:pt x="11611" y="592"/>
                    <a:pt x="10895" y="592"/>
                  </a:cubicBezTo>
                  <a:cubicBezTo>
                    <a:pt x="10887" y="592"/>
                    <a:pt x="10880" y="592"/>
                    <a:pt x="10872" y="591"/>
                  </a:cubicBezTo>
                  <a:cubicBezTo>
                    <a:pt x="10036" y="584"/>
                    <a:pt x="9777" y="127"/>
                    <a:pt x="9047" y="21"/>
                  </a:cubicBezTo>
                  <a:cubicBezTo>
                    <a:pt x="8955" y="7"/>
                    <a:pt x="8858" y="1"/>
                    <a:pt x="8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9" name="Google Shape;9349;p38"/>
            <p:cNvSpPr/>
            <p:nvPr/>
          </p:nvSpPr>
          <p:spPr>
            <a:xfrm>
              <a:off x="-1963499" y="-4306732"/>
              <a:ext cx="84876" cy="172902"/>
            </a:xfrm>
            <a:custGeom>
              <a:avLst/>
              <a:gdLst/>
              <a:ahLst/>
              <a:cxnLst/>
              <a:rect l="l" t="t" r="r" b="b"/>
              <a:pathLst>
                <a:path w="1401" h="2854" extrusionOk="0">
                  <a:moveTo>
                    <a:pt x="427" y="0"/>
                  </a:moveTo>
                  <a:cubicBezTo>
                    <a:pt x="366" y="191"/>
                    <a:pt x="290" y="373"/>
                    <a:pt x="191" y="541"/>
                  </a:cubicBezTo>
                  <a:cubicBezTo>
                    <a:pt x="130" y="640"/>
                    <a:pt x="69" y="731"/>
                    <a:pt x="1" y="822"/>
                  </a:cubicBezTo>
                  <a:cubicBezTo>
                    <a:pt x="31" y="1058"/>
                    <a:pt x="77" y="1286"/>
                    <a:pt x="145" y="1507"/>
                  </a:cubicBezTo>
                  <a:cubicBezTo>
                    <a:pt x="411" y="1849"/>
                    <a:pt x="655" y="2207"/>
                    <a:pt x="868" y="2587"/>
                  </a:cubicBezTo>
                  <a:cubicBezTo>
                    <a:pt x="921" y="2671"/>
                    <a:pt x="974" y="2762"/>
                    <a:pt x="1020" y="2853"/>
                  </a:cubicBezTo>
                  <a:cubicBezTo>
                    <a:pt x="1134" y="2488"/>
                    <a:pt x="1256" y="2131"/>
                    <a:pt x="1400" y="1773"/>
                  </a:cubicBezTo>
                  <a:cubicBezTo>
                    <a:pt x="1210" y="1332"/>
                    <a:pt x="1005" y="898"/>
                    <a:pt x="769" y="480"/>
                  </a:cubicBezTo>
                  <a:cubicBezTo>
                    <a:pt x="678" y="305"/>
                    <a:pt x="556" y="145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38"/>
            <p:cNvSpPr/>
            <p:nvPr/>
          </p:nvSpPr>
          <p:spPr>
            <a:xfrm>
              <a:off x="-1709533" y="-4612314"/>
              <a:ext cx="52162" cy="162301"/>
            </a:xfrm>
            <a:custGeom>
              <a:avLst/>
              <a:gdLst/>
              <a:ahLst/>
              <a:cxnLst/>
              <a:rect l="l" t="t" r="r" b="b"/>
              <a:pathLst>
                <a:path w="861" h="2679" extrusionOk="0">
                  <a:moveTo>
                    <a:pt x="860" y="0"/>
                  </a:moveTo>
                  <a:lnTo>
                    <a:pt x="860" y="0"/>
                  </a:lnTo>
                  <a:cubicBezTo>
                    <a:pt x="564" y="175"/>
                    <a:pt x="282" y="358"/>
                    <a:pt x="1" y="541"/>
                  </a:cubicBezTo>
                  <a:cubicBezTo>
                    <a:pt x="8" y="647"/>
                    <a:pt x="23" y="769"/>
                    <a:pt x="31" y="883"/>
                  </a:cubicBezTo>
                  <a:cubicBezTo>
                    <a:pt x="77" y="1454"/>
                    <a:pt x="77" y="2062"/>
                    <a:pt x="100" y="2678"/>
                  </a:cubicBezTo>
                  <a:cubicBezTo>
                    <a:pt x="267" y="1765"/>
                    <a:pt x="526" y="868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38"/>
            <p:cNvSpPr/>
            <p:nvPr/>
          </p:nvSpPr>
          <p:spPr>
            <a:xfrm>
              <a:off x="-1896675" y="-4511382"/>
              <a:ext cx="41560" cy="87663"/>
            </a:xfrm>
            <a:custGeom>
              <a:avLst/>
              <a:gdLst/>
              <a:ahLst/>
              <a:cxnLst/>
              <a:rect l="l" t="t" r="r" b="b"/>
              <a:pathLst>
                <a:path w="686" h="1447" extrusionOk="0">
                  <a:moveTo>
                    <a:pt x="685" y="1"/>
                  </a:moveTo>
                  <a:lnTo>
                    <a:pt x="685" y="1"/>
                  </a:lnTo>
                  <a:cubicBezTo>
                    <a:pt x="594" y="61"/>
                    <a:pt x="503" y="122"/>
                    <a:pt x="427" y="191"/>
                  </a:cubicBezTo>
                  <a:cubicBezTo>
                    <a:pt x="259" y="343"/>
                    <a:pt x="115" y="510"/>
                    <a:pt x="1" y="700"/>
                  </a:cubicBezTo>
                  <a:cubicBezTo>
                    <a:pt x="191" y="929"/>
                    <a:pt x="351" y="1180"/>
                    <a:pt x="480" y="1446"/>
                  </a:cubicBezTo>
                  <a:cubicBezTo>
                    <a:pt x="480" y="1279"/>
                    <a:pt x="488" y="1104"/>
                    <a:pt x="503" y="936"/>
                  </a:cubicBezTo>
                  <a:cubicBezTo>
                    <a:pt x="526" y="617"/>
                    <a:pt x="587" y="305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38"/>
            <p:cNvSpPr/>
            <p:nvPr/>
          </p:nvSpPr>
          <p:spPr>
            <a:xfrm>
              <a:off x="-1952412" y="-3765602"/>
              <a:ext cx="52101" cy="56705"/>
            </a:xfrm>
            <a:custGeom>
              <a:avLst/>
              <a:gdLst/>
              <a:ahLst/>
              <a:cxnLst/>
              <a:rect l="l" t="t" r="r" b="b"/>
              <a:pathLst>
                <a:path w="860" h="936" extrusionOk="0">
                  <a:moveTo>
                    <a:pt x="0" y="0"/>
                  </a:moveTo>
                  <a:lnTo>
                    <a:pt x="0" y="0"/>
                  </a:lnTo>
                  <a:cubicBezTo>
                    <a:pt x="305" y="289"/>
                    <a:pt x="594" y="601"/>
                    <a:pt x="860" y="936"/>
                  </a:cubicBezTo>
                  <a:cubicBezTo>
                    <a:pt x="814" y="769"/>
                    <a:pt x="769" y="601"/>
                    <a:pt x="731" y="441"/>
                  </a:cubicBezTo>
                  <a:cubicBezTo>
                    <a:pt x="472" y="312"/>
                    <a:pt x="228" y="1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38"/>
            <p:cNvSpPr/>
            <p:nvPr/>
          </p:nvSpPr>
          <p:spPr>
            <a:xfrm>
              <a:off x="-2010026" y="-3862898"/>
              <a:ext cx="78394" cy="83059"/>
            </a:xfrm>
            <a:custGeom>
              <a:avLst/>
              <a:gdLst/>
              <a:ahLst/>
              <a:cxnLst/>
              <a:rect l="l" t="t" r="r" b="b"/>
              <a:pathLst>
                <a:path w="1294" h="137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14"/>
                    <a:pt x="145" y="419"/>
                    <a:pt x="244" y="625"/>
                  </a:cubicBezTo>
                  <a:cubicBezTo>
                    <a:pt x="586" y="876"/>
                    <a:pt x="944" y="1157"/>
                    <a:pt x="1294" y="1370"/>
                  </a:cubicBezTo>
                  <a:cubicBezTo>
                    <a:pt x="997" y="1074"/>
                    <a:pt x="708" y="800"/>
                    <a:pt x="426" y="495"/>
                  </a:cubicBezTo>
                  <a:cubicBezTo>
                    <a:pt x="282" y="343"/>
                    <a:pt x="137" y="17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38"/>
            <p:cNvSpPr/>
            <p:nvPr/>
          </p:nvSpPr>
          <p:spPr>
            <a:xfrm>
              <a:off x="-2023415" y="-4219189"/>
              <a:ext cx="107897" cy="204284"/>
            </a:xfrm>
            <a:custGeom>
              <a:avLst/>
              <a:gdLst/>
              <a:ahLst/>
              <a:cxnLst/>
              <a:rect l="l" t="t" r="r" b="b"/>
              <a:pathLst>
                <a:path w="1781" h="3372" extrusionOk="0">
                  <a:moveTo>
                    <a:pt x="427" y="1"/>
                  </a:moveTo>
                  <a:cubicBezTo>
                    <a:pt x="236" y="206"/>
                    <a:pt x="92" y="457"/>
                    <a:pt x="1" y="724"/>
                  </a:cubicBezTo>
                  <a:cubicBezTo>
                    <a:pt x="99" y="1104"/>
                    <a:pt x="229" y="1469"/>
                    <a:pt x="404" y="1812"/>
                  </a:cubicBezTo>
                  <a:cubicBezTo>
                    <a:pt x="678" y="2124"/>
                    <a:pt x="936" y="2443"/>
                    <a:pt x="1180" y="2778"/>
                  </a:cubicBezTo>
                  <a:cubicBezTo>
                    <a:pt x="1317" y="2968"/>
                    <a:pt x="1461" y="3166"/>
                    <a:pt x="1598" y="3371"/>
                  </a:cubicBezTo>
                  <a:cubicBezTo>
                    <a:pt x="1644" y="3006"/>
                    <a:pt x="1705" y="2649"/>
                    <a:pt x="1781" y="2299"/>
                  </a:cubicBezTo>
                  <a:cubicBezTo>
                    <a:pt x="1400" y="1728"/>
                    <a:pt x="1104" y="1104"/>
                    <a:pt x="883" y="450"/>
                  </a:cubicBezTo>
                  <a:cubicBezTo>
                    <a:pt x="891" y="450"/>
                    <a:pt x="891" y="442"/>
                    <a:pt x="883" y="442"/>
                  </a:cubicBezTo>
                  <a:cubicBezTo>
                    <a:pt x="754" y="275"/>
                    <a:pt x="602" y="130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5" name="Google Shape;9355;p38"/>
            <p:cNvSpPr/>
            <p:nvPr/>
          </p:nvSpPr>
          <p:spPr>
            <a:xfrm>
              <a:off x="-1181308" y="-4492056"/>
              <a:ext cx="257718" cy="31866"/>
            </a:xfrm>
            <a:custGeom>
              <a:avLst/>
              <a:gdLst/>
              <a:ahLst/>
              <a:cxnLst/>
              <a:rect l="l" t="t" r="r" b="b"/>
              <a:pathLst>
                <a:path w="4254" h="526" extrusionOk="0">
                  <a:moveTo>
                    <a:pt x="1302" y="1"/>
                  </a:moveTo>
                  <a:cubicBezTo>
                    <a:pt x="1271" y="1"/>
                    <a:pt x="1241" y="1"/>
                    <a:pt x="1210" y="1"/>
                  </a:cubicBezTo>
                  <a:cubicBezTo>
                    <a:pt x="807" y="1"/>
                    <a:pt x="404" y="24"/>
                    <a:pt x="0" y="70"/>
                  </a:cubicBezTo>
                  <a:cubicBezTo>
                    <a:pt x="191" y="138"/>
                    <a:pt x="381" y="222"/>
                    <a:pt x="563" y="305"/>
                  </a:cubicBezTo>
                  <a:cubicBezTo>
                    <a:pt x="888" y="283"/>
                    <a:pt x="1214" y="272"/>
                    <a:pt x="1539" y="272"/>
                  </a:cubicBezTo>
                  <a:cubicBezTo>
                    <a:pt x="2448" y="272"/>
                    <a:pt x="3357" y="358"/>
                    <a:pt x="4253" y="526"/>
                  </a:cubicBezTo>
                  <a:cubicBezTo>
                    <a:pt x="4208" y="458"/>
                    <a:pt x="4162" y="397"/>
                    <a:pt x="4116" y="336"/>
                  </a:cubicBezTo>
                  <a:cubicBezTo>
                    <a:pt x="3195" y="115"/>
                    <a:pt x="2245" y="1"/>
                    <a:pt x="1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6" name="Google Shape;9356;p38"/>
            <p:cNvSpPr/>
            <p:nvPr/>
          </p:nvSpPr>
          <p:spPr>
            <a:xfrm>
              <a:off x="-1090069" y="-4442681"/>
              <a:ext cx="181202" cy="44286"/>
            </a:xfrm>
            <a:custGeom>
              <a:avLst/>
              <a:gdLst/>
              <a:ahLst/>
              <a:cxnLst/>
              <a:rect l="l" t="t" r="r" b="b"/>
              <a:pathLst>
                <a:path w="2991" h="731" extrusionOk="0">
                  <a:moveTo>
                    <a:pt x="1" y="0"/>
                  </a:moveTo>
                  <a:cubicBezTo>
                    <a:pt x="161" y="99"/>
                    <a:pt x="320" y="206"/>
                    <a:pt x="465" y="312"/>
                  </a:cubicBezTo>
                  <a:cubicBezTo>
                    <a:pt x="1309" y="358"/>
                    <a:pt x="2146" y="502"/>
                    <a:pt x="2960" y="730"/>
                  </a:cubicBezTo>
                  <a:cubicBezTo>
                    <a:pt x="2968" y="708"/>
                    <a:pt x="2976" y="685"/>
                    <a:pt x="2991" y="654"/>
                  </a:cubicBezTo>
                  <a:cubicBezTo>
                    <a:pt x="2025" y="304"/>
                    <a:pt x="1020" y="8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7" name="Google Shape;9357;p38"/>
            <p:cNvSpPr/>
            <p:nvPr/>
          </p:nvSpPr>
          <p:spPr>
            <a:xfrm>
              <a:off x="-1042087" y="-4409057"/>
              <a:ext cx="124921" cy="46164"/>
            </a:xfrm>
            <a:custGeom>
              <a:avLst/>
              <a:gdLst/>
              <a:ahLst/>
              <a:cxnLst/>
              <a:rect l="l" t="t" r="r" b="b"/>
              <a:pathLst>
                <a:path w="2062" h="762" extrusionOk="0">
                  <a:moveTo>
                    <a:pt x="0" y="0"/>
                  </a:moveTo>
                  <a:cubicBezTo>
                    <a:pt x="122" y="99"/>
                    <a:pt x="236" y="198"/>
                    <a:pt x="350" y="297"/>
                  </a:cubicBezTo>
                  <a:cubicBezTo>
                    <a:pt x="670" y="373"/>
                    <a:pt x="981" y="465"/>
                    <a:pt x="1286" y="571"/>
                  </a:cubicBezTo>
                  <a:cubicBezTo>
                    <a:pt x="1461" y="624"/>
                    <a:pt x="1628" y="693"/>
                    <a:pt x="1796" y="761"/>
                  </a:cubicBezTo>
                  <a:cubicBezTo>
                    <a:pt x="1879" y="640"/>
                    <a:pt x="1978" y="510"/>
                    <a:pt x="2062" y="381"/>
                  </a:cubicBezTo>
                  <a:cubicBezTo>
                    <a:pt x="1385" y="191"/>
                    <a:pt x="700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8" name="Google Shape;9358;p38"/>
            <p:cNvSpPr/>
            <p:nvPr/>
          </p:nvSpPr>
          <p:spPr>
            <a:xfrm>
              <a:off x="-2006331" y="-3994243"/>
              <a:ext cx="32775" cy="37864"/>
            </a:xfrm>
            <a:custGeom>
              <a:avLst/>
              <a:gdLst/>
              <a:ahLst/>
              <a:cxnLst/>
              <a:rect l="l" t="t" r="r" b="b"/>
              <a:pathLst>
                <a:path w="541" h="625" extrusionOk="0">
                  <a:moveTo>
                    <a:pt x="53" y="1"/>
                  </a:moveTo>
                  <a:cubicBezTo>
                    <a:pt x="38" y="92"/>
                    <a:pt x="15" y="183"/>
                    <a:pt x="0" y="275"/>
                  </a:cubicBezTo>
                  <a:cubicBezTo>
                    <a:pt x="107" y="335"/>
                    <a:pt x="213" y="396"/>
                    <a:pt x="320" y="465"/>
                  </a:cubicBezTo>
                  <a:cubicBezTo>
                    <a:pt x="388" y="510"/>
                    <a:pt x="464" y="564"/>
                    <a:pt x="540" y="625"/>
                  </a:cubicBezTo>
                  <a:cubicBezTo>
                    <a:pt x="373" y="419"/>
                    <a:pt x="213" y="214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9" name="Google Shape;9359;p38"/>
            <p:cNvSpPr/>
            <p:nvPr/>
          </p:nvSpPr>
          <p:spPr>
            <a:xfrm>
              <a:off x="-1758848" y="-4562999"/>
              <a:ext cx="32775" cy="173387"/>
            </a:xfrm>
            <a:custGeom>
              <a:avLst/>
              <a:gdLst/>
              <a:ahLst/>
              <a:cxnLst/>
              <a:rect l="l" t="t" r="r" b="b"/>
              <a:pathLst>
                <a:path w="541" h="2862" extrusionOk="0">
                  <a:moveTo>
                    <a:pt x="351" y="0"/>
                  </a:moveTo>
                  <a:cubicBezTo>
                    <a:pt x="297" y="31"/>
                    <a:pt x="244" y="61"/>
                    <a:pt x="183" y="92"/>
                  </a:cubicBezTo>
                  <a:cubicBezTo>
                    <a:pt x="153" y="168"/>
                    <a:pt x="122" y="236"/>
                    <a:pt x="92" y="312"/>
                  </a:cubicBezTo>
                  <a:cubicBezTo>
                    <a:pt x="61" y="381"/>
                    <a:pt x="31" y="472"/>
                    <a:pt x="1" y="556"/>
                  </a:cubicBezTo>
                  <a:cubicBezTo>
                    <a:pt x="92" y="1096"/>
                    <a:pt x="138" y="1636"/>
                    <a:pt x="153" y="2176"/>
                  </a:cubicBezTo>
                  <a:cubicBezTo>
                    <a:pt x="160" y="2397"/>
                    <a:pt x="168" y="2625"/>
                    <a:pt x="168" y="2861"/>
                  </a:cubicBezTo>
                  <a:cubicBezTo>
                    <a:pt x="290" y="2762"/>
                    <a:pt x="419" y="2663"/>
                    <a:pt x="541" y="2564"/>
                  </a:cubicBezTo>
                  <a:cubicBezTo>
                    <a:pt x="465" y="1682"/>
                    <a:pt x="465" y="792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0" name="Google Shape;9360;p38"/>
            <p:cNvSpPr/>
            <p:nvPr/>
          </p:nvSpPr>
          <p:spPr>
            <a:xfrm>
              <a:off x="-2017418" y="-4091964"/>
              <a:ext cx="87178" cy="154485"/>
            </a:xfrm>
            <a:custGeom>
              <a:avLst/>
              <a:gdLst/>
              <a:ahLst/>
              <a:cxnLst/>
              <a:rect l="l" t="t" r="r" b="b"/>
              <a:pathLst>
                <a:path w="1439" h="255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336"/>
                    <a:pt x="198" y="678"/>
                    <a:pt x="244" y="1028"/>
                  </a:cubicBezTo>
                  <a:cubicBezTo>
                    <a:pt x="609" y="1560"/>
                    <a:pt x="1020" y="2040"/>
                    <a:pt x="1416" y="2549"/>
                  </a:cubicBezTo>
                  <a:cubicBezTo>
                    <a:pt x="1416" y="2352"/>
                    <a:pt x="1423" y="2161"/>
                    <a:pt x="1438" y="1964"/>
                  </a:cubicBezTo>
                  <a:cubicBezTo>
                    <a:pt x="1385" y="1903"/>
                    <a:pt x="1332" y="1842"/>
                    <a:pt x="1279" y="1781"/>
                  </a:cubicBezTo>
                  <a:cubicBezTo>
                    <a:pt x="837" y="1279"/>
                    <a:pt x="449" y="724"/>
                    <a:pt x="130" y="138"/>
                  </a:cubicBezTo>
                  <a:cubicBezTo>
                    <a:pt x="92" y="92"/>
                    <a:pt x="46" y="4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38"/>
            <p:cNvSpPr/>
            <p:nvPr/>
          </p:nvSpPr>
          <p:spPr>
            <a:xfrm>
              <a:off x="-1239407" y="-4534586"/>
              <a:ext cx="263231" cy="33866"/>
            </a:xfrm>
            <a:custGeom>
              <a:avLst/>
              <a:gdLst/>
              <a:ahLst/>
              <a:cxnLst/>
              <a:rect l="l" t="t" r="r" b="b"/>
              <a:pathLst>
                <a:path w="4345" h="559" extrusionOk="0">
                  <a:moveTo>
                    <a:pt x="3238" y="1"/>
                  </a:moveTo>
                  <a:cubicBezTo>
                    <a:pt x="2414" y="1"/>
                    <a:pt x="1593" y="88"/>
                    <a:pt x="784" y="262"/>
                  </a:cubicBezTo>
                  <a:cubicBezTo>
                    <a:pt x="518" y="323"/>
                    <a:pt x="252" y="399"/>
                    <a:pt x="1" y="475"/>
                  </a:cubicBezTo>
                  <a:cubicBezTo>
                    <a:pt x="107" y="498"/>
                    <a:pt x="221" y="528"/>
                    <a:pt x="328" y="559"/>
                  </a:cubicBezTo>
                  <a:lnTo>
                    <a:pt x="343" y="559"/>
                  </a:lnTo>
                  <a:cubicBezTo>
                    <a:pt x="1442" y="324"/>
                    <a:pt x="2556" y="211"/>
                    <a:pt x="3678" y="211"/>
                  </a:cubicBezTo>
                  <a:cubicBezTo>
                    <a:pt x="3900" y="211"/>
                    <a:pt x="4122" y="215"/>
                    <a:pt x="4345" y="224"/>
                  </a:cubicBezTo>
                  <a:cubicBezTo>
                    <a:pt x="4269" y="163"/>
                    <a:pt x="4200" y="102"/>
                    <a:pt x="4117" y="34"/>
                  </a:cubicBezTo>
                  <a:cubicBezTo>
                    <a:pt x="3824" y="12"/>
                    <a:pt x="3531" y="1"/>
                    <a:pt x="3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38"/>
            <p:cNvSpPr/>
            <p:nvPr/>
          </p:nvSpPr>
          <p:spPr>
            <a:xfrm>
              <a:off x="-1412251" y="-4623401"/>
              <a:ext cx="254507" cy="105171"/>
            </a:xfrm>
            <a:custGeom>
              <a:avLst/>
              <a:gdLst/>
              <a:ahLst/>
              <a:cxnLst/>
              <a:rect l="l" t="t" r="r" b="b"/>
              <a:pathLst>
                <a:path w="4201" h="1736" extrusionOk="0">
                  <a:moveTo>
                    <a:pt x="4086" y="1"/>
                  </a:moveTo>
                  <a:cubicBezTo>
                    <a:pt x="3752" y="69"/>
                    <a:pt x="3440" y="153"/>
                    <a:pt x="3135" y="244"/>
                  </a:cubicBezTo>
                  <a:cubicBezTo>
                    <a:pt x="2656" y="396"/>
                    <a:pt x="2200" y="556"/>
                    <a:pt x="1758" y="731"/>
                  </a:cubicBezTo>
                  <a:cubicBezTo>
                    <a:pt x="1416" y="876"/>
                    <a:pt x="1074" y="1035"/>
                    <a:pt x="746" y="1210"/>
                  </a:cubicBezTo>
                  <a:cubicBezTo>
                    <a:pt x="488" y="1378"/>
                    <a:pt x="244" y="1553"/>
                    <a:pt x="1" y="1735"/>
                  </a:cubicBezTo>
                  <a:cubicBezTo>
                    <a:pt x="123" y="1720"/>
                    <a:pt x="237" y="1713"/>
                    <a:pt x="358" y="1705"/>
                  </a:cubicBezTo>
                  <a:cubicBezTo>
                    <a:pt x="480" y="1697"/>
                    <a:pt x="609" y="1697"/>
                    <a:pt x="739" y="1697"/>
                  </a:cubicBezTo>
                  <a:cubicBezTo>
                    <a:pt x="1150" y="1393"/>
                    <a:pt x="1576" y="1127"/>
                    <a:pt x="2032" y="899"/>
                  </a:cubicBezTo>
                  <a:cubicBezTo>
                    <a:pt x="2473" y="693"/>
                    <a:pt x="2938" y="541"/>
                    <a:pt x="3417" y="434"/>
                  </a:cubicBezTo>
                  <a:cubicBezTo>
                    <a:pt x="3675" y="366"/>
                    <a:pt x="3934" y="313"/>
                    <a:pt x="4200" y="259"/>
                  </a:cubicBezTo>
                  <a:cubicBezTo>
                    <a:pt x="4162" y="168"/>
                    <a:pt x="4124" y="84"/>
                    <a:pt x="4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38"/>
            <p:cNvSpPr/>
            <p:nvPr/>
          </p:nvSpPr>
          <p:spPr>
            <a:xfrm>
              <a:off x="-1324224" y="-4580508"/>
              <a:ext cx="248509" cy="65974"/>
            </a:xfrm>
            <a:custGeom>
              <a:avLst/>
              <a:gdLst/>
              <a:ahLst/>
              <a:cxnLst/>
              <a:rect l="l" t="t" r="r" b="b"/>
              <a:pathLst>
                <a:path w="4102" h="1089" extrusionOk="0">
                  <a:moveTo>
                    <a:pt x="3371" y="0"/>
                  </a:moveTo>
                  <a:cubicBezTo>
                    <a:pt x="2785" y="84"/>
                    <a:pt x="2200" y="213"/>
                    <a:pt x="1637" y="381"/>
                  </a:cubicBezTo>
                  <a:cubicBezTo>
                    <a:pt x="1074" y="540"/>
                    <a:pt x="526" y="754"/>
                    <a:pt x="1" y="1012"/>
                  </a:cubicBezTo>
                  <a:cubicBezTo>
                    <a:pt x="222" y="1027"/>
                    <a:pt x="435" y="1050"/>
                    <a:pt x="648" y="1088"/>
                  </a:cubicBezTo>
                  <a:cubicBezTo>
                    <a:pt x="1515" y="677"/>
                    <a:pt x="2436" y="404"/>
                    <a:pt x="3387" y="274"/>
                  </a:cubicBezTo>
                  <a:cubicBezTo>
                    <a:pt x="3615" y="236"/>
                    <a:pt x="3858" y="213"/>
                    <a:pt x="4102" y="191"/>
                  </a:cubicBezTo>
                  <a:cubicBezTo>
                    <a:pt x="3843" y="122"/>
                    <a:pt x="3592" y="61"/>
                    <a:pt x="3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38"/>
            <p:cNvSpPr/>
            <p:nvPr/>
          </p:nvSpPr>
          <p:spPr>
            <a:xfrm>
              <a:off x="-1182701" y="-4557910"/>
              <a:ext cx="169207" cy="22173"/>
            </a:xfrm>
            <a:custGeom>
              <a:avLst/>
              <a:gdLst/>
              <a:ahLst/>
              <a:cxnLst/>
              <a:rect l="l" t="t" r="r" b="b"/>
              <a:pathLst>
                <a:path w="2793" h="366" extrusionOk="0">
                  <a:moveTo>
                    <a:pt x="2397" y="0"/>
                  </a:moveTo>
                  <a:cubicBezTo>
                    <a:pt x="1979" y="31"/>
                    <a:pt x="1560" y="69"/>
                    <a:pt x="1165" y="129"/>
                  </a:cubicBezTo>
                  <a:cubicBezTo>
                    <a:pt x="769" y="183"/>
                    <a:pt x="381" y="259"/>
                    <a:pt x="1" y="365"/>
                  </a:cubicBezTo>
                  <a:cubicBezTo>
                    <a:pt x="692" y="234"/>
                    <a:pt x="1396" y="165"/>
                    <a:pt x="2107" y="165"/>
                  </a:cubicBezTo>
                  <a:cubicBezTo>
                    <a:pt x="2178" y="165"/>
                    <a:pt x="2250" y="166"/>
                    <a:pt x="2321" y="167"/>
                  </a:cubicBezTo>
                  <a:cubicBezTo>
                    <a:pt x="2473" y="167"/>
                    <a:pt x="2633" y="167"/>
                    <a:pt x="2793" y="175"/>
                  </a:cubicBezTo>
                  <a:cubicBezTo>
                    <a:pt x="2663" y="107"/>
                    <a:pt x="2534" y="46"/>
                    <a:pt x="2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38"/>
            <p:cNvSpPr/>
            <p:nvPr/>
          </p:nvSpPr>
          <p:spPr>
            <a:xfrm>
              <a:off x="-1905884" y="-3671576"/>
              <a:ext cx="28656" cy="33260"/>
            </a:xfrm>
            <a:custGeom>
              <a:avLst/>
              <a:gdLst/>
              <a:ahLst/>
              <a:cxnLst/>
              <a:rect l="l" t="t" r="r" b="b"/>
              <a:pathLst>
                <a:path w="473" h="549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90"/>
                    <a:pt x="313" y="373"/>
                    <a:pt x="472" y="548"/>
                  </a:cubicBezTo>
                  <a:cubicBezTo>
                    <a:pt x="427" y="411"/>
                    <a:pt x="381" y="282"/>
                    <a:pt x="328" y="145"/>
                  </a:cubicBezTo>
                  <a:cubicBezTo>
                    <a:pt x="221" y="107"/>
                    <a:pt x="107" y="4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38"/>
            <p:cNvSpPr/>
            <p:nvPr/>
          </p:nvSpPr>
          <p:spPr>
            <a:xfrm>
              <a:off x="-1545898" y="-4654238"/>
              <a:ext cx="120377" cy="122195"/>
            </a:xfrm>
            <a:custGeom>
              <a:avLst/>
              <a:gdLst/>
              <a:ahLst/>
              <a:cxnLst/>
              <a:rect l="l" t="t" r="r" b="b"/>
              <a:pathLst>
                <a:path w="1987" h="2017" extrusionOk="0">
                  <a:moveTo>
                    <a:pt x="1499" y="0"/>
                  </a:moveTo>
                  <a:cubicBezTo>
                    <a:pt x="944" y="624"/>
                    <a:pt x="442" y="1301"/>
                    <a:pt x="0" y="2016"/>
                  </a:cubicBezTo>
                  <a:cubicBezTo>
                    <a:pt x="525" y="1430"/>
                    <a:pt x="1104" y="890"/>
                    <a:pt x="1735" y="418"/>
                  </a:cubicBezTo>
                  <a:cubicBezTo>
                    <a:pt x="1819" y="358"/>
                    <a:pt x="1902" y="297"/>
                    <a:pt x="1986" y="228"/>
                  </a:cubicBezTo>
                  <a:cubicBezTo>
                    <a:pt x="1826" y="160"/>
                    <a:pt x="1674" y="69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7" name="Google Shape;9367;p38"/>
            <p:cNvSpPr/>
            <p:nvPr/>
          </p:nvSpPr>
          <p:spPr>
            <a:xfrm>
              <a:off x="-1121875" y="-4461886"/>
              <a:ext cx="214886" cy="45497"/>
            </a:xfrm>
            <a:custGeom>
              <a:avLst/>
              <a:gdLst/>
              <a:ahLst/>
              <a:cxnLst/>
              <a:rect l="l" t="t" r="r" b="b"/>
              <a:pathLst>
                <a:path w="3547" h="751" extrusionOk="0">
                  <a:moveTo>
                    <a:pt x="602" y="1"/>
                  </a:moveTo>
                  <a:cubicBezTo>
                    <a:pt x="402" y="1"/>
                    <a:pt x="201" y="5"/>
                    <a:pt x="1" y="13"/>
                  </a:cubicBezTo>
                  <a:lnTo>
                    <a:pt x="85" y="51"/>
                  </a:lnTo>
                  <a:cubicBezTo>
                    <a:pt x="1264" y="112"/>
                    <a:pt x="2428" y="348"/>
                    <a:pt x="3546" y="751"/>
                  </a:cubicBezTo>
                  <a:cubicBezTo>
                    <a:pt x="3539" y="583"/>
                    <a:pt x="3493" y="416"/>
                    <a:pt x="3417" y="271"/>
                  </a:cubicBezTo>
                  <a:cubicBezTo>
                    <a:pt x="2489" y="90"/>
                    <a:pt x="1545" y="1"/>
                    <a:pt x="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8" name="Google Shape;9368;p38"/>
            <p:cNvSpPr/>
            <p:nvPr/>
          </p:nvSpPr>
          <p:spPr>
            <a:xfrm>
              <a:off x="-1508094" y="-4644423"/>
              <a:ext cx="302428" cy="140491"/>
            </a:xfrm>
            <a:custGeom>
              <a:avLst/>
              <a:gdLst/>
              <a:ahLst/>
              <a:cxnLst/>
              <a:rect l="l" t="t" r="r" b="b"/>
              <a:pathLst>
                <a:path w="4992" h="2319" extrusionOk="0">
                  <a:moveTo>
                    <a:pt x="4552" y="1"/>
                  </a:moveTo>
                  <a:cubicBezTo>
                    <a:pt x="4277" y="1"/>
                    <a:pt x="4001" y="24"/>
                    <a:pt x="3728" y="74"/>
                  </a:cubicBezTo>
                  <a:cubicBezTo>
                    <a:pt x="2945" y="371"/>
                    <a:pt x="2199" y="743"/>
                    <a:pt x="1492" y="1200"/>
                  </a:cubicBezTo>
                  <a:cubicBezTo>
                    <a:pt x="1088" y="1443"/>
                    <a:pt x="700" y="1717"/>
                    <a:pt x="335" y="2014"/>
                  </a:cubicBezTo>
                  <a:cubicBezTo>
                    <a:pt x="221" y="2113"/>
                    <a:pt x="114" y="2219"/>
                    <a:pt x="0" y="2318"/>
                  </a:cubicBezTo>
                  <a:cubicBezTo>
                    <a:pt x="289" y="2257"/>
                    <a:pt x="571" y="2204"/>
                    <a:pt x="868" y="2158"/>
                  </a:cubicBezTo>
                  <a:cubicBezTo>
                    <a:pt x="1065" y="2006"/>
                    <a:pt x="1278" y="1862"/>
                    <a:pt x="1499" y="1717"/>
                  </a:cubicBezTo>
                  <a:cubicBezTo>
                    <a:pt x="1674" y="1611"/>
                    <a:pt x="1857" y="1497"/>
                    <a:pt x="2039" y="1398"/>
                  </a:cubicBezTo>
                  <a:cubicBezTo>
                    <a:pt x="2595" y="1033"/>
                    <a:pt x="3180" y="721"/>
                    <a:pt x="3797" y="462"/>
                  </a:cubicBezTo>
                  <a:cubicBezTo>
                    <a:pt x="4177" y="302"/>
                    <a:pt x="4588" y="158"/>
                    <a:pt x="4991" y="21"/>
                  </a:cubicBezTo>
                  <a:cubicBezTo>
                    <a:pt x="4845" y="7"/>
                    <a:pt x="4699" y="1"/>
                    <a:pt x="4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38"/>
            <p:cNvSpPr/>
            <p:nvPr/>
          </p:nvSpPr>
          <p:spPr>
            <a:xfrm>
              <a:off x="-999739" y="-4370829"/>
              <a:ext cx="58159" cy="54464"/>
            </a:xfrm>
            <a:custGeom>
              <a:avLst/>
              <a:gdLst/>
              <a:ahLst/>
              <a:cxnLst/>
              <a:rect l="l" t="t" r="r" b="b"/>
              <a:pathLst>
                <a:path w="960" h="899" extrusionOk="0">
                  <a:moveTo>
                    <a:pt x="1" y="1"/>
                  </a:moveTo>
                  <a:lnTo>
                    <a:pt x="1" y="1"/>
                  </a:lnTo>
                  <a:cubicBezTo>
                    <a:pt x="282" y="282"/>
                    <a:pt x="549" y="587"/>
                    <a:pt x="800" y="899"/>
                  </a:cubicBezTo>
                  <a:cubicBezTo>
                    <a:pt x="792" y="701"/>
                    <a:pt x="845" y="495"/>
                    <a:pt x="960" y="328"/>
                  </a:cubicBezTo>
                  <a:cubicBezTo>
                    <a:pt x="648" y="206"/>
                    <a:pt x="328" y="9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38"/>
            <p:cNvSpPr/>
            <p:nvPr/>
          </p:nvSpPr>
          <p:spPr>
            <a:xfrm>
              <a:off x="-1898977" y="-3638377"/>
              <a:ext cx="201497" cy="293159"/>
            </a:xfrm>
            <a:custGeom>
              <a:avLst/>
              <a:gdLst/>
              <a:ahLst/>
              <a:cxnLst/>
              <a:rect l="l" t="t" r="r" b="b"/>
              <a:pathLst>
                <a:path w="3326" h="4839" extrusionOk="0">
                  <a:moveTo>
                    <a:pt x="1" y="0"/>
                  </a:moveTo>
                  <a:lnTo>
                    <a:pt x="1" y="0"/>
                  </a:lnTo>
                  <a:cubicBezTo>
                    <a:pt x="746" y="1590"/>
                    <a:pt x="2283" y="3766"/>
                    <a:pt x="3325" y="4839"/>
                  </a:cubicBezTo>
                  <a:cubicBezTo>
                    <a:pt x="2648" y="4116"/>
                    <a:pt x="2055" y="3310"/>
                    <a:pt x="1568" y="2450"/>
                  </a:cubicBezTo>
                  <a:cubicBezTo>
                    <a:pt x="1378" y="2145"/>
                    <a:pt x="1203" y="1841"/>
                    <a:pt x="1043" y="1529"/>
                  </a:cubicBezTo>
                  <a:cubicBezTo>
                    <a:pt x="898" y="1248"/>
                    <a:pt x="769" y="974"/>
                    <a:pt x="647" y="692"/>
                  </a:cubicBezTo>
                  <a:cubicBezTo>
                    <a:pt x="427" y="472"/>
                    <a:pt x="214" y="24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38"/>
            <p:cNvSpPr/>
            <p:nvPr/>
          </p:nvSpPr>
          <p:spPr>
            <a:xfrm>
              <a:off x="-1084071" y="-4507868"/>
              <a:ext cx="138370" cy="19144"/>
            </a:xfrm>
            <a:custGeom>
              <a:avLst/>
              <a:gdLst/>
              <a:ahLst/>
              <a:cxnLst/>
              <a:rect l="l" t="t" r="r" b="b"/>
              <a:pathLst>
                <a:path w="2284" h="316" extrusionOk="0">
                  <a:moveTo>
                    <a:pt x="1211" y="0"/>
                  </a:moveTo>
                  <a:cubicBezTo>
                    <a:pt x="807" y="0"/>
                    <a:pt x="402" y="14"/>
                    <a:pt x="1" y="41"/>
                  </a:cubicBezTo>
                  <a:cubicBezTo>
                    <a:pt x="640" y="64"/>
                    <a:pt x="1279" y="133"/>
                    <a:pt x="1903" y="247"/>
                  </a:cubicBezTo>
                  <a:cubicBezTo>
                    <a:pt x="2032" y="270"/>
                    <a:pt x="2161" y="292"/>
                    <a:pt x="2283" y="315"/>
                  </a:cubicBezTo>
                  <a:cubicBezTo>
                    <a:pt x="2230" y="254"/>
                    <a:pt x="2169" y="194"/>
                    <a:pt x="2116" y="125"/>
                  </a:cubicBezTo>
                  <a:cubicBezTo>
                    <a:pt x="2078" y="95"/>
                    <a:pt x="2047" y="57"/>
                    <a:pt x="2017" y="19"/>
                  </a:cubicBezTo>
                  <a:cubicBezTo>
                    <a:pt x="1749" y="6"/>
                    <a:pt x="1480" y="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38"/>
            <p:cNvSpPr/>
            <p:nvPr/>
          </p:nvSpPr>
          <p:spPr>
            <a:xfrm>
              <a:off x="-1845058" y="-4538099"/>
              <a:ext cx="59977" cy="230032"/>
            </a:xfrm>
            <a:custGeom>
              <a:avLst/>
              <a:gdLst/>
              <a:ahLst/>
              <a:cxnLst/>
              <a:rect l="l" t="t" r="r" b="b"/>
              <a:pathLst>
                <a:path w="990" h="3797" extrusionOk="0">
                  <a:moveTo>
                    <a:pt x="899" y="0"/>
                  </a:moveTo>
                  <a:cubicBezTo>
                    <a:pt x="693" y="76"/>
                    <a:pt x="480" y="145"/>
                    <a:pt x="282" y="229"/>
                  </a:cubicBezTo>
                  <a:cubicBezTo>
                    <a:pt x="130" y="624"/>
                    <a:pt x="47" y="1043"/>
                    <a:pt x="24" y="1469"/>
                  </a:cubicBezTo>
                  <a:cubicBezTo>
                    <a:pt x="1" y="1933"/>
                    <a:pt x="24" y="2397"/>
                    <a:pt x="100" y="2853"/>
                  </a:cubicBezTo>
                  <a:cubicBezTo>
                    <a:pt x="123" y="2960"/>
                    <a:pt x="145" y="3066"/>
                    <a:pt x="161" y="3173"/>
                  </a:cubicBezTo>
                  <a:cubicBezTo>
                    <a:pt x="237" y="3378"/>
                    <a:pt x="313" y="3584"/>
                    <a:pt x="381" y="3797"/>
                  </a:cubicBezTo>
                  <a:cubicBezTo>
                    <a:pt x="564" y="3538"/>
                    <a:pt x="754" y="3295"/>
                    <a:pt x="967" y="3059"/>
                  </a:cubicBezTo>
                  <a:cubicBezTo>
                    <a:pt x="959" y="3013"/>
                    <a:pt x="944" y="2960"/>
                    <a:pt x="937" y="2914"/>
                  </a:cubicBezTo>
                  <a:cubicBezTo>
                    <a:pt x="784" y="2245"/>
                    <a:pt x="769" y="1545"/>
                    <a:pt x="876" y="860"/>
                  </a:cubicBezTo>
                  <a:cubicBezTo>
                    <a:pt x="899" y="685"/>
                    <a:pt x="937" y="502"/>
                    <a:pt x="990" y="327"/>
                  </a:cubicBezTo>
                  <a:cubicBezTo>
                    <a:pt x="967" y="213"/>
                    <a:pt x="937" y="107"/>
                    <a:pt x="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38"/>
            <p:cNvSpPr/>
            <p:nvPr/>
          </p:nvSpPr>
          <p:spPr>
            <a:xfrm>
              <a:off x="-1912306" y="-4436259"/>
              <a:ext cx="71911" cy="206526"/>
            </a:xfrm>
            <a:custGeom>
              <a:avLst/>
              <a:gdLst/>
              <a:ahLst/>
              <a:cxnLst/>
              <a:rect l="l" t="t" r="r" b="b"/>
              <a:pathLst>
                <a:path w="1187" h="3409" extrusionOk="0">
                  <a:moveTo>
                    <a:pt x="53" y="1"/>
                  </a:moveTo>
                  <a:cubicBezTo>
                    <a:pt x="53" y="16"/>
                    <a:pt x="46" y="31"/>
                    <a:pt x="38" y="46"/>
                  </a:cubicBezTo>
                  <a:cubicBezTo>
                    <a:pt x="8" y="214"/>
                    <a:pt x="0" y="373"/>
                    <a:pt x="0" y="541"/>
                  </a:cubicBezTo>
                  <a:cubicBezTo>
                    <a:pt x="15" y="1187"/>
                    <a:pt x="198" y="1750"/>
                    <a:pt x="388" y="2306"/>
                  </a:cubicBezTo>
                  <a:cubicBezTo>
                    <a:pt x="517" y="2671"/>
                    <a:pt x="639" y="3044"/>
                    <a:pt x="769" y="3409"/>
                  </a:cubicBezTo>
                  <a:cubicBezTo>
                    <a:pt x="860" y="3219"/>
                    <a:pt x="959" y="3029"/>
                    <a:pt x="1058" y="2838"/>
                  </a:cubicBezTo>
                  <a:cubicBezTo>
                    <a:pt x="1103" y="2755"/>
                    <a:pt x="1141" y="2679"/>
                    <a:pt x="1187" y="2603"/>
                  </a:cubicBezTo>
                  <a:lnTo>
                    <a:pt x="1134" y="2458"/>
                  </a:lnTo>
                  <a:cubicBezTo>
                    <a:pt x="1058" y="2222"/>
                    <a:pt x="989" y="1979"/>
                    <a:pt x="928" y="1735"/>
                  </a:cubicBezTo>
                  <a:cubicBezTo>
                    <a:pt x="890" y="1636"/>
                    <a:pt x="845" y="1530"/>
                    <a:pt x="807" y="1423"/>
                  </a:cubicBezTo>
                  <a:cubicBezTo>
                    <a:pt x="586" y="906"/>
                    <a:pt x="365" y="41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38"/>
            <p:cNvSpPr/>
            <p:nvPr/>
          </p:nvSpPr>
          <p:spPr>
            <a:xfrm>
              <a:off x="-1553713" y="-4632125"/>
              <a:ext cx="171024" cy="140188"/>
            </a:xfrm>
            <a:custGeom>
              <a:avLst/>
              <a:gdLst/>
              <a:ahLst/>
              <a:cxnLst/>
              <a:rect l="l" t="t" r="r" b="b"/>
              <a:pathLst>
                <a:path w="2823" h="2314" extrusionOk="0">
                  <a:moveTo>
                    <a:pt x="2480" y="0"/>
                  </a:moveTo>
                  <a:cubicBezTo>
                    <a:pt x="2336" y="92"/>
                    <a:pt x="2199" y="198"/>
                    <a:pt x="2070" y="297"/>
                  </a:cubicBezTo>
                  <a:cubicBezTo>
                    <a:pt x="1720" y="571"/>
                    <a:pt x="1377" y="845"/>
                    <a:pt x="1058" y="1141"/>
                  </a:cubicBezTo>
                  <a:cubicBezTo>
                    <a:pt x="677" y="1499"/>
                    <a:pt x="320" y="1887"/>
                    <a:pt x="0" y="2313"/>
                  </a:cubicBezTo>
                  <a:lnTo>
                    <a:pt x="122" y="2275"/>
                  </a:lnTo>
                  <a:cubicBezTo>
                    <a:pt x="175" y="2222"/>
                    <a:pt x="236" y="2169"/>
                    <a:pt x="289" y="2115"/>
                  </a:cubicBezTo>
                  <a:cubicBezTo>
                    <a:pt x="396" y="2016"/>
                    <a:pt x="502" y="1925"/>
                    <a:pt x="601" y="1834"/>
                  </a:cubicBezTo>
                  <a:cubicBezTo>
                    <a:pt x="1050" y="1408"/>
                    <a:pt x="1522" y="1012"/>
                    <a:pt x="2016" y="639"/>
                  </a:cubicBezTo>
                  <a:cubicBezTo>
                    <a:pt x="2283" y="442"/>
                    <a:pt x="2556" y="244"/>
                    <a:pt x="2823" y="53"/>
                  </a:cubicBezTo>
                  <a:cubicBezTo>
                    <a:pt x="2709" y="46"/>
                    <a:pt x="2587" y="23"/>
                    <a:pt x="2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5" name="Google Shape;9375;p38"/>
            <p:cNvSpPr/>
            <p:nvPr/>
          </p:nvSpPr>
          <p:spPr>
            <a:xfrm>
              <a:off x="-2018326" y="-3949533"/>
              <a:ext cx="98204" cy="154001"/>
            </a:xfrm>
            <a:custGeom>
              <a:avLst/>
              <a:gdLst/>
              <a:ahLst/>
              <a:cxnLst/>
              <a:rect l="l" t="t" r="r" b="b"/>
              <a:pathLst>
                <a:path w="1621" h="2542" extrusionOk="0">
                  <a:moveTo>
                    <a:pt x="76" y="1"/>
                  </a:moveTo>
                  <a:cubicBezTo>
                    <a:pt x="31" y="176"/>
                    <a:pt x="0" y="351"/>
                    <a:pt x="0" y="526"/>
                  </a:cubicBezTo>
                  <a:lnTo>
                    <a:pt x="0" y="716"/>
                  </a:lnTo>
                  <a:cubicBezTo>
                    <a:pt x="206" y="1013"/>
                    <a:pt x="434" y="1294"/>
                    <a:pt x="685" y="1560"/>
                  </a:cubicBezTo>
                  <a:cubicBezTo>
                    <a:pt x="982" y="1895"/>
                    <a:pt x="1301" y="2207"/>
                    <a:pt x="1621" y="2542"/>
                  </a:cubicBezTo>
                  <a:cubicBezTo>
                    <a:pt x="1522" y="2002"/>
                    <a:pt x="1461" y="1454"/>
                    <a:pt x="1438" y="906"/>
                  </a:cubicBezTo>
                  <a:cubicBezTo>
                    <a:pt x="1134" y="701"/>
                    <a:pt x="837" y="457"/>
                    <a:pt x="540" y="259"/>
                  </a:cubicBezTo>
                  <a:cubicBezTo>
                    <a:pt x="388" y="160"/>
                    <a:pt x="236" y="69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6" name="Google Shape;9376;p38"/>
            <p:cNvSpPr/>
            <p:nvPr/>
          </p:nvSpPr>
          <p:spPr>
            <a:xfrm>
              <a:off x="-1625625" y="-4662538"/>
              <a:ext cx="146610" cy="196833"/>
            </a:xfrm>
            <a:custGeom>
              <a:avLst/>
              <a:gdLst/>
              <a:ahLst/>
              <a:cxnLst/>
              <a:rect l="l" t="t" r="r" b="b"/>
              <a:pathLst>
                <a:path w="2420" h="3249" extrusionOk="0">
                  <a:moveTo>
                    <a:pt x="2374" y="0"/>
                  </a:moveTo>
                  <a:cubicBezTo>
                    <a:pt x="2321" y="46"/>
                    <a:pt x="2260" y="99"/>
                    <a:pt x="2207" y="152"/>
                  </a:cubicBezTo>
                  <a:cubicBezTo>
                    <a:pt x="1461" y="860"/>
                    <a:pt x="928" y="1636"/>
                    <a:pt x="442" y="2450"/>
                  </a:cubicBezTo>
                  <a:cubicBezTo>
                    <a:pt x="289" y="2716"/>
                    <a:pt x="137" y="2975"/>
                    <a:pt x="0" y="3249"/>
                  </a:cubicBezTo>
                  <a:cubicBezTo>
                    <a:pt x="145" y="3180"/>
                    <a:pt x="289" y="3127"/>
                    <a:pt x="434" y="3066"/>
                  </a:cubicBezTo>
                  <a:cubicBezTo>
                    <a:pt x="480" y="2975"/>
                    <a:pt x="525" y="2876"/>
                    <a:pt x="571" y="2785"/>
                  </a:cubicBezTo>
                  <a:cubicBezTo>
                    <a:pt x="1043" y="1796"/>
                    <a:pt x="1720" y="860"/>
                    <a:pt x="2420" y="8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7" name="Google Shape;9377;p38"/>
            <p:cNvSpPr/>
            <p:nvPr/>
          </p:nvSpPr>
          <p:spPr>
            <a:xfrm>
              <a:off x="-1657916" y="-4664416"/>
              <a:ext cx="147579" cy="214401"/>
            </a:xfrm>
            <a:custGeom>
              <a:avLst/>
              <a:gdLst/>
              <a:ahLst/>
              <a:cxnLst/>
              <a:rect l="l" t="t" r="r" b="b"/>
              <a:pathLst>
                <a:path w="2436" h="3539" extrusionOk="0">
                  <a:moveTo>
                    <a:pt x="2435" y="1"/>
                  </a:moveTo>
                  <a:lnTo>
                    <a:pt x="2435" y="1"/>
                  </a:lnTo>
                  <a:cubicBezTo>
                    <a:pt x="1865" y="24"/>
                    <a:pt x="1210" y="237"/>
                    <a:pt x="640" y="510"/>
                  </a:cubicBezTo>
                  <a:cubicBezTo>
                    <a:pt x="587" y="670"/>
                    <a:pt x="541" y="830"/>
                    <a:pt x="495" y="990"/>
                  </a:cubicBezTo>
                  <a:cubicBezTo>
                    <a:pt x="267" y="1827"/>
                    <a:pt x="100" y="2679"/>
                    <a:pt x="1" y="3538"/>
                  </a:cubicBezTo>
                  <a:lnTo>
                    <a:pt x="54" y="3508"/>
                  </a:lnTo>
                  <a:cubicBezTo>
                    <a:pt x="434" y="2663"/>
                    <a:pt x="906" y="1865"/>
                    <a:pt x="1461" y="1119"/>
                  </a:cubicBezTo>
                  <a:cubicBezTo>
                    <a:pt x="1751" y="716"/>
                    <a:pt x="2078" y="343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8" name="Google Shape;9378;p38"/>
            <p:cNvSpPr/>
            <p:nvPr/>
          </p:nvSpPr>
          <p:spPr>
            <a:xfrm>
              <a:off x="-1969920" y="-4520409"/>
              <a:ext cx="1023723" cy="1030448"/>
            </a:xfrm>
            <a:custGeom>
              <a:avLst/>
              <a:gdLst/>
              <a:ahLst/>
              <a:cxnLst/>
              <a:rect l="l" t="t" r="r" b="b"/>
              <a:pathLst>
                <a:path w="16898" h="17009" extrusionOk="0">
                  <a:moveTo>
                    <a:pt x="9871" y="1"/>
                  </a:moveTo>
                  <a:cubicBezTo>
                    <a:pt x="9770" y="1"/>
                    <a:pt x="9667" y="2"/>
                    <a:pt x="9563" y="5"/>
                  </a:cubicBezTo>
                  <a:cubicBezTo>
                    <a:pt x="6398" y="188"/>
                    <a:pt x="3408" y="1527"/>
                    <a:pt x="2009" y="4227"/>
                  </a:cubicBezTo>
                  <a:cubicBezTo>
                    <a:pt x="274" y="7621"/>
                    <a:pt x="0" y="11584"/>
                    <a:pt x="2214" y="16096"/>
                  </a:cubicBezTo>
                  <a:cubicBezTo>
                    <a:pt x="2366" y="16400"/>
                    <a:pt x="2541" y="16712"/>
                    <a:pt x="2731" y="17009"/>
                  </a:cubicBezTo>
                  <a:cubicBezTo>
                    <a:pt x="1735" y="15236"/>
                    <a:pt x="1506" y="13593"/>
                    <a:pt x="1841" y="12581"/>
                  </a:cubicBezTo>
                  <a:cubicBezTo>
                    <a:pt x="2077" y="11858"/>
                    <a:pt x="2518" y="11310"/>
                    <a:pt x="2503" y="10314"/>
                  </a:cubicBezTo>
                  <a:cubicBezTo>
                    <a:pt x="2496" y="9576"/>
                    <a:pt x="2267" y="8670"/>
                    <a:pt x="2579" y="8130"/>
                  </a:cubicBezTo>
                  <a:cubicBezTo>
                    <a:pt x="2838" y="7689"/>
                    <a:pt x="3302" y="7712"/>
                    <a:pt x="3606" y="7347"/>
                  </a:cubicBezTo>
                  <a:cubicBezTo>
                    <a:pt x="4116" y="6753"/>
                    <a:pt x="3987" y="5536"/>
                    <a:pt x="4580" y="4828"/>
                  </a:cubicBezTo>
                  <a:cubicBezTo>
                    <a:pt x="5280" y="4030"/>
                    <a:pt x="6368" y="4303"/>
                    <a:pt x="7213" y="3801"/>
                  </a:cubicBezTo>
                  <a:cubicBezTo>
                    <a:pt x="7981" y="3352"/>
                    <a:pt x="8559" y="2409"/>
                    <a:pt x="9541" y="2310"/>
                  </a:cubicBezTo>
                  <a:cubicBezTo>
                    <a:pt x="9597" y="2305"/>
                    <a:pt x="9652" y="2302"/>
                    <a:pt x="9705" y="2302"/>
                  </a:cubicBezTo>
                  <a:cubicBezTo>
                    <a:pt x="10496" y="2302"/>
                    <a:pt x="10992" y="2849"/>
                    <a:pt x="11755" y="2934"/>
                  </a:cubicBezTo>
                  <a:cubicBezTo>
                    <a:pt x="11859" y="2948"/>
                    <a:pt x="11964" y="2954"/>
                    <a:pt x="12069" y="2954"/>
                  </a:cubicBezTo>
                  <a:cubicBezTo>
                    <a:pt x="12824" y="2954"/>
                    <a:pt x="13609" y="2645"/>
                    <a:pt x="14477" y="2645"/>
                  </a:cubicBezTo>
                  <a:cubicBezTo>
                    <a:pt x="14495" y="2645"/>
                    <a:pt x="14513" y="2645"/>
                    <a:pt x="14531" y="2645"/>
                  </a:cubicBezTo>
                  <a:cubicBezTo>
                    <a:pt x="15520" y="2645"/>
                    <a:pt x="16494" y="3101"/>
                    <a:pt x="16898" y="3634"/>
                  </a:cubicBezTo>
                  <a:cubicBezTo>
                    <a:pt x="16852" y="3550"/>
                    <a:pt x="16821" y="3459"/>
                    <a:pt x="16814" y="3368"/>
                  </a:cubicBezTo>
                  <a:cubicBezTo>
                    <a:pt x="15586" y="1799"/>
                    <a:pt x="13451" y="1"/>
                    <a:pt x="9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9" name="Google Shape;9379;p38"/>
            <p:cNvSpPr/>
            <p:nvPr/>
          </p:nvSpPr>
          <p:spPr>
            <a:xfrm>
              <a:off x="-1799863" y="-4155576"/>
              <a:ext cx="77485" cy="17145"/>
            </a:xfrm>
            <a:custGeom>
              <a:avLst/>
              <a:gdLst/>
              <a:ahLst/>
              <a:cxnLst/>
              <a:rect l="l" t="t" r="r" b="b"/>
              <a:pathLst>
                <a:path w="1279" h="283" extrusionOk="0">
                  <a:moveTo>
                    <a:pt x="1279" y="1"/>
                  </a:moveTo>
                  <a:lnTo>
                    <a:pt x="1279" y="1"/>
                  </a:lnTo>
                  <a:cubicBezTo>
                    <a:pt x="845" y="77"/>
                    <a:pt x="419" y="168"/>
                    <a:pt x="0" y="282"/>
                  </a:cubicBezTo>
                  <a:cubicBezTo>
                    <a:pt x="145" y="260"/>
                    <a:pt x="290" y="237"/>
                    <a:pt x="434" y="206"/>
                  </a:cubicBezTo>
                  <a:cubicBezTo>
                    <a:pt x="700" y="161"/>
                    <a:pt x="982" y="115"/>
                    <a:pt x="1256" y="9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0" name="Google Shape;9380;p38"/>
            <p:cNvSpPr/>
            <p:nvPr/>
          </p:nvSpPr>
          <p:spPr>
            <a:xfrm>
              <a:off x="-1903097" y="-4212646"/>
              <a:ext cx="197802" cy="83907"/>
            </a:xfrm>
            <a:custGeom>
              <a:avLst/>
              <a:gdLst/>
              <a:ahLst/>
              <a:cxnLst/>
              <a:rect l="l" t="t" r="r" b="b"/>
              <a:pathLst>
                <a:path w="3265" h="1385" extrusionOk="0">
                  <a:moveTo>
                    <a:pt x="2218" y="1"/>
                  </a:moveTo>
                  <a:cubicBezTo>
                    <a:pt x="1976" y="1"/>
                    <a:pt x="1734" y="13"/>
                    <a:pt x="1491" y="38"/>
                  </a:cubicBezTo>
                  <a:cubicBezTo>
                    <a:pt x="1119" y="76"/>
                    <a:pt x="753" y="144"/>
                    <a:pt x="396" y="243"/>
                  </a:cubicBezTo>
                  <a:cubicBezTo>
                    <a:pt x="244" y="616"/>
                    <a:pt x="114" y="996"/>
                    <a:pt x="0" y="1384"/>
                  </a:cubicBezTo>
                  <a:cubicBezTo>
                    <a:pt x="989" y="943"/>
                    <a:pt x="2032" y="692"/>
                    <a:pt x="3089" y="532"/>
                  </a:cubicBezTo>
                  <a:cubicBezTo>
                    <a:pt x="3135" y="372"/>
                    <a:pt x="3196" y="220"/>
                    <a:pt x="3264" y="76"/>
                  </a:cubicBezTo>
                  <a:cubicBezTo>
                    <a:pt x="2917" y="26"/>
                    <a:pt x="2568" y="1"/>
                    <a:pt x="2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1" name="Google Shape;9381;p38"/>
            <p:cNvSpPr/>
            <p:nvPr/>
          </p:nvSpPr>
          <p:spPr>
            <a:xfrm>
              <a:off x="-1666640" y="-4467156"/>
              <a:ext cx="245723" cy="101960"/>
            </a:xfrm>
            <a:custGeom>
              <a:avLst/>
              <a:gdLst/>
              <a:ahLst/>
              <a:cxnLst/>
              <a:rect l="l" t="t" r="r" b="b"/>
              <a:pathLst>
                <a:path w="4056" h="1683" extrusionOk="0">
                  <a:moveTo>
                    <a:pt x="723" y="1"/>
                  </a:moveTo>
                  <a:cubicBezTo>
                    <a:pt x="472" y="115"/>
                    <a:pt x="236" y="229"/>
                    <a:pt x="0" y="358"/>
                  </a:cubicBezTo>
                  <a:cubicBezTo>
                    <a:pt x="1202" y="473"/>
                    <a:pt x="2336" y="777"/>
                    <a:pt x="3234" y="1309"/>
                  </a:cubicBezTo>
                  <a:cubicBezTo>
                    <a:pt x="3431" y="1431"/>
                    <a:pt x="3614" y="1553"/>
                    <a:pt x="3804" y="1682"/>
                  </a:cubicBezTo>
                  <a:cubicBezTo>
                    <a:pt x="3888" y="1637"/>
                    <a:pt x="3964" y="1591"/>
                    <a:pt x="4055" y="1553"/>
                  </a:cubicBezTo>
                  <a:cubicBezTo>
                    <a:pt x="4040" y="1553"/>
                    <a:pt x="4032" y="1545"/>
                    <a:pt x="4025" y="1538"/>
                  </a:cubicBezTo>
                  <a:cubicBezTo>
                    <a:pt x="3637" y="1294"/>
                    <a:pt x="3234" y="1066"/>
                    <a:pt x="2830" y="830"/>
                  </a:cubicBezTo>
                  <a:cubicBezTo>
                    <a:pt x="2168" y="457"/>
                    <a:pt x="1461" y="176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38"/>
            <p:cNvSpPr/>
            <p:nvPr/>
          </p:nvSpPr>
          <p:spPr>
            <a:xfrm>
              <a:off x="-1491070" y="-4440379"/>
              <a:ext cx="120862" cy="59977"/>
            </a:xfrm>
            <a:custGeom>
              <a:avLst/>
              <a:gdLst/>
              <a:ahLst/>
              <a:cxnLst/>
              <a:rect l="l" t="t" r="r" b="b"/>
              <a:pathLst>
                <a:path w="1995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84"/>
                    <a:pt x="313" y="175"/>
                    <a:pt x="457" y="266"/>
                  </a:cubicBezTo>
                  <a:cubicBezTo>
                    <a:pt x="845" y="502"/>
                    <a:pt x="1241" y="738"/>
                    <a:pt x="1606" y="989"/>
                  </a:cubicBezTo>
                  <a:lnTo>
                    <a:pt x="1637" y="989"/>
                  </a:lnTo>
                  <a:cubicBezTo>
                    <a:pt x="1697" y="982"/>
                    <a:pt x="1756" y="978"/>
                    <a:pt x="1815" y="978"/>
                  </a:cubicBezTo>
                  <a:cubicBezTo>
                    <a:pt x="1874" y="978"/>
                    <a:pt x="1933" y="982"/>
                    <a:pt x="1994" y="989"/>
                  </a:cubicBezTo>
                  <a:cubicBezTo>
                    <a:pt x="1880" y="906"/>
                    <a:pt x="1758" y="822"/>
                    <a:pt x="1629" y="746"/>
                  </a:cubicBezTo>
                  <a:cubicBezTo>
                    <a:pt x="1112" y="434"/>
                    <a:pt x="564" y="18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3" name="Google Shape;9383;p38"/>
            <p:cNvSpPr/>
            <p:nvPr/>
          </p:nvSpPr>
          <p:spPr>
            <a:xfrm>
              <a:off x="-1865778" y="-4326118"/>
              <a:ext cx="259535" cy="97356"/>
            </a:xfrm>
            <a:custGeom>
              <a:avLst/>
              <a:gdLst/>
              <a:ahLst/>
              <a:cxnLst/>
              <a:rect l="l" t="t" r="r" b="b"/>
              <a:pathLst>
                <a:path w="4284" h="1607" extrusionOk="0">
                  <a:moveTo>
                    <a:pt x="944" y="1"/>
                  </a:moveTo>
                  <a:cubicBezTo>
                    <a:pt x="693" y="320"/>
                    <a:pt x="472" y="663"/>
                    <a:pt x="290" y="1020"/>
                  </a:cubicBezTo>
                  <a:cubicBezTo>
                    <a:pt x="183" y="1211"/>
                    <a:pt x="92" y="1408"/>
                    <a:pt x="1" y="1606"/>
                  </a:cubicBezTo>
                  <a:cubicBezTo>
                    <a:pt x="145" y="1561"/>
                    <a:pt x="282" y="1515"/>
                    <a:pt x="427" y="1477"/>
                  </a:cubicBezTo>
                  <a:cubicBezTo>
                    <a:pt x="1020" y="1317"/>
                    <a:pt x="1629" y="1218"/>
                    <a:pt x="2245" y="1188"/>
                  </a:cubicBezTo>
                  <a:cubicBezTo>
                    <a:pt x="2338" y="1184"/>
                    <a:pt x="2432" y="1182"/>
                    <a:pt x="2526" y="1182"/>
                  </a:cubicBezTo>
                  <a:cubicBezTo>
                    <a:pt x="2807" y="1182"/>
                    <a:pt x="3091" y="1199"/>
                    <a:pt x="3371" y="1233"/>
                  </a:cubicBezTo>
                  <a:cubicBezTo>
                    <a:pt x="3660" y="1104"/>
                    <a:pt x="3972" y="1013"/>
                    <a:pt x="4284" y="967"/>
                  </a:cubicBezTo>
                  <a:cubicBezTo>
                    <a:pt x="4231" y="960"/>
                    <a:pt x="4177" y="944"/>
                    <a:pt x="4124" y="937"/>
                  </a:cubicBezTo>
                  <a:cubicBezTo>
                    <a:pt x="3713" y="838"/>
                    <a:pt x="3310" y="716"/>
                    <a:pt x="2907" y="594"/>
                  </a:cubicBezTo>
                  <a:cubicBezTo>
                    <a:pt x="2252" y="397"/>
                    <a:pt x="1606" y="168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4" name="Google Shape;9384;p38"/>
            <p:cNvSpPr/>
            <p:nvPr/>
          </p:nvSpPr>
          <p:spPr>
            <a:xfrm>
              <a:off x="-1220505" y="-4501265"/>
              <a:ext cx="115288" cy="111169"/>
            </a:xfrm>
            <a:custGeom>
              <a:avLst/>
              <a:gdLst/>
              <a:ahLst/>
              <a:cxnLst/>
              <a:rect l="l" t="t" r="r" b="b"/>
              <a:pathLst>
                <a:path w="1903" h="1835" extrusionOk="0">
                  <a:moveTo>
                    <a:pt x="1" y="1"/>
                  </a:moveTo>
                  <a:cubicBezTo>
                    <a:pt x="617" y="435"/>
                    <a:pt x="1172" y="944"/>
                    <a:pt x="1659" y="1522"/>
                  </a:cubicBezTo>
                  <a:cubicBezTo>
                    <a:pt x="1743" y="1629"/>
                    <a:pt x="1827" y="1728"/>
                    <a:pt x="1903" y="1834"/>
                  </a:cubicBezTo>
                  <a:cubicBezTo>
                    <a:pt x="1553" y="1332"/>
                    <a:pt x="1150" y="868"/>
                    <a:pt x="701" y="450"/>
                  </a:cubicBezTo>
                  <a:cubicBezTo>
                    <a:pt x="571" y="336"/>
                    <a:pt x="434" y="214"/>
                    <a:pt x="297" y="100"/>
                  </a:cubicBezTo>
                  <a:cubicBezTo>
                    <a:pt x="206" y="69"/>
                    <a:pt x="100" y="3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5" name="Google Shape;9385;p38"/>
            <p:cNvSpPr/>
            <p:nvPr/>
          </p:nvSpPr>
          <p:spPr>
            <a:xfrm>
              <a:off x="-1918788" y="-3926450"/>
              <a:ext cx="100567" cy="97295"/>
            </a:xfrm>
            <a:custGeom>
              <a:avLst/>
              <a:gdLst/>
              <a:ahLst/>
              <a:cxnLst/>
              <a:rect l="l" t="t" r="r" b="b"/>
              <a:pathLst>
                <a:path w="1660" h="1606" extrusionOk="0">
                  <a:moveTo>
                    <a:pt x="1629" y="0"/>
                  </a:moveTo>
                  <a:cubicBezTo>
                    <a:pt x="1370" y="190"/>
                    <a:pt x="1111" y="380"/>
                    <a:pt x="868" y="593"/>
                  </a:cubicBezTo>
                  <a:cubicBezTo>
                    <a:pt x="526" y="883"/>
                    <a:pt x="229" y="1225"/>
                    <a:pt x="1" y="1605"/>
                  </a:cubicBezTo>
                  <a:lnTo>
                    <a:pt x="92" y="1514"/>
                  </a:lnTo>
                  <a:cubicBezTo>
                    <a:pt x="343" y="1301"/>
                    <a:pt x="609" y="1103"/>
                    <a:pt x="891" y="928"/>
                  </a:cubicBezTo>
                  <a:cubicBezTo>
                    <a:pt x="1111" y="799"/>
                    <a:pt x="1347" y="692"/>
                    <a:pt x="1583" y="586"/>
                  </a:cubicBezTo>
                  <a:lnTo>
                    <a:pt x="1659" y="555"/>
                  </a:lnTo>
                  <a:lnTo>
                    <a:pt x="1659" y="510"/>
                  </a:lnTo>
                  <a:cubicBezTo>
                    <a:pt x="1659" y="342"/>
                    <a:pt x="1644" y="175"/>
                    <a:pt x="1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38"/>
            <p:cNvSpPr/>
            <p:nvPr/>
          </p:nvSpPr>
          <p:spPr>
            <a:xfrm>
              <a:off x="-1779144" y="-4064762"/>
              <a:ext cx="16660" cy="6543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275" y="1"/>
                  </a:moveTo>
                  <a:lnTo>
                    <a:pt x="1" y="107"/>
                  </a:lnTo>
                  <a:cubicBezTo>
                    <a:pt x="46" y="100"/>
                    <a:pt x="100" y="84"/>
                    <a:pt x="138" y="77"/>
                  </a:cubicBezTo>
                  <a:cubicBezTo>
                    <a:pt x="183" y="54"/>
                    <a:pt x="229" y="23"/>
                    <a:pt x="275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38"/>
            <p:cNvSpPr/>
            <p:nvPr/>
          </p:nvSpPr>
          <p:spPr>
            <a:xfrm>
              <a:off x="-1928481" y="-4125588"/>
              <a:ext cx="199195" cy="131403"/>
            </a:xfrm>
            <a:custGeom>
              <a:avLst/>
              <a:gdLst/>
              <a:ahLst/>
              <a:cxnLst/>
              <a:rect l="l" t="t" r="r" b="b"/>
              <a:pathLst>
                <a:path w="3288" h="2169" extrusionOk="0">
                  <a:moveTo>
                    <a:pt x="3287" y="0"/>
                  </a:moveTo>
                  <a:cubicBezTo>
                    <a:pt x="2983" y="38"/>
                    <a:pt x="2686" y="99"/>
                    <a:pt x="2397" y="160"/>
                  </a:cubicBezTo>
                  <a:cubicBezTo>
                    <a:pt x="2017" y="244"/>
                    <a:pt x="1637" y="305"/>
                    <a:pt x="1264" y="388"/>
                  </a:cubicBezTo>
                  <a:cubicBezTo>
                    <a:pt x="914" y="457"/>
                    <a:pt x="564" y="556"/>
                    <a:pt x="229" y="685"/>
                  </a:cubicBezTo>
                  <a:cubicBezTo>
                    <a:pt x="123" y="1172"/>
                    <a:pt x="46" y="1667"/>
                    <a:pt x="1" y="2169"/>
                  </a:cubicBezTo>
                  <a:cubicBezTo>
                    <a:pt x="115" y="2077"/>
                    <a:pt x="229" y="2001"/>
                    <a:pt x="351" y="1925"/>
                  </a:cubicBezTo>
                  <a:cubicBezTo>
                    <a:pt x="663" y="1629"/>
                    <a:pt x="1013" y="1370"/>
                    <a:pt x="1385" y="1157"/>
                  </a:cubicBezTo>
                  <a:cubicBezTo>
                    <a:pt x="1735" y="967"/>
                    <a:pt x="2093" y="814"/>
                    <a:pt x="2466" y="678"/>
                  </a:cubicBezTo>
                  <a:cubicBezTo>
                    <a:pt x="2694" y="594"/>
                    <a:pt x="2922" y="518"/>
                    <a:pt x="3151" y="434"/>
                  </a:cubicBezTo>
                  <a:cubicBezTo>
                    <a:pt x="3204" y="297"/>
                    <a:pt x="3249" y="153"/>
                    <a:pt x="3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38"/>
            <p:cNvSpPr/>
            <p:nvPr/>
          </p:nvSpPr>
          <p:spPr>
            <a:xfrm>
              <a:off x="-1918303" y="-3859203"/>
              <a:ext cx="96811" cy="138795"/>
            </a:xfrm>
            <a:custGeom>
              <a:avLst/>
              <a:gdLst/>
              <a:ahLst/>
              <a:cxnLst/>
              <a:rect l="l" t="t" r="r" b="b"/>
              <a:pathLst>
                <a:path w="1598" h="2291" extrusionOk="0">
                  <a:moveTo>
                    <a:pt x="1598" y="1"/>
                  </a:moveTo>
                  <a:lnTo>
                    <a:pt x="1598" y="1"/>
                  </a:lnTo>
                  <a:cubicBezTo>
                    <a:pt x="1354" y="115"/>
                    <a:pt x="1126" y="244"/>
                    <a:pt x="906" y="396"/>
                  </a:cubicBezTo>
                  <a:cubicBezTo>
                    <a:pt x="578" y="640"/>
                    <a:pt x="274" y="906"/>
                    <a:pt x="0" y="1203"/>
                  </a:cubicBezTo>
                  <a:cubicBezTo>
                    <a:pt x="61" y="1560"/>
                    <a:pt x="145" y="1918"/>
                    <a:pt x="244" y="2291"/>
                  </a:cubicBezTo>
                  <a:cubicBezTo>
                    <a:pt x="464" y="1857"/>
                    <a:pt x="753" y="1462"/>
                    <a:pt x="1103" y="1134"/>
                  </a:cubicBezTo>
                  <a:cubicBezTo>
                    <a:pt x="1157" y="1081"/>
                    <a:pt x="1210" y="1028"/>
                    <a:pt x="1271" y="975"/>
                  </a:cubicBezTo>
                  <a:cubicBezTo>
                    <a:pt x="1415" y="663"/>
                    <a:pt x="1529" y="336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38"/>
            <p:cNvSpPr/>
            <p:nvPr/>
          </p:nvSpPr>
          <p:spPr>
            <a:xfrm>
              <a:off x="-1145382" y="-4472669"/>
              <a:ext cx="128193" cy="125890"/>
            </a:xfrm>
            <a:custGeom>
              <a:avLst/>
              <a:gdLst/>
              <a:ahLst/>
              <a:cxnLst/>
              <a:rect l="l" t="t" r="r" b="b"/>
              <a:pathLst>
                <a:path w="2116" h="2078" extrusionOk="0">
                  <a:moveTo>
                    <a:pt x="1" y="1"/>
                  </a:moveTo>
                  <a:lnTo>
                    <a:pt x="1" y="1"/>
                  </a:lnTo>
                  <a:cubicBezTo>
                    <a:pt x="374" y="373"/>
                    <a:pt x="716" y="784"/>
                    <a:pt x="1013" y="1218"/>
                  </a:cubicBezTo>
                  <a:cubicBezTo>
                    <a:pt x="1157" y="1439"/>
                    <a:pt x="1287" y="1667"/>
                    <a:pt x="1401" y="1895"/>
                  </a:cubicBezTo>
                  <a:cubicBezTo>
                    <a:pt x="1644" y="1933"/>
                    <a:pt x="1880" y="1994"/>
                    <a:pt x="2116" y="2078"/>
                  </a:cubicBezTo>
                  <a:cubicBezTo>
                    <a:pt x="1910" y="1629"/>
                    <a:pt x="1659" y="1203"/>
                    <a:pt x="1378" y="807"/>
                  </a:cubicBezTo>
                  <a:cubicBezTo>
                    <a:pt x="944" y="495"/>
                    <a:pt x="488" y="22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38"/>
            <p:cNvSpPr/>
            <p:nvPr/>
          </p:nvSpPr>
          <p:spPr>
            <a:xfrm>
              <a:off x="-1308957" y="-4517804"/>
              <a:ext cx="199619" cy="162725"/>
            </a:xfrm>
            <a:custGeom>
              <a:avLst/>
              <a:gdLst/>
              <a:ahLst/>
              <a:cxnLst/>
              <a:rect l="l" t="t" r="r" b="b"/>
              <a:pathLst>
                <a:path w="3295" h="2686" extrusionOk="0">
                  <a:moveTo>
                    <a:pt x="0" y="0"/>
                  </a:moveTo>
                  <a:lnTo>
                    <a:pt x="0" y="0"/>
                  </a:lnTo>
                  <a:cubicBezTo>
                    <a:pt x="456" y="350"/>
                    <a:pt x="890" y="738"/>
                    <a:pt x="1286" y="1156"/>
                  </a:cubicBezTo>
                  <a:cubicBezTo>
                    <a:pt x="1605" y="1476"/>
                    <a:pt x="1917" y="1795"/>
                    <a:pt x="2214" y="2123"/>
                  </a:cubicBezTo>
                  <a:cubicBezTo>
                    <a:pt x="2381" y="2305"/>
                    <a:pt x="2549" y="2488"/>
                    <a:pt x="2701" y="2686"/>
                  </a:cubicBezTo>
                  <a:cubicBezTo>
                    <a:pt x="2891" y="2648"/>
                    <a:pt x="3089" y="2625"/>
                    <a:pt x="3294" y="2610"/>
                  </a:cubicBezTo>
                  <a:cubicBezTo>
                    <a:pt x="2747" y="1834"/>
                    <a:pt x="2069" y="1156"/>
                    <a:pt x="1301" y="601"/>
                  </a:cubicBezTo>
                  <a:cubicBezTo>
                    <a:pt x="1019" y="403"/>
                    <a:pt x="723" y="221"/>
                    <a:pt x="418" y="53"/>
                  </a:cubicBezTo>
                  <a:cubicBezTo>
                    <a:pt x="282" y="30"/>
                    <a:pt x="145" y="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38"/>
            <p:cNvSpPr/>
            <p:nvPr/>
          </p:nvSpPr>
          <p:spPr>
            <a:xfrm>
              <a:off x="-1890193" y="-3726889"/>
              <a:ext cx="85785" cy="236938"/>
            </a:xfrm>
            <a:custGeom>
              <a:avLst/>
              <a:gdLst/>
              <a:ahLst/>
              <a:cxnLst/>
              <a:rect l="l" t="t" r="r" b="b"/>
              <a:pathLst>
                <a:path w="1416" h="3911" extrusionOk="0">
                  <a:moveTo>
                    <a:pt x="411" y="0"/>
                  </a:moveTo>
                  <a:cubicBezTo>
                    <a:pt x="282" y="183"/>
                    <a:pt x="183" y="373"/>
                    <a:pt x="92" y="579"/>
                  </a:cubicBezTo>
                  <a:cubicBezTo>
                    <a:pt x="61" y="662"/>
                    <a:pt x="31" y="746"/>
                    <a:pt x="0" y="837"/>
                  </a:cubicBezTo>
                  <a:cubicBezTo>
                    <a:pt x="244" y="1575"/>
                    <a:pt x="540" y="2298"/>
                    <a:pt x="898" y="2998"/>
                  </a:cubicBezTo>
                  <a:cubicBezTo>
                    <a:pt x="1050" y="3302"/>
                    <a:pt x="1225" y="3614"/>
                    <a:pt x="1415" y="3911"/>
                  </a:cubicBezTo>
                  <a:cubicBezTo>
                    <a:pt x="571" y="2420"/>
                    <a:pt x="274" y="1005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38"/>
            <p:cNvSpPr/>
            <p:nvPr/>
          </p:nvSpPr>
          <p:spPr>
            <a:xfrm>
              <a:off x="-1423762" y="-4520591"/>
              <a:ext cx="254507" cy="172902"/>
            </a:xfrm>
            <a:custGeom>
              <a:avLst/>
              <a:gdLst/>
              <a:ahLst/>
              <a:cxnLst/>
              <a:rect l="l" t="t" r="r" b="b"/>
              <a:pathLst>
                <a:path w="4201" h="2854" extrusionOk="0">
                  <a:moveTo>
                    <a:pt x="1157" y="0"/>
                  </a:moveTo>
                  <a:cubicBezTo>
                    <a:pt x="959" y="0"/>
                    <a:pt x="754" y="0"/>
                    <a:pt x="548" y="8"/>
                  </a:cubicBezTo>
                  <a:cubicBezTo>
                    <a:pt x="366" y="16"/>
                    <a:pt x="183" y="31"/>
                    <a:pt x="1" y="54"/>
                  </a:cubicBezTo>
                  <a:cubicBezTo>
                    <a:pt x="1142" y="434"/>
                    <a:pt x="2131" y="997"/>
                    <a:pt x="2831" y="1667"/>
                  </a:cubicBezTo>
                  <a:cubicBezTo>
                    <a:pt x="3234" y="2047"/>
                    <a:pt x="3569" y="2450"/>
                    <a:pt x="3919" y="2853"/>
                  </a:cubicBezTo>
                  <a:lnTo>
                    <a:pt x="4200" y="2800"/>
                  </a:lnTo>
                  <a:cubicBezTo>
                    <a:pt x="4018" y="2572"/>
                    <a:pt x="3805" y="2344"/>
                    <a:pt x="3584" y="2123"/>
                  </a:cubicBezTo>
                  <a:cubicBezTo>
                    <a:pt x="3257" y="1796"/>
                    <a:pt x="2922" y="1461"/>
                    <a:pt x="2580" y="1142"/>
                  </a:cubicBezTo>
                  <a:cubicBezTo>
                    <a:pt x="2146" y="708"/>
                    <a:pt x="1667" y="328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3" name="Google Shape;9393;p38"/>
            <p:cNvSpPr/>
            <p:nvPr/>
          </p:nvSpPr>
          <p:spPr>
            <a:xfrm>
              <a:off x="-1006646" y="-4377251"/>
              <a:ext cx="59977" cy="77000"/>
            </a:xfrm>
            <a:custGeom>
              <a:avLst/>
              <a:gdLst/>
              <a:ahLst/>
              <a:cxnLst/>
              <a:rect l="l" t="t" r="r" b="b"/>
              <a:pathLst>
                <a:path w="990" h="1271" extrusionOk="0">
                  <a:moveTo>
                    <a:pt x="1" y="0"/>
                  </a:moveTo>
                  <a:cubicBezTo>
                    <a:pt x="123" y="236"/>
                    <a:pt x="229" y="472"/>
                    <a:pt x="320" y="723"/>
                  </a:cubicBezTo>
                  <a:cubicBezTo>
                    <a:pt x="579" y="860"/>
                    <a:pt x="807" y="1043"/>
                    <a:pt x="990" y="1271"/>
                  </a:cubicBezTo>
                  <a:cubicBezTo>
                    <a:pt x="944" y="1187"/>
                    <a:pt x="914" y="1096"/>
                    <a:pt x="906" y="1005"/>
                  </a:cubicBezTo>
                  <a:cubicBezTo>
                    <a:pt x="632" y="655"/>
                    <a:pt x="328" y="31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4" name="Google Shape;9394;p38"/>
            <p:cNvSpPr/>
            <p:nvPr/>
          </p:nvSpPr>
          <p:spPr>
            <a:xfrm>
              <a:off x="-1583217" y="-4408572"/>
              <a:ext cx="127284" cy="64096"/>
            </a:xfrm>
            <a:custGeom>
              <a:avLst/>
              <a:gdLst/>
              <a:ahLst/>
              <a:cxnLst/>
              <a:rect l="l" t="t" r="r" b="b"/>
              <a:pathLst>
                <a:path w="2101" h="1058" extrusionOk="0">
                  <a:moveTo>
                    <a:pt x="0" y="0"/>
                  </a:moveTo>
                  <a:cubicBezTo>
                    <a:pt x="457" y="213"/>
                    <a:pt x="875" y="472"/>
                    <a:pt x="1309" y="708"/>
                  </a:cubicBezTo>
                  <a:cubicBezTo>
                    <a:pt x="1522" y="822"/>
                    <a:pt x="1735" y="943"/>
                    <a:pt x="1940" y="1058"/>
                  </a:cubicBezTo>
                  <a:cubicBezTo>
                    <a:pt x="1994" y="1012"/>
                    <a:pt x="2047" y="966"/>
                    <a:pt x="2100" y="928"/>
                  </a:cubicBezTo>
                  <a:cubicBezTo>
                    <a:pt x="1879" y="784"/>
                    <a:pt x="1651" y="639"/>
                    <a:pt x="1408" y="510"/>
                  </a:cubicBezTo>
                  <a:cubicBezTo>
                    <a:pt x="959" y="282"/>
                    <a:pt x="487" y="10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38"/>
            <p:cNvSpPr/>
            <p:nvPr/>
          </p:nvSpPr>
          <p:spPr>
            <a:xfrm>
              <a:off x="-1437575" y="-4499871"/>
              <a:ext cx="227730" cy="158302"/>
            </a:xfrm>
            <a:custGeom>
              <a:avLst/>
              <a:gdLst/>
              <a:ahLst/>
              <a:cxnLst/>
              <a:rect l="l" t="t" r="r" b="b"/>
              <a:pathLst>
                <a:path w="3759" h="2613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83"/>
                    <a:pt x="670" y="389"/>
                    <a:pt x="982" y="625"/>
                  </a:cubicBezTo>
                  <a:cubicBezTo>
                    <a:pt x="1393" y="929"/>
                    <a:pt x="1750" y="1264"/>
                    <a:pt x="2115" y="1591"/>
                  </a:cubicBezTo>
                  <a:cubicBezTo>
                    <a:pt x="2465" y="1888"/>
                    <a:pt x="2785" y="2222"/>
                    <a:pt x="3082" y="2572"/>
                  </a:cubicBezTo>
                  <a:lnTo>
                    <a:pt x="3112" y="2610"/>
                  </a:lnTo>
                  <a:cubicBezTo>
                    <a:pt x="3162" y="2612"/>
                    <a:pt x="3213" y="2613"/>
                    <a:pt x="3264" y="2613"/>
                  </a:cubicBezTo>
                  <a:cubicBezTo>
                    <a:pt x="3429" y="2613"/>
                    <a:pt x="3596" y="2603"/>
                    <a:pt x="3759" y="2580"/>
                  </a:cubicBezTo>
                  <a:cubicBezTo>
                    <a:pt x="3386" y="2146"/>
                    <a:pt x="2983" y="1735"/>
                    <a:pt x="2557" y="1355"/>
                  </a:cubicBezTo>
                  <a:cubicBezTo>
                    <a:pt x="2085" y="959"/>
                    <a:pt x="1560" y="640"/>
                    <a:pt x="997" y="389"/>
                  </a:cubicBezTo>
                  <a:cubicBezTo>
                    <a:pt x="677" y="237"/>
                    <a:pt x="343" y="10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38"/>
            <p:cNvSpPr/>
            <p:nvPr/>
          </p:nvSpPr>
          <p:spPr>
            <a:xfrm>
              <a:off x="-1740431" y="-4423355"/>
              <a:ext cx="257718" cy="100082"/>
            </a:xfrm>
            <a:custGeom>
              <a:avLst/>
              <a:gdLst/>
              <a:ahLst/>
              <a:cxnLst/>
              <a:rect l="l" t="t" r="r" b="b"/>
              <a:pathLst>
                <a:path w="4254" h="1652" extrusionOk="0">
                  <a:moveTo>
                    <a:pt x="610" y="1"/>
                  </a:moveTo>
                  <a:cubicBezTo>
                    <a:pt x="397" y="145"/>
                    <a:pt x="191" y="290"/>
                    <a:pt x="1" y="450"/>
                  </a:cubicBezTo>
                  <a:cubicBezTo>
                    <a:pt x="244" y="503"/>
                    <a:pt x="488" y="571"/>
                    <a:pt x="724" y="640"/>
                  </a:cubicBezTo>
                  <a:cubicBezTo>
                    <a:pt x="1774" y="830"/>
                    <a:pt x="2816" y="1066"/>
                    <a:pt x="3752" y="1469"/>
                  </a:cubicBezTo>
                  <a:cubicBezTo>
                    <a:pt x="3881" y="1530"/>
                    <a:pt x="4010" y="1591"/>
                    <a:pt x="4140" y="1652"/>
                  </a:cubicBezTo>
                  <a:lnTo>
                    <a:pt x="4254" y="1560"/>
                  </a:lnTo>
                  <a:cubicBezTo>
                    <a:pt x="3988" y="1416"/>
                    <a:pt x="3729" y="1279"/>
                    <a:pt x="3463" y="1142"/>
                  </a:cubicBezTo>
                  <a:cubicBezTo>
                    <a:pt x="2998" y="883"/>
                    <a:pt x="2542" y="625"/>
                    <a:pt x="2047" y="427"/>
                  </a:cubicBezTo>
                  <a:cubicBezTo>
                    <a:pt x="1583" y="229"/>
                    <a:pt x="1104" y="92"/>
                    <a:pt x="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38"/>
            <p:cNvSpPr/>
            <p:nvPr/>
          </p:nvSpPr>
          <p:spPr>
            <a:xfrm>
              <a:off x="-1788352" y="-4371738"/>
              <a:ext cx="274318" cy="83059"/>
            </a:xfrm>
            <a:custGeom>
              <a:avLst/>
              <a:gdLst/>
              <a:ahLst/>
              <a:cxnLst/>
              <a:rect l="l" t="t" r="r" b="b"/>
              <a:pathLst>
                <a:path w="4528" h="1371" extrusionOk="0">
                  <a:moveTo>
                    <a:pt x="335" y="1"/>
                  </a:moveTo>
                  <a:cubicBezTo>
                    <a:pt x="214" y="115"/>
                    <a:pt x="107" y="229"/>
                    <a:pt x="1" y="351"/>
                  </a:cubicBezTo>
                  <a:lnTo>
                    <a:pt x="1142" y="587"/>
                  </a:lnTo>
                  <a:cubicBezTo>
                    <a:pt x="1705" y="708"/>
                    <a:pt x="2275" y="830"/>
                    <a:pt x="2838" y="959"/>
                  </a:cubicBezTo>
                  <a:cubicBezTo>
                    <a:pt x="3280" y="1066"/>
                    <a:pt x="3721" y="1203"/>
                    <a:pt x="4155" y="1363"/>
                  </a:cubicBezTo>
                  <a:lnTo>
                    <a:pt x="4177" y="1370"/>
                  </a:lnTo>
                  <a:lnTo>
                    <a:pt x="4216" y="1347"/>
                  </a:lnTo>
                  <a:cubicBezTo>
                    <a:pt x="4322" y="1286"/>
                    <a:pt x="4429" y="1218"/>
                    <a:pt x="4527" y="1142"/>
                  </a:cubicBezTo>
                  <a:cubicBezTo>
                    <a:pt x="4421" y="1112"/>
                    <a:pt x="4307" y="1073"/>
                    <a:pt x="4193" y="1043"/>
                  </a:cubicBezTo>
                  <a:cubicBezTo>
                    <a:pt x="3751" y="921"/>
                    <a:pt x="3318" y="800"/>
                    <a:pt x="2884" y="647"/>
                  </a:cubicBezTo>
                  <a:cubicBezTo>
                    <a:pt x="2367" y="480"/>
                    <a:pt x="1849" y="297"/>
                    <a:pt x="1317" y="153"/>
                  </a:cubicBezTo>
                  <a:cubicBezTo>
                    <a:pt x="990" y="100"/>
                    <a:pt x="663" y="54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8" name="Google Shape;9398;p38"/>
            <p:cNvSpPr/>
            <p:nvPr/>
          </p:nvSpPr>
          <p:spPr>
            <a:xfrm>
              <a:off x="-1576311" y="-4504900"/>
              <a:ext cx="294128" cy="156727"/>
            </a:xfrm>
            <a:custGeom>
              <a:avLst/>
              <a:gdLst/>
              <a:ahLst/>
              <a:cxnLst/>
              <a:rect l="l" t="t" r="r" b="b"/>
              <a:pathLst>
                <a:path w="4855" h="2587" extrusionOk="0">
                  <a:moveTo>
                    <a:pt x="1210" y="0"/>
                  </a:moveTo>
                  <a:cubicBezTo>
                    <a:pt x="799" y="84"/>
                    <a:pt x="396" y="198"/>
                    <a:pt x="0" y="327"/>
                  </a:cubicBezTo>
                  <a:lnTo>
                    <a:pt x="54" y="342"/>
                  </a:lnTo>
                  <a:cubicBezTo>
                    <a:pt x="1339" y="586"/>
                    <a:pt x="2541" y="1035"/>
                    <a:pt x="3462" y="1666"/>
                  </a:cubicBezTo>
                  <a:cubicBezTo>
                    <a:pt x="3766" y="1879"/>
                    <a:pt x="4048" y="2107"/>
                    <a:pt x="4306" y="2359"/>
                  </a:cubicBezTo>
                  <a:cubicBezTo>
                    <a:pt x="4489" y="2450"/>
                    <a:pt x="4672" y="2526"/>
                    <a:pt x="4854" y="2587"/>
                  </a:cubicBezTo>
                  <a:cubicBezTo>
                    <a:pt x="4558" y="2282"/>
                    <a:pt x="4246" y="1993"/>
                    <a:pt x="3918" y="1727"/>
                  </a:cubicBezTo>
                  <a:cubicBezTo>
                    <a:pt x="3530" y="1385"/>
                    <a:pt x="3135" y="1065"/>
                    <a:pt x="2716" y="776"/>
                  </a:cubicBezTo>
                  <a:cubicBezTo>
                    <a:pt x="2245" y="464"/>
                    <a:pt x="1743" y="198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9" name="Google Shape;9399;p38"/>
            <p:cNvSpPr/>
            <p:nvPr/>
          </p:nvSpPr>
          <p:spPr>
            <a:xfrm>
              <a:off x="-1931692" y="-4020052"/>
              <a:ext cx="114380" cy="156788"/>
            </a:xfrm>
            <a:custGeom>
              <a:avLst/>
              <a:gdLst/>
              <a:ahLst/>
              <a:cxnLst/>
              <a:rect l="l" t="t" r="r" b="b"/>
              <a:pathLst>
                <a:path w="1888" h="2588" extrusionOk="0">
                  <a:moveTo>
                    <a:pt x="1887" y="1"/>
                  </a:moveTo>
                  <a:lnTo>
                    <a:pt x="1887" y="1"/>
                  </a:lnTo>
                  <a:cubicBezTo>
                    <a:pt x="1575" y="100"/>
                    <a:pt x="1271" y="229"/>
                    <a:pt x="974" y="381"/>
                  </a:cubicBezTo>
                  <a:cubicBezTo>
                    <a:pt x="830" y="457"/>
                    <a:pt x="685" y="541"/>
                    <a:pt x="548" y="632"/>
                  </a:cubicBezTo>
                  <a:cubicBezTo>
                    <a:pt x="449" y="723"/>
                    <a:pt x="358" y="830"/>
                    <a:pt x="259" y="929"/>
                  </a:cubicBezTo>
                  <a:cubicBezTo>
                    <a:pt x="168" y="1028"/>
                    <a:pt x="92" y="1104"/>
                    <a:pt x="16" y="1195"/>
                  </a:cubicBezTo>
                  <a:cubicBezTo>
                    <a:pt x="1" y="1659"/>
                    <a:pt x="16" y="2123"/>
                    <a:pt x="54" y="2587"/>
                  </a:cubicBezTo>
                  <a:cubicBezTo>
                    <a:pt x="77" y="2557"/>
                    <a:pt x="99" y="2519"/>
                    <a:pt x="122" y="2488"/>
                  </a:cubicBezTo>
                  <a:cubicBezTo>
                    <a:pt x="594" y="1865"/>
                    <a:pt x="1187" y="1454"/>
                    <a:pt x="1804" y="1043"/>
                  </a:cubicBezTo>
                  <a:cubicBezTo>
                    <a:pt x="1773" y="663"/>
                    <a:pt x="1773" y="282"/>
                    <a:pt x="1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0" name="Google Shape;9400;p38"/>
          <p:cNvGrpSpPr/>
          <p:nvPr/>
        </p:nvGrpSpPr>
        <p:grpSpPr>
          <a:xfrm rot="10800000">
            <a:off x="1793710" y="246629"/>
            <a:ext cx="1149079" cy="2549617"/>
            <a:chOff x="3629488" y="-4696354"/>
            <a:chExt cx="1149079" cy="2549617"/>
          </a:xfrm>
        </p:grpSpPr>
        <p:sp>
          <p:nvSpPr>
            <p:cNvPr id="9401" name="Google Shape;9401;p38"/>
            <p:cNvSpPr/>
            <p:nvPr/>
          </p:nvSpPr>
          <p:spPr>
            <a:xfrm>
              <a:off x="3629488" y="-4536959"/>
              <a:ext cx="1072553" cy="2390222"/>
            </a:xfrm>
            <a:custGeom>
              <a:avLst/>
              <a:gdLst/>
              <a:ahLst/>
              <a:cxnLst/>
              <a:rect l="l" t="t" r="r" b="b"/>
              <a:pathLst>
                <a:path w="17704" h="39454" extrusionOk="0">
                  <a:moveTo>
                    <a:pt x="5044" y="1"/>
                  </a:moveTo>
                  <a:cubicBezTo>
                    <a:pt x="4854" y="1"/>
                    <a:pt x="4664" y="16"/>
                    <a:pt x="4474" y="46"/>
                  </a:cubicBezTo>
                  <a:cubicBezTo>
                    <a:pt x="4367" y="69"/>
                    <a:pt x="4253" y="92"/>
                    <a:pt x="4146" y="122"/>
                  </a:cubicBezTo>
                  <a:cubicBezTo>
                    <a:pt x="4017" y="153"/>
                    <a:pt x="3895" y="183"/>
                    <a:pt x="3774" y="229"/>
                  </a:cubicBezTo>
                  <a:cubicBezTo>
                    <a:pt x="3705" y="252"/>
                    <a:pt x="3637" y="274"/>
                    <a:pt x="3568" y="297"/>
                  </a:cubicBezTo>
                  <a:cubicBezTo>
                    <a:pt x="3500" y="328"/>
                    <a:pt x="3431" y="351"/>
                    <a:pt x="3363" y="381"/>
                  </a:cubicBezTo>
                  <a:cubicBezTo>
                    <a:pt x="3226" y="442"/>
                    <a:pt x="3081" y="503"/>
                    <a:pt x="2944" y="571"/>
                  </a:cubicBezTo>
                  <a:cubicBezTo>
                    <a:pt x="2876" y="602"/>
                    <a:pt x="2807" y="640"/>
                    <a:pt x="2739" y="670"/>
                  </a:cubicBezTo>
                  <a:cubicBezTo>
                    <a:pt x="2427" y="822"/>
                    <a:pt x="2115" y="982"/>
                    <a:pt x="1803" y="1142"/>
                  </a:cubicBezTo>
                  <a:lnTo>
                    <a:pt x="1704" y="1195"/>
                  </a:lnTo>
                  <a:cubicBezTo>
                    <a:pt x="1514" y="1286"/>
                    <a:pt x="1324" y="1378"/>
                    <a:pt x="1134" y="1461"/>
                  </a:cubicBezTo>
                  <a:lnTo>
                    <a:pt x="997" y="1530"/>
                  </a:lnTo>
                  <a:cubicBezTo>
                    <a:pt x="959" y="1545"/>
                    <a:pt x="928" y="1560"/>
                    <a:pt x="898" y="1568"/>
                  </a:cubicBezTo>
                  <a:lnTo>
                    <a:pt x="708" y="1651"/>
                  </a:lnTo>
                  <a:lnTo>
                    <a:pt x="647" y="1674"/>
                  </a:lnTo>
                  <a:lnTo>
                    <a:pt x="441" y="1750"/>
                  </a:lnTo>
                  <a:lnTo>
                    <a:pt x="381" y="1773"/>
                  </a:lnTo>
                  <a:cubicBezTo>
                    <a:pt x="297" y="1804"/>
                    <a:pt x="213" y="1834"/>
                    <a:pt x="137" y="1857"/>
                  </a:cubicBezTo>
                  <a:cubicBezTo>
                    <a:pt x="99" y="1918"/>
                    <a:pt x="61" y="1986"/>
                    <a:pt x="31" y="2047"/>
                  </a:cubicBezTo>
                  <a:cubicBezTo>
                    <a:pt x="15" y="2062"/>
                    <a:pt x="8" y="2078"/>
                    <a:pt x="0" y="2093"/>
                  </a:cubicBezTo>
                  <a:lnTo>
                    <a:pt x="15" y="2085"/>
                  </a:lnTo>
                  <a:lnTo>
                    <a:pt x="84" y="2032"/>
                  </a:lnTo>
                  <a:lnTo>
                    <a:pt x="107" y="2024"/>
                  </a:lnTo>
                  <a:lnTo>
                    <a:pt x="175" y="1979"/>
                  </a:lnTo>
                  <a:lnTo>
                    <a:pt x="190" y="1971"/>
                  </a:lnTo>
                  <a:lnTo>
                    <a:pt x="259" y="1925"/>
                  </a:lnTo>
                  <a:lnTo>
                    <a:pt x="282" y="1910"/>
                  </a:lnTo>
                  <a:lnTo>
                    <a:pt x="350" y="1872"/>
                  </a:lnTo>
                  <a:lnTo>
                    <a:pt x="365" y="1864"/>
                  </a:lnTo>
                  <a:cubicBezTo>
                    <a:pt x="388" y="1849"/>
                    <a:pt x="411" y="1842"/>
                    <a:pt x="441" y="1826"/>
                  </a:cubicBezTo>
                  <a:lnTo>
                    <a:pt x="449" y="1819"/>
                  </a:lnTo>
                  <a:cubicBezTo>
                    <a:pt x="479" y="1811"/>
                    <a:pt x="502" y="1796"/>
                    <a:pt x="533" y="1781"/>
                  </a:cubicBezTo>
                  <a:lnTo>
                    <a:pt x="540" y="1781"/>
                  </a:lnTo>
                  <a:lnTo>
                    <a:pt x="624" y="1750"/>
                  </a:lnTo>
                  <a:lnTo>
                    <a:pt x="715" y="1712"/>
                  </a:lnTo>
                  <a:lnTo>
                    <a:pt x="807" y="1682"/>
                  </a:lnTo>
                  <a:lnTo>
                    <a:pt x="814" y="1682"/>
                  </a:lnTo>
                  <a:lnTo>
                    <a:pt x="905" y="1659"/>
                  </a:lnTo>
                  <a:lnTo>
                    <a:pt x="1004" y="1636"/>
                  </a:lnTo>
                  <a:lnTo>
                    <a:pt x="1096" y="1621"/>
                  </a:lnTo>
                  <a:cubicBezTo>
                    <a:pt x="1126" y="1613"/>
                    <a:pt x="1164" y="1613"/>
                    <a:pt x="1195" y="1613"/>
                  </a:cubicBezTo>
                  <a:lnTo>
                    <a:pt x="1202" y="1613"/>
                  </a:lnTo>
                  <a:lnTo>
                    <a:pt x="1293" y="1606"/>
                  </a:lnTo>
                  <a:lnTo>
                    <a:pt x="1506" y="1606"/>
                  </a:lnTo>
                  <a:lnTo>
                    <a:pt x="1613" y="1613"/>
                  </a:lnTo>
                  <a:lnTo>
                    <a:pt x="1643" y="1613"/>
                  </a:lnTo>
                  <a:cubicBezTo>
                    <a:pt x="1674" y="1613"/>
                    <a:pt x="1704" y="1629"/>
                    <a:pt x="1735" y="1629"/>
                  </a:cubicBezTo>
                  <a:cubicBezTo>
                    <a:pt x="1788" y="1644"/>
                    <a:pt x="1834" y="1651"/>
                    <a:pt x="1879" y="1667"/>
                  </a:cubicBezTo>
                  <a:cubicBezTo>
                    <a:pt x="1993" y="1697"/>
                    <a:pt x="2108" y="1743"/>
                    <a:pt x="2214" y="1796"/>
                  </a:cubicBezTo>
                  <a:cubicBezTo>
                    <a:pt x="2305" y="1842"/>
                    <a:pt x="2381" y="1887"/>
                    <a:pt x="2465" y="1941"/>
                  </a:cubicBezTo>
                  <a:cubicBezTo>
                    <a:pt x="2610" y="2032"/>
                    <a:pt x="2747" y="2146"/>
                    <a:pt x="2868" y="2268"/>
                  </a:cubicBezTo>
                  <a:cubicBezTo>
                    <a:pt x="2914" y="2306"/>
                    <a:pt x="2952" y="2344"/>
                    <a:pt x="2990" y="2382"/>
                  </a:cubicBezTo>
                  <a:lnTo>
                    <a:pt x="3013" y="2405"/>
                  </a:lnTo>
                  <a:cubicBezTo>
                    <a:pt x="3097" y="2488"/>
                    <a:pt x="3173" y="2580"/>
                    <a:pt x="3249" y="2671"/>
                  </a:cubicBezTo>
                  <a:lnTo>
                    <a:pt x="3264" y="2686"/>
                  </a:lnTo>
                  <a:cubicBezTo>
                    <a:pt x="3302" y="2732"/>
                    <a:pt x="3332" y="2777"/>
                    <a:pt x="3370" y="2823"/>
                  </a:cubicBezTo>
                  <a:lnTo>
                    <a:pt x="3454" y="2937"/>
                  </a:lnTo>
                  <a:cubicBezTo>
                    <a:pt x="3599" y="3127"/>
                    <a:pt x="3736" y="3325"/>
                    <a:pt x="3857" y="3531"/>
                  </a:cubicBezTo>
                  <a:cubicBezTo>
                    <a:pt x="3911" y="3614"/>
                    <a:pt x="3964" y="3706"/>
                    <a:pt x="4017" y="3789"/>
                  </a:cubicBezTo>
                  <a:lnTo>
                    <a:pt x="4032" y="3827"/>
                  </a:lnTo>
                  <a:cubicBezTo>
                    <a:pt x="4086" y="3911"/>
                    <a:pt x="4139" y="4002"/>
                    <a:pt x="4185" y="4094"/>
                  </a:cubicBezTo>
                  <a:cubicBezTo>
                    <a:pt x="4253" y="4215"/>
                    <a:pt x="4314" y="4329"/>
                    <a:pt x="4375" y="4451"/>
                  </a:cubicBezTo>
                  <a:cubicBezTo>
                    <a:pt x="4398" y="4489"/>
                    <a:pt x="4413" y="4527"/>
                    <a:pt x="4436" y="4565"/>
                  </a:cubicBezTo>
                  <a:cubicBezTo>
                    <a:pt x="4496" y="4687"/>
                    <a:pt x="4557" y="4809"/>
                    <a:pt x="4626" y="4923"/>
                  </a:cubicBezTo>
                  <a:cubicBezTo>
                    <a:pt x="4664" y="4991"/>
                    <a:pt x="4694" y="5067"/>
                    <a:pt x="4732" y="5136"/>
                  </a:cubicBezTo>
                  <a:lnTo>
                    <a:pt x="4755" y="5174"/>
                  </a:lnTo>
                  <a:lnTo>
                    <a:pt x="4846" y="5357"/>
                  </a:lnTo>
                  <a:lnTo>
                    <a:pt x="4869" y="5395"/>
                  </a:lnTo>
                  <a:cubicBezTo>
                    <a:pt x="4907" y="5455"/>
                    <a:pt x="4938" y="5524"/>
                    <a:pt x="4976" y="5585"/>
                  </a:cubicBezTo>
                  <a:lnTo>
                    <a:pt x="4991" y="5615"/>
                  </a:lnTo>
                  <a:cubicBezTo>
                    <a:pt x="5037" y="5684"/>
                    <a:pt x="5075" y="5752"/>
                    <a:pt x="5120" y="5828"/>
                  </a:cubicBezTo>
                  <a:cubicBezTo>
                    <a:pt x="5166" y="5897"/>
                    <a:pt x="5212" y="5973"/>
                    <a:pt x="5257" y="6041"/>
                  </a:cubicBezTo>
                  <a:cubicBezTo>
                    <a:pt x="5295" y="6110"/>
                    <a:pt x="5341" y="6178"/>
                    <a:pt x="5394" y="6231"/>
                  </a:cubicBezTo>
                  <a:cubicBezTo>
                    <a:pt x="5485" y="6330"/>
                    <a:pt x="5592" y="6414"/>
                    <a:pt x="5714" y="6475"/>
                  </a:cubicBezTo>
                  <a:cubicBezTo>
                    <a:pt x="5980" y="6619"/>
                    <a:pt x="6262" y="6749"/>
                    <a:pt x="6558" y="6840"/>
                  </a:cubicBezTo>
                  <a:lnTo>
                    <a:pt x="6718" y="6901"/>
                  </a:lnTo>
                  <a:cubicBezTo>
                    <a:pt x="6931" y="6985"/>
                    <a:pt x="7136" y="7068"/>
                    <a:pt x="7334" y="7175"/>
                  </a:cubicBezTo>
                  <a:cubicBezTo>
                    <a:pt x="7639" y="7327"/>
                    <a:pt x="7920" y="7525"/>
                    <a:pt x="8164" y="7761"/>
                  </a:cubicBezTo>
                  <a:cubicBezTo>
                    <a:pt x="8209" y="7799"/>
                    <a:pt x="8255" y="7844"/>
                    <a:pt x="8293" y="7898"/>
                  </a:cubicBezTo>
                  <a:lnTo>
                    <a:pt x="8308" y="7913"/>
                  </a:lnTo>
                  <a:cubicBezTo>
                    <a:pt x="8346" y="7951"/>
                    <a:pt x="8384" y="7997"/>
                    <a:pt x="8422" y="8050"/>
                  </a:cubicBezTo>
                  <a:cubicBezTo>
                    <a:pt x="8430" y="8050"/>
                    <a:pt x="8430" y="8057"/>
                    <a:pt x="8437" y="8057"/>
                  </a:cubicBezTo>
                  <a:cubicBezTo>
                    <a:pt x="8513" y="8171"/>
                    <a:pt x="8590" y="8286"/>
                    <a:pt x="8658" y="8400"/>
                  </a:cubicBezTo>
                  <a:cubicBezTo>
                    <a:pt x="8681" y="8445"/>
                    <a:pt x="8704" y="8491"/>
                    <a:pt x="8727" y="8537"/>
                  </a:cubicBezTo>
                  <a:cubicBezTo>
                    <a:pt x="8810" y="8727"/>
                    <a:pt x="8879" y="8925"/>
                    <a:pt x="8932" y="9122"/>
                  </a:cubicBezTo>
                  <a:lnTo>
                    <a:pt x="8978" y="9320"/>
                  </a:lnTo>
                  <a:cubicBezTo>
                    <a:pt x="9000" y="9412"/>
                    <a:pt x="9023" y="9495"/>
                    <a:pt x="9046" y="9579"/>
                  </a:cubicBezTo>
                  <a:cubicBezTo>
                    <a:pt x="9107" y="9822"/>
                    <a:pt x="9206" y="10051"/>
                    <a:pt x="9335" y="10264"/>
                  </a:cubicBezTo>
                  <a:cubicBezTo>
                    <a:pt x="9358" y="10294"/>
                    <a:pt x="9381" y="10332"/>
                    <a:pt x="9411" y="10363"/>
                  </a:cubicBezTo>
                  <a:lnTo>
                    <a:pt x="9419" y="10370"/>
                  </a:lnTo>
                  <a:cubicBezTo>
                    <a:pt x="9442" y="10408"/>
                    <a:pt x="9472" y="10431"/>
                    <a:pt x="9495" y="10462"/>
                  </a:cubicBezTo>
                  <a:cubicBezTo>
                    <a:pt x="9510" y="10469"/>
                    <a:pt x="9518" y="10484"/>
                    <a:pt x="9533" y="10492"/>
                  </a:cubicBezTo>
                  <a:cubicBezTo>
                    <a:pt x="9541" y="10500"/>
                    <a:pt x="9579" y="10530"/>
                    <a:pt x="9601" y="10553"/>
                  </a:cubicBezTo>
                  <a:cubicBezTo>
                    <a:pt x="9639" y="10583"/>
                    <a:pt x="9678" y="10614"/>
                    <a:pt x="9716" y="10636"/>
                  </a:cubicBezTo>
                  <a:cubicBezTo>
                    <a:pt x="9754" y="10659"/>
                    <a:pt x="9784" y="10675"/>
                    <a:pt x="9814" y="10697"/>
                  </a:cubicBezTo>
                  <a:cubicBezTo>
                    <a:pt x="10096" y="10850"/>
                    <a:pt x="10385" y="10994"/>
                    <a:pt x="10682" y="11116"/>
                  </a:cubicBezTo>
                  <a:lnTo>
                    <a:pt x="10918" y="11215"/>
                  </a:lnTo>
                  <a:lnTo>
                    <a:pt x="10933" y="11230"/>
                  </a:lnTo>
                  <a:cubicBezTo>
                    <a:pt x="11017" y="11260"/>
                    <a:pt x="11093" y="11298"/>
                    <a:pt x="11176" y="11336"/>
                  </a:cubicBezTo>
                  <a:cubicBezTo>
                    <a:pt x="11587" y="11511"/>
                    <a:pt x="11960" y="11762"/>
                    <a:pt x="12287" y="12074"/>
                  </a:cubicBezTo>
                  <a:cubicBezTo>
                    <a:pt x="12325" y="12112"/>
                    <a:pt x="12356" y="12150"/>
                    <a:pt x="12394" y="12189"/>
                  </a:cubicBezTo>
                  <a:cubicBezTo>
                    <a:pt x="12447" y="12242"/>
                    <a:pt x="12500" y="12303"/>
                    <a:pt x="12546" y="12363"/>
                  </a:cubicBezTo>
                  <a:cubicBezTo>
                    <a:pt x="12591" y="12424"/>
                    <a:pt x="12637" y="12485"/>
                    <a:pt x="12675" y="12546"/>
                  </a:cubicBezTo>
                  <a:cubicBezTo>
                    <a:pt x="12774" y="12698"/>
                    <a:pt x="12858" y="12858"/>
                    <a:pt x="12926" y="13025"/>
                  </a:cubicBezTo>
                  <a:cubicBezTo>
                    <a:pt x="12949" y="13086"/>
                    <a:pt x="12972" y="13147"/>
                    <a:pt x="12995" y="13200"/>
                  </a:cubicBezTo>
                  <a:cubicBezTo>
                    <a:pt x="13010" y="13261"/>
                    <a:pt x="13017" y="13299"/>
                    <a:pt x="13033" y="13345"/>
                  </a:cubicBezTo>
                  <a:cubicBezTo>
                    <a:pt x="13040" y="13360"/>
                    <a:pt x="13048" y="13375"/>
                    <a:pt x="13048" y="13391"/>
                  </a:cubicBezTo>
                  <a:cubicBezTo>
                    <a:pt x="13094" y="13566"/>
                    <a:pt x="13124" y="13741"/>
                    <a:pt x="13147" y="13916"/>
                  </a:cubicBezTo>
                  <a:cubicBezTo>
                    <a:pt x="13139" y="13916"/>
                    <a:pt x="13139" y="13923"/>
                    <a:pt x="13147" y="13931"/>
                  </a:cubicBezTo>
                  <a:cubicBezTo>
                    <a:pt x="13147" y="13969"/>
                    <a:pt x="13154" y="14014"/>
                    <a:pt x="13154" y="14060"/>
                  </a:cubicBezTo>
                  <a:lnTo>
                    <a:pt x="13154" y="14083"/>
                  </a:lnTo>
                  <a:cubicBezTo>
                    <a:pt x="13154" y="14129"/>
                    <a:pt x="13162" y="14174"/>
                    <a:pt x="13162" y="14220"/>
                  </a:cubicBezTo>
                  <a:cubicBezTo>
                    <a:pt x="13246" y="14395"/>
                    <a:pt x="13329" y="14577"/>
                    <a:pt x="13413" y="14768"/>
                  </a:cubicBezTo>
                  <a:cubicBezTo>
                    <a:pt x="13459" y="14874"/>
                    <a:pt x="13504" y="14981"/>
                    <a:pt x="13542" y="15095"/>
                  </a:cubicBezTo>
                  <a:cubicBezTo>
                    <a:pt x="13558" y="15125"/>
                    <a:pt x="13573" y="15156"/>
                    <a:pt x="13588" y="15186"/>
                  </a:cubicBezTo>
                  <a:cubicBezTo>
                    <a:pt x="13618" y="15277"/>
                    <a:pt x="13649" y="15369"/>
                    <a:pt x="13687" y="15460"/>
                  </a:cubicBezTo>
                  <a:cubicBezTo>
                    <a:pt x="13755" y="15673"/>
                    <a:pt x="13816" y="15878"/>
                    <a:pt x="13885" y="16091"/>
                  </a:cubicBezTo>
                  <a:cubicBezTo>
                    <a:pt x="14455" y="17933"/>
                    <a:pt x="15034" y="19766"/>
                    <a:pt x="15536" y="21622"/>
                  </a:cubicBezTo>
                  <a:cubicBezTo>
                    <a:pt x="16053" y="23486"/>
                    <a:pt x="16471" y="25373"/>
                    <a:pt x="16783" y="27275"/>
                  </a:cubicBezTo>
                  <a:cubicBezTo>
                    <a:pt x="17095" y="29139"/>
                    <a:pt x="17248" y="31018"/>
                    <a:pt x="17240" y="32905"/>
                  </a:cubicBezTo>
                  <a:cubicBezTo>
                    <a:pt x="17240" y="34792"/>
                    <a:pt x="17027" y="36679"/>
                    <a:pt x="16608" y="38512"/>
                  </a:cubicBezTo>
                  <a:cubicBezTo>
                    <a:pt x="16555" y="38748"/>
                    <a:pt x="16502" y="38976"/>
                    <a:pt x="16456" y="39212"/>
                  </a:cubicBezTo>
                  <a:cubicBezTo>
                    <a:pt x="16428" y="39353"/>
                    <a:pt x="16540" y="39454"/>
                    <a:pt x="16651" y="39454"/>
                  </a:cubicBezTo>
                  <a:cubicBezTo>
                    <a:pt x="16719" y="39454"/>
                    <a:pt x="16787" y="39416"/>
                    <a:pt x="16821" y="39326"/>
                  </a:cubicBezTo>
                  <a:cubicBezTo>
                    <a:pt x="16966" y="38877"/>
                    <a:pt x="17088" y="38421"/>
                    <a:pt x="17171" y="37957"/>
                  </a:cubicBezTo>
                  <a:cubicBezTo>
                    <a:pt x="17263" y="37485"/>
                    <a:pt x="17346" y="37006"/>
                    <a:pt x="17415" y="36534"/>
                  </a:cubicBezTo>
                  <a:cubicBezTo>
                    <a:pt x="17544" y="35598"/>
                    <a:pt x="17628" y="34655"/>
                    <a:pt x="17651" y="33711"/>
                  </a:cubicBezTo>
                  <a:cubicBezTo>
                    <a:pt x="17704" y="31817"/>
                    <a:pt x="17590" y="29915"/>
                    <a:pt x="17316" y="28036"/>
                  </a:cubicBezTo>
                  <a:cubicBezTo>
                    <a:pt x="17034" y="26111"/>
                    <a:pt x="16639" y="24209"/>
                    <a:pt x="16137" y="22330"/>
                  </a:cubicBezTo>
                  <a:cubicBezTo>
                    <a:pt x="15947" y="21592"/>
                    <a:pt x="15741" y="20862"/>
                    <a:pt x="15528" y="20131"/>
                  </a:cubicBezTo>
                  <a:lnTo>
                    <a:pt x="15528" y="20131"/>
                  </a:lnTo>
                  <a:cubicBezTo>
                    <a:pt x="15538" y="20132"/>
                    <a:pt x="15547" y="20133"/>
                    <a:pt x="15557" y="20133"/>
                  </a:cubicBezTo>
                  <a:cubicBezTo>
                    <a:pt x="15625" y="20133"/>
                    <a:pt x="15695" y="20109"/>
                    <a:pt x="15749" y="20063"/>
                  </a:cubicBezTo>
                  <a:cubicBezTo>
                    <a:pt x="15726" y="19956"/>
                    <a:pt x="15711" y="19850"/>
                    <a:pt x="15695" y="19736"/>
                  </a:cubicBezTo>
                  <a:cubicBezTo>
                    <a:pt x="15688" y="19637"/>
                    <a:pt x="15680" y="19553"/>
                    <a:pt x="15673" y="19454"/>
                  </a:cubicBezTo>
                  <a:cubicBezTo>
                    <a:pt x="15657" y="19279"/>
                    <a:pt x="15650" y="19097"/>
                    <a:pt x="15650" y="18914"/>
                  </a:cubicBezTo>
                  <a:cubicBezTo>
                    <a:pt x="15650" y="18792"/>
                    <a:pt x="15650" y="18671"/>
                    <a:pt x="15665" y="18556"/>
                  </a:cubicBezTo>
                  <a:cubicBezTo>
                    <a:pt x="15680" y="18328"/>
                    <a:pt x="15703" y="18100"/>
                    <a:pt x="15749" y="17879"/>
                  </a:cubicBezTo>
                  <a:cubicBezTo>
                    <a:pt x="15749" y="17849"/>
                    <a:pt x="15756" y="17811"/>
                    <a:pt x="15764" y="17780"/>
                  </a:cubicBezTo>
                  <a:cubicBezTo>
                    <a:pt x="15779" y="17697"/>
                    <a:pt x="15802" y="17613"/>
                    <a:pt x="15825" y="17537"/>
                  </a:cubicBezTo>
                  <a:lnTo>
                    <a:pt x="15825" y="17514"/>
                  </a:lnTo>
                  <a:cubicBezTo>
                    <a:pt x="15840" y="17438"/>
                    <a:pt x="15863" y="17362"/>
                    <a:pt x="15886" y="17286"/>
                  </a:cubicBezTo>
                  <a:cubicBezTo>
                    <a:pt x="15893" y="17271"/>
                    <a:pt x="15901" y="17263"/>
                    <a:pt x="15901" y="17248"/>
                  </a:cubicBezTo>
                  <a:cubicBezTo>
                    <a:pt x="15924" y="17179"/>
                    <a:pt x="15947" y="17103"/>
                    <a:pt x="15977" y="17035"/>
                  </a:cubicBezTo>
                  <a:cubicBezTo>
                    <a:pt x="15985" y="17020"/>
                    <a:pt x="15985" y="16997"/>
                    <a:pt x="15992" y="16982"/>
                  </a:cubicBezTo>
                  <a:cubicBezTo>
                    <a:pt x="16015" y="16921"/>
                    <a:pt x="16038" y="16852"/>
                    <a:pt x="16068" y="16791"/>
                  </a:cubicBezTo>
                  <a:lnTo>
                    <a:pt x="16106" y="16685"/>
                  </a:lnTo>
                  <a:cubicBezTo>
                    <a:pt x="16228" y="16373"/>
                    <a:pt x="16357" y="16069"/>
                    <a:pt x="16456" y="15749"/>
                  </a:cubicBezTo>
                  <a:cubicBezTo>
                    <a:pt x="16494" y="15643"/>
                    <a:pt x="16525" y="15536"/>
                    <a:pt x="16555" y="15430"/>
                  </a:cubicBezTo>
                  <a:cubicBezTo>
                    <a:pt x="16555" y="15422"/>
                    <a:pt x="16555" y="15414"/>
                    <a:pt x="16555" y="15407"/>
                  </a:cubicBezTo>
                  <a:cubicBezTo>
                    <a:pt x="16563" y="15376"/>
                    <a:pt x="16570" y="15346"/>
                    <a:pt x="16578" y="15315"/>
                  </a:cubicBezTo>
                  <a:cubicBezTo>
                    <a:pt x="16578" y="15308"/>
                    <a:pt x="16578" y="15300"/>
                    <a:pt x="16578" y="15285"/>
                  </a:cubicBezTo>
                  <a:cubicBezTo>
                    <a:pt x="16586" y="15255"/>
                    <a:pt x="16593" y="15216"/>
                    <a:pt x="16593" y="15186"/>
                  </a:cubicBezTo>
                  <a:lnTo>
                    <a:pt x="16593" y="15178"/>
                  </a:lnTo>
                  <a:cubicBezTo>
                    <a:pt x="16601" y="15140"/>
                    <a:pt x="16601" y="15102"/>
                    <a:pt x="16608" y="15064"/>
                  </a:cubicBezTo>
                  <a:cubicBezTo>
                    <a:pt x="16608" y="15057"/>
                    <a:pt x="16608" y="15057"/>
                    <a:pt x="16608" y="15049"/>
                  </a:cubicBezTo>
                  <a:lnTo>
                    <a:pt x="16608" y="14958"/>
                  </a:lnTo>
                  <a:lnTo>
                    <a:pt x="16608" y="14927"/>
                  </a:lnTo>
                  <a:lnTo>
                    <a:pt x="16608" y="14844"/>
                  </a:lnTo>
                  <a:lnTo>
                    <a:pt x="16608" y="14821"/>
                  </a:lnTo>
                  <a:cubicBezTo>
                    <a:pt x="16608" y="14783"/>
                    <a:pt x="16601" y="14745"/>
                    <a:pt x="16593" y="14707"/>
                  </a:cubicBezTo>
                  <a:cubicBezTo>
                    <a:pt x="16563" y="14562"/>
                    <a:pt x="16517" y="14418"/>
                    <a:pt x="16441" y="14281"/>
                  </a:cubicBezTo>
                  <a:lnTo>
                    <a:pt x="16418" y="14235"/>
                  </a:lnTo>
                  <a:cubicBezTo>
                    <a:pt x="16388" y="14182"/>
                    <a:pt x="16350" y="14129"/>
                    <a:pt x="16312" y="14068"/>
                  </a:cubicBezTo>
                  <a:cubicBezTo>
                    <a:pt x="16304" y="14060"/>
                    <a:pt x="16297" y="14045"/>
                    <a:pt x="16289" y="14030"/>
                  </a:cubicBezTo>
                  <a:cubicBezTo>
                    <a:pt x="16258" y="13984"/>
                    <a:pt x="16220" y="13938"/>
                    <a:pt x="16190" y="13893"/>
                  </a:cubicBezTo>
                  <a:cubicBezTo>
                    <a:pt x="16122" y="13786"/>
                    <a:pt x="16045" y="13680"/>
                    <a:pt x="15969" y="13573"/>
                  </a:cubicBezTo>
                  <a:cubicBezTo>
                    <a:pt x="15939" y="13528"/>
                    <a:pt x="15908" y="13482"/>
                    <a:pt x="15886" y="13436"/>
                  </a:cubicBezTo>
                  <a:cubicBezTo>
                    <a:pt x="15810" y="13330"/>
                    <a:pt x="15741" y="13208"/>
                    <a:pt x="15688" y="13094"/>
                  </a:cubicBezTo>
                  <a:cubicBezTo>
                    <a:pt x="15680" y="13071"/>
                    <a:pt x="15673" y="13048"/>
                    <a:pt x="15657" y="13025"/>
                  </a:cubicBezTo>
                  <a:cubicBezTo>
                    <a:pt x="15627" y="12957"/>
                    <a:pt x="15604" y="12881"/>
                    <a:pt x="15574" y="12812"/>
                  </a:cubicBezTo>
                  <a:cubicBezTo>
                    <a:pt x="15513" y="12622"/>
                    <a:pt x="15467" y="12432"/>
                    <a:pt x="15444" y="12242"/>
                  </a:cubicBezTo>
                  <a:cubicBezTo>
                    <a:pt x="15422" y="12014"/>
                    <a:pt x="15414" y="11785"/>
                    <a:pt x="15429" y="11557"/>
                  </a:cubicBezTo>
                  <a:lnTo>
                    <a:pt x="15429" y="11542"/>
                  </a:lnTo>
                  <a:cubicBezTo>
                    <a:pt x="15437" y="11466"/>
                    <a:pt x="15444" y="11390"/>
                    <a:pt x="15452" y="11306"/>
                  </a:cubicBezTo>
                  <a:cubicBezTo>
                    <a:pt x="15460" y="11253"/>
                    <a:pt x="15467" y="11192"/>
                    <a:pt x="15482" y="11131"/>
                  </a:cubicBezTo>
                  <a:cubicBezTo>
                    <a:pt x="15482" y="11116"/>
                    <a:pt x="15482" y="11108"/>
                    <a:pt x="15482" y="11093"/>
                  </a:cubicBezTo>
                  <a:lnTo>
                    <a:pt x="15513" y="10941"/>
                  </a:lnTo>
                  <a:cubicBezTo>
                    <a:pt x="15581" y="10530"/>
                    <a:pt x="15657" y="10112"/>
                    <a:pt x="15642" y="9708"/>
                  </a:cubicBezTo>
                  <a:cubicBezTo>
                    <a:pt x="15642" y="9617"/>
                    <a:pt x="15635" y="9518"/>
                    <a:pt x="15619" y="9427"/>
                  </a:cubicBezTo>
                  <a:cubicBezTo>
                    <a:pt x="15574" y="9176"/>
                    <a:pt x="15475" y="8940"/>
                    <a:pt x="15315" y="8734"/>
                  </a:cubicBezTo>
                  <a:cubicBezTo>
                    <a:pt x="15209" y="8590"/>
                    <a:pt x="15079" y="8453"/>
                    <a:pt x="14942" y="8339"/>
                  </a:cubicBezTo>
                  <a:lnTo>
                    <a:pt x="14935" y="8331"/>
                  </a:lnTo>
                  <a:cubicBezTo>
                    <a:pt x="14790" y="8210"/>
                    <a:pt x="14638" y="8088"/>
                    <a:pt x="14478" y="7981"/>
                  </a:cubicBezTo>
                  <a:cubicBezTo>
                    <a:pt x="14387" y="7920"/>
                    <a:pt x="14288" y="7852"/>
                    <a:pt x="14197" y="7791"/>
                  </a:cubicBezTo>
                  <a:cubicBezTo>
                    <a:pt x="14098" y="7730"/>
                    <a:pt x="13991" y="7654"/>
                    <a:pt x="13885" y="7586"/>
                  </a:cubicBezTo>
                  <a:cubicBezTo>
                    <a:pt x="13778" y="7502"/>
                    <a:pt x="13672" y="7426"/>
                    <a:pt x="13573" y="7342"/>
                  </a:cubicBezTo>
                  <a:cubicBezTo>
                    <a:pt x="13535" y="7312"/>
                    <a:pt x="13504" y="7281"/>
                    <a:pt x="13474" y="7251"/>
                  </a:cubicBezTo>
                  <a:lnTo>
                    <a:pt x="13459" y="7236"/>
                  </a:lnTo>
                  <a:cubicBezTo>
                    <a:pt x="13421" y="7205"/>
                    <a:pt x="13390" y="7175"/>
                    <a:pt x="13360" y="7144"/>
                  </a:cubicBezTo>
                  <a:cubicBezTo>
                    <a:pt x="13329" y="7106"/>
                    <a:pt x="13307" y="7091"/>
                    <a:pt x="13284" y="7061"/>
                  </a:cubicBezTo>
                  <a:cubicBezTo>
                    <a:pt x="13200" y="6969"/>
                    <a:pt x="13124" y="6871"/>
                    <a:pt x="13055" y="6764"/>
                  </a:cubicBezTo>
                  <a:cubicBezTo>
                    <a:pt x="13010" y="6703"/>
                    <a:pt x="12972" y="6642"/>
                    <a:pt x="12926" y="6581"/>
                  </a:cubicBezTo>
                  <a:cubicBezTo>
                    <a:pt x="12888" y="6521"/>
                    <a:pt x="12858" y="6460"/>
                    <a:pt x="12820" y="6391"/>
                  </a:cubicBezTo>
                  <a:cubicBezTo>
                    <a:pt x="12713" y="6193"/>
                    <a:pt x="12629" y="5988"/>
                    <a:pt x="12561" y="5783"/>
                  </a:cubicBezTo>
                  <a:cubicBezTo>
                    <a:pt x="12546" y="5752"/>
                    <a:pt x="12538" y="5722"/>
                    <a:pt x="12531" y="5691"/>
                  </a:cubicBezTo>
                  <a:cubicBezTo>
                    <a:pt x="12508" y="5615"/>
                    <a:pt x="12485" y="5547"/>
                    <a:pt x="12470" y="5478"/>
                  </a:cubicBezTo>
                  <a:cubicBezTo>
                    <a:pt x="12378" y="5128"/>
                    <a:pt x="12333" y="4771"/>
                    <a:pt x="12257" y="4421"/>
                  </a:cubicBezTo>
                  <a:lnTo>
                    <a:pt x="12241" y="4375"/>
                  </a:lnTo>
                  <a:cubicBezTo>
                    <a:pt x="12234" y="4322"/>
                    <a:pt x="12219" y="4269"/>
                    <a:pt x="12203" y="4215"/>
                  </a:cubicBezTo>
                  <a:cubicBezTo>
                    <a:pt x="12196" y="4185"/>
                    <a:pt x="12188" y="4154"/>
                    <a:pt x="12181" y="4116"/>
                  </a:cubicBezTo>
                  <a:cubicBezTo>
                    <a:pt x="12165" y="4086"/>
                    <a:pt x="12158" y="4048"/>
                    <a:pt x="12143" y="4010"/>
                  </a:cubicBezTo>
                  <a:cubicBezTo>
                    <a:pt x="12120" y="3941"/>
                    <a:pt x="12097" y="3873"/>
                    <a:pt x="12074" y="3812"/>
                  </a:cubicBezTo>
                  <a:cubicBezTo>
                    <a:pt x="12051" y="3774"/>
                    <a:pt x="12036" y="3736"/>
                    <a:pt x="12013" y="3698"/>
                  </a:cubicBezTo>
                  <a:cubicBezTo>
                    <a:pt x="12013" y="3690"/>
                    <a:pt x="12013" y="3690"/>
                    <a:pt x="12013" y="3690"/>
                  </a:cubicBezTo>
                  <a:cubicBezTo>
                    <a:pt x="11990" y="3652"/>
                    <a:pt x="11975" y="3622"/>
                    <a:pt x="11960" y="3591"/>
                  </a:cubicBezTo>
                  <a:cubicBezTo>
                    <a:pt x="11838" y="3394"/>
                    <a:pt x="11686" y="3226"/>
                    <a:pt x="11503" y="3089"/>
                  </a:cubicBezTo>
                  <a:cubicBezTo>
                    <a:pt x="11465" y="3051"/>
                    <a:pt x="11420" y="3021"/>
                    <a:pt x="11374" y="2990"/>
                  </a:cubicBezTo>
                  <a:lnTo>
                    <a:pt x="11351" y="2975"/>
                  </a:lnTo>
                  <a:cubicBezTo>
                    <a:pt x="11306" y="2952"/>
                    <a:pt x="11260" y="2922"/>
                    <a:pt x="11207" y="2892"/>
                  </a:cubicBezTo>
                  <a:lnTo>
                    <a:pt x="11192" y="2892"/>
                  </a:lnTo>
                  <a:cubicBezTo>
                    <a:pt x="11085" y="2831"/>
                    <a:pt x="10978" y="2785"/>
                    <a:pt x="10872" y="2739"/>
                  </a:cubicBezTo>
                  <a:cubicBezTo>
                    <a:pt x="10750" y="2701"/>
                    <a:pt x="10629" y="2656"/>
                    <a:pt x="10499" y="2625"/>
                  </a:cubicBezTo>
                  <a:cubicBezTo>
                    <a:pt x="10431" y="2602"/>
                    <a:pt x="10355" y="2580"/>
                    <a:pt x="10279" y="2564"/>
                  </a:cubicBezTo>
                  <a:lnTo>
                    <a:pt x="10050" y="2511"/>
                  </a:lnTo>
                  <a:lnTo>
                    <a:pt x="10012" y="2496"/>
                  </a:lnTo>
                  <a:lnTo>
                    <a:pt x="9868" y="2466"/>
                  </a:lnTo>
                  <a:lnTo>
                    <a:pt x="9586" y="2397"/>
                  </a:lnTo>
                  <a:cubicBezTo>
                    <a:pt x="9457" y="2367"/>
                    <a:pt x="9328" y="2336"/>
                    <a:pt x="9206" y="2298"/>
                  </a:cubicBezTo>
                  <a:cubicBezTo>
                    <a:pt x="9115" y="2275"/>
                    <a:pt x="9031" y="2245"/>
                    <a:pt x="8947" y="2214"/>
                  </a:cubicBezTo>
                  <a:lnTo>
                    <a:pt x="8917" y="2207"/>
                  </a:lnTo>
                  <a:cubicBezTo>
                    <a:pt x="8650" y="2108"/>
                    <a:pt x="8399" y="1979"/>
                    <a:pt x="8171" y="1826"/>
                  </a:cubicBezTo>
                  <a:cubicBezTo>
                    <a:pt x="7973" y="1705"/>
                    <a:pt x="7783" y="1560"/>
                    <a:pt x="7608" y="1408"/>
                  </a:cubicBezTo>
                  <a:lnTo>
                    <a:pt x="7601" y="1400"/>
                  </a:lnTo>
                  <a:cubicBezTo>
                    <a:pt x="7540" y="1355"/>
                    <a:pt x="7479" y="1301"/>
                    <a:pt x="7418" y="1241"/>
                  </a:cubicBezTo>
                  <a:cubicBezTo>
                    <a:pt x="7357" y="1187"/>
                    <a:pt x="7281" y="1119"/>
                    <a:pt x="7220" y="1050"/>
                  </a:cubicBezTo>
                  <a:cubicBezTo>
                    <a:pt x="6954" y="784"/>
                    <a:pt x="6665" y="548"/>
                    <a:pt x="6345" y="343"/>
                  </a:cubicBezTo>
                  <a:cubicBezTo>
                    <a:pt x="6315" y="320"/>
                    <a:pt x="6284" y="305"/>
                    <a:pt x="6246" y="290"/>
                  </a:cubicBezTo>
                  <a:cubicBezTo>
                    <a:pt x="6201" y="267"/>
                    <a:pt x="6155" y="236"/>
                    <a:pt x="6102" y="214"/>
                  </a:cubicBezTo>
                  <a:cubicBezTo>
                    <a:pt x="6048" y="198"/>
                    <a:pt x="5988" y="176"/>
                    <a:pt x="5934" y="153"/>
                  </a:cubicBezTo>
                  <a:lnTo>
                    <a:pt x="5881" y="137"/>
                  </a:lnTo>
                  <a:cubicBezTo>
                    <a:pt x="5835" y="122"/>
                    <a:pt x="5797" y="107"/>
                    <a:pt x="5752" y="99"/>
                  </a:cubicBezTo>
                  <a:cubicBezTo>
                    <a:pt x="5531" y="39"/>
                    <a:pt x="5303" y="8"/>
                    <a:pt x="5067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2" name="Google Shape;9402;p38"/>
            <p:cNvSpPr/>
            <p:nvPr/>
          </p:nvSpPr>
          <p:spPr>
            <a:xfrm>
              <a:off x="3796334" y="-4607175"/>
              <a:ext cx="742136" cy="857061"/>
            </a:xfrm>
            <a:custGeom>
              <a:avLst/>
              <a:gdLst/>
              <a:ahLst/>
              <a:cxnLst/>
              <a:rect l="l" t="t" r="r" b="b"/>
              <a:pathLst>
                <a:path w="12250" h="14147" extrusionOk="0">
                  <a:moveTo>
                    <a:pt x="995" y="0"/>
                  </a:moveTo>
                  <a:cubicBezTo>
                    <a:pt x="663" y="0"/>
                    <a:pt x="329" y="44"/>
                    <a:pt x="0" y="132"/>
                  </a:cubicBezTo>
                  <a:cubicBezTo>
                    <a:pt x="130" y="148"/>
                    <a:pt x="251" y="170"/>
                    <a:pt x="381" y="201"/>
                  </a:cubicBezTo>
                  <a:cubicBezTo>
                    <a:pt x="1043" y="391"/>
                    <a:pt x="1552" y="931"/>
                    <a:pt x="1955" y="1471"/>
                  </a:cubicBezTo>
                  <a:cubicBezTo>
                    <a:pt x="2678" y="2438"/>
                    <a:pt x="3112" y="3571"/>
                    <a:pt x="3766" y="4583"/>
                  </a:cubicBezTo>
                  <a:cubicBezTo>
                    <a:pt x="3873" y="4766"/>
                    <a:pt x="4032" y="4918"/>
                    <a:pt x="4223" y="5017"/>
                  </a:cubicBezTo>
                  <a:cubicBezTo>
                    <a:pt x="4535" y="5207"/>
                    <a:pt x="4885" y="5313"/>
                    <a:pt x="5227" y="5443"/>
                  </a:cubicBezTo>
                  <a:cubicBezTo>
                    <a:pt x="6087" y="5770"/>
                    <a:pt x="6817" y="6219"/>
                    <a:pt x="7235" y="7079"/>
                  </a:cubicBezTo>
                  <a:cubicBezTo>
                    <a:pt x="7578" y="7778"/>
                    <a:pt x="7502" y="8729"/>
                    <a:pt x="8224" y="9178"/>
                  </a:cubicBezTo>
                  <a:cubicBezTo>
                    <a:pt x="9077" y="9696"/>
                    <a:pt x="10073" y="9878"/>
                    <a:pt x="10796" y="10609"/>
                  </a:cubicBezTo>
                  <a:cubicBezTo>
                    <a:pt x="11420" y="11240"/>
                    <a:pt x="11648" y="11978"/>
                    <a:pt x="11671" y="12754"/>
                  </a:cubicBezTo>
                  <a:cubicBezTo>
                    <a:pt x="11892" y="13211"/>
                    <a:pt x="12082" y="13675"/>
                    <a:pt x="12249" y="14146"/>
                  </a:cubicBezTo>
                  <a:cubicBezTo>
                    <a:pt x="11777" y="12077"/>
                    <a:pt x="11648" y="9840"/>
                    <a:pt x="10263" y="8456"/>
                  </a:cubicBezTo>
                  <a:cubicBezTo>
                    <a:pt x="7981" y="5983"/>
                    <a:pt x="6178" y="3411"/>
                    <a:pt x="3705" y="1129"/>
                  </a:cubicBezTo>
                  <a:cubicBezTo>
                    <a:pt x="2979" y="397"/>
                    <a:pt x="1999" y="0"/>
                    <a:pt x="9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3" name="Google Shape;9403;p38"/>
            <p:cNvSpPr/>
            <p:nvPr/>
          </p:nvSpPr>
          <p:spPr>
            <a:xfrm>
              <a:off x="3878849" y="-4587183"/>
              <a:ext cx="128617" cy="62279"/>
            </a:xfrm>
            <a:custGeom>
              <a:avLst/>
              <a:gdLst/>
              <a:ahLst/>
              <a:cxnLst/>
              <a:rect l="l" t="t" r="r" b="b"/>
              <a:pathLst>
                <a:path w="2123" h="1028" extrusionOk="0">
                  <a:moveTo>
                    <a:pt x="1172" y="0"/>
                  </a:moveTo>
                  <a:cubicBezTo>
                    <a:pt x="776" y="145"/>
                    <a:pt x="388" y="305"/>
                    <a:pt x="0" y="472"/>
                  </a:cubicBezTo>
                  <a:cubicBezTo>
                    <a:pt x="183" y="647"/>
                    <a:pt x="350" y="830"/>
                    <a:pt x="510" y="1027"/>
                  </a:cubicBezTo>
                  <a:lnTo>
                    <a:pt x="1324" y="807"/>
                  </a:lnTo>
                  <a:cubicBezTo>
                    <a:pt x="1590" y="738"/>
                    <a:pt x="1856" y="670"/>
                    <a:pt x="2123" y="594"/>
                  </a:cubicBezTo>
                  <a:cubicBezTo>
                    <a:pt x="1834" y="350"/>
                    <a:pt x="1514" y="152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4" name="Google Shape;9404;p38"/>
            <p:cNvSpPr/>
            <p:nvPr/>
          </p:nvSpPr>
          <p:spPr>
            <a:xfrm>
              <a:off x="4030489" y="-4331824"/>
              <a:ext cx="191744" cy="16600"/>
            </a:xfrm>
            <a:custGeom>
              <a:avLst/>
              <a:gdLst/>
              <a:ahLst/>
              <a:cxnLst/>
              <a:rect l="l" t="t" r="r" b="b"/>
              <a:pathLst>
                <a:path w="3165" h="274" extrusionOk="0">
                  <a:moveTo>
                    <a:pt x="3036" y="0"/>
                  </a:moveTo>
                  <a:cubicBezTo>
                    <a:pt x="2610" y="23"/>
                    <a:pt x="2184" y="38"/>
                    <a:pt x="1750" y="61"/>
                  </a:cubicBezTo>
                  <a:cubicBezTo>
                    <a:pt x="1164" y="91"/>
                    <a:pt x="578" y="137"/>
                    <a:pt x="0" y="183"/>
                  </a:cubicBezTo>
                  <a:cubicBezTo>
                    <a:pt x="23" y="213"/>
                    <a:pt x="53" y="244"/>
                    <a:pt x="84" y="274"/>
                  </a:cubicBezTo>
                  <a:cubicBezTo>
                    <a:pt x="411" y="244"/>
                    <a:pt x="730" y="221"/>
                    <a:pt x="1058" y="213"/>
                  </a:cubicBezTo>
                  <a:cubicBezTo>
                    <a:pt x="1758" y="183"/>
                    <a:pt x="2465" y="160"/>
                    <a:pt x="3165" y="145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5" name="Google Shape;9405;p38"/>
            <p:cNvSpPr/>
            <p:nvPr/>
          </p:nvSpPr>
          <p:spPr>
            <a:xfrm>
              <a:off x="3970572" y="-4439238"/>
              <a:ext cx="157212" cy="19871"/>
            </a:xfrm>
            <a:custGeom>
              <a:avLst/>
              <a:gdLst/>
              <a:ahLst/>
              <a:cxnLst/>
              <a:rect l="l" t="t" r="r" b="b"/>
              <a:pathLst>
                <a:path w="2595" h="328" extrusionOk="0">
                  <a:moveTo>
                    <a:pt x="2457" y="0"/>
                  </a:moveTo>
                  <a:lnTo>
                    <a:pt x="2016" y="31"/>
                  </a:lnTo>
                  <a:cubicBezTo>
                    <a:pt x="1727" y="54"/>
                    <a:pt x="1430" y="77"/>
                    <a:pt x="1141" y="115"/>
                  </a:cubicBezTo>
                  <a:cubicBezTo>
                    <a:pt x="784" y="160"/>
                    <a:pt x="418" y="175"/>
                    <a:pt x="53" y="213"/>
                  </a:cubicBezTo>
                  <a:lnTo>
                    <a:pt x="0" y="221"/>
                  </a:lnTo>
                  <a:lnTo>
                    <a:pt x="61" y="328"/>
                  </a:lnTo>
                  <a:cubicBezTo>
                    <a:pt x="472" y="282"/>
                    <a:pt x="883" y="244"/>
                    <a:pt x="1293" y="221"/>
                  </a:cubicBezTo>
                  <a:cubicBezTo>
                    <a:pt x="1727" y="198"/>
                    <a:pt x="2161" y="168"/>
                    <a:pt x="2594" y="145"/>
                  </a:cubicBezTo>
                  <a:lnTo>
                    <a:pt x="2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6" name="Google Shape;9406;p38"/>
            <p:cNvSpPr/>
            <p:nvPr/>
          </p:nvSpPr>
          <p:spPr>
            <a:xfrm>
              <a:off x="3924468" y="-4532355"/>
              <a:ext cx="110200" cy="30049"/>
            </a:xfrm>
            <a:custGeom>
              <a:avLst/>
              <a:gdLst/>
              <a:ahLst/>
              <a:cxnLst/>
              <a:rect l="l" t="t" r="r" b="b"/>
              <a:pathLst>
                <a:path w="1819" h="496" extrusionOk="0">
                  <a:moveTo>
                    <a:pt x="1697" y="1"/>
                  </a:moveTo>
                  <a:cubicBezTo>
                    <a:pt x="1309" y="107"/>
                    <a:pt x="921" y="214"/>
                    <a:pt x="525" y="313"/>
                  </a:cubicBezTo>
                  <a:lnTo>
                    <a:pt x="0" y="457"/>
                  </a:lnTo>
                  <a:lnTo>
                    <a:pt x="23" y="495"/>
                  </a:lnTo>
                  <a:cubicBezTo>
                    <a:pt x="616" y="351"/>
                    <a:pt x="1218" y="214"/>
                    <a:pt x="1819" y="115"/>
                  </a:cubicBezTo>
                  <a:lnTo>
                    <a:pt x="16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7" name="Google Shape;9407;p38"/>
            <p:cNvSpPr/>
            <p:nvPr/>
          </p:nvSpPr>
          <p:spPr>
            <a:xfrm>
              <a:off x="3939190" y="-4506062"/>
              <a:ext cx="159998" cy="58583"/>
            </a:xfrm>
            <a:custGeom>
              <a:avLst/>
              <a:gdLst/>
              <a:ahLst/>
              <a:cxnLst/>
              <a:rect l="l" t="t" r="r" b="b"/>
              <a:pathLst>
                <a:path w="2641" h="967" extrusionOk="0">
                  <a:moveTo>
                    <a:pt x="1910" y="0"/>
                  </a:moveTo>
                  <a:cubicBezTo>
                    <a:pt x="1264" y="99"/>
                    <a:pt x="625" y="244"/>
                    <a:pt x="1" y="396"/>
                  </a:cubicBezTo>
                  <a:cubicBezTo>
                    <a:pt x="115" y="586"/>
                    <a:pt x="221" y="769"/>
                    <a:pt x="328" y="966"/>
                  </a:cubicBezTo>
                  <a:cubicBezTo>
                    <a:pt x="450" y="951"/>
                    <a:pt x="579" y="936"/>
                    <a:pt x="708" y="921"/>
                  </a:cubicBezTo>
                  <a:cubicBezTo>
                    <a:pt x="1355" y="852"/>
                    <a:pt x="2002" y="784"/>
                    <a:pt x="2641" y="746"/>
                  </a:cubicBezTo>
                  <a:cubicBezTo>
                    <a:pt x="2405" y="495"/>
                    <a:pt x="2161" y="244"/>
                    <a:pt x="1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38"/>
            <p:cNvSpPr/>
            <p:nvPr/>
          </p:nvSpPr>
          <p:spPr>
            <a:xfrm>
              <a:off x="4501039" y="-3859880"/>
              <a:ext cx="21749" cy="31382"/>
            </a:xfrm>
            <a:custGeom>
              <a:avLst/>
              <a:gdLst/>
              <a:ahLst/>
              <a:cxnLst/>
              <a:rect l="l" t="t" r="r" b="b"/>
              <a:pathLst>
                <a:path w="359" h="51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115"/>
                    <a:pt x="31" y="236"/>
                    <a:pt x="39" y="351"/>
                  </a:cubicBezTo>
                  <a:cubicBezTo>
                    <a:pt x="145" y="404"/>
                    <a:pt x="252" y="457"/>
                    <a:pt x="358" y="518"/>
                  </a:cubicBezTo>
                  <a:cubicBezTo>
                    <a:pt x="328" y="358"/>
                    <a:pt x="298" y="206"/>
                    <a:pt x="260" y="46"/>
                  </a:cubicBezTo>
                  <a:cubicBezTo>
                    <a:pt x="176" y="31"/>
                    <a:pt x="92" y="16"/>
                    <a:pt x="1" y="1"/>
                  </a:cubicBezTo>
                  <a:close/>
                </a:path>
              </a:pathLst>
            </a:custGeom>
            <a:solidFill>
              <a:srgbClr val="5D7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38"/>
            <p:cNvSpPr/>
            <p:nvPr/>
          </p:nvSpPr>
          <p:spPr>
            <a:xfrm>
              <a:off x="4353095" y="-4022122"/>
              <a:ext cx="128677" cy="29564"/>
            </a:xfrm>
            <a:custGeom>
              <a:avLst/>
              <a:gdLst/>
              <a:ahLst/>
              <a:cxnLst/>
              <a:rect l="l" t="t" r="r" b="b"/>
              <a:pathLst>
                <a:path w="2124" h="488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69"/>
                    <a:pt x="328" y="138"/>
                    <a:pt x="495" y="214"/>
                  </a:cubicBezTo>
                  <a:cubicBezTo>
                    <a:pt x="1035" y="290"/>
                    <a:pt x="1583" y="381"/>
                    <a:pt x="2123" y="488"/>
                  </a:cubicBezTo>
                  <a:cubicBezTo>
                    <a:pt x="2078" y="366"/>
                    <a:pt x="2024" y="236"/>
                    <a:pt x="1971" y="122"/>
                  </a:cubicBezTo>
                  <a:cubicBezTo>
                    <a:pt x="1317" y="77"/>
                    <a:pt x="655" y="3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38"/>
            <p:cNvSpPr/>
            <p:nvPr/>
          </p:nvSpPr>
          <p:spPr>
            <a:xfrm>
              <a:off x="4401501" y="-4091732"/>
              <a:ext cx="22173" cy="2363"/>
            </a:xfrm>
            <a:custGeom>
              <a:avLst/>
              <a:gdLst/>
              <a:ahLst/>
              <a:cxnLst/>
              <a:rect l="l" t="t" r="r" b="b"/>
              <a:pathLst>
                <a:path w="366" h="39" extrusionOk="0">
                  <a:moveTo>
                    <a:pt x="1" y="1"/>
                  </a:moveTo>
                  <a:cubicBezTo>
                    <a:pt x="122" y="16"/>
                    <a:pt x="244" y="31"/>
                    <a:pt x="366" y="39"/>
                  </a:cubicBezTo>
                  <a:lnTo>
                    <a:pt x="335" y="8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5D7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1" name="Google Shape;9411;p38"/>
            <p:cNvSpPr/>
            <p:nvPr/>
          </p:nvSpPr>
          <p:spPr>
            <a:xfrm>
              <a:off x="4271065" y="-4074345"/>
              <a:ext cx="189017" cy="35683"/>
            </a:xfrm>
            <a:custGeom>
              <a:avLst/>
              <a:gdLst/>
              <a:ahLst/>
              <a:cxnLst/>
              <a:rect l="l" t="t" r="r" b="b"/>
              <a:pathLst>
                <a:path w="3120" h="589" extrusionOk="0">
                  <a:moveTo>
                    <a:pt x="290" y="1"/>
                  </a:moveTo>
                  <a:cubicBezTo>
                    <a:pt x="193" y="1"/>
                    <a:pt x="97" y="1"/>
                    <a:pt x="0" y="3"/>
                  </a:cubicBezTo>
                  <a:cubicBezTo>
                    <a:pt x="99" y="155"/>
                    <a:pt x="236" y="284"/>
                    <a:pt x="388" y="383"/>
                  </a:cubicBezTo>
                  <a:cubicBezTo>
                    <a:pt x="427" y="399"/>
                    <a:pt x="457" y="421"/>
                    <a:pt x="487" y="437"/>
                  </a:cubicBezTo>
                  <a:cubicBezTo>
                    <a:pt x="1362" y="459"/>
                    <a:pt x="2245" y="535"/>
                    <a:pt x="3120" y="589"/>
                  </a:cubicBezTo>
                  <a:cubicBezTo>
                    <a:pt x="3044" y="444"/>
                    <a:pt x="2960" y="307"/>
                    <a:pt x="2869" y="178"/>
                  </a:cubicBezTo>
                  <a:cubicBezTo>
                    <a:pt x="2013" y="62"/>
                    <a:pt x="1152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2" name="Google Shape;9412;p38"/>
            <p:cNvSpPr/>
            <p:nvPr/>
          </p:nvSpPr>
          <p:spPr>
            <a:xfrm>
              <a:off x="3985294" y="-4408341"/>
              <a:ext cx="210221" cy="65490"/>
            </a:xfrm>
            <a:custGeom>
              <a:avLst/>
              <a:gdLst/>
              <a:ahLst/>
              <a:cxnLst/>
              <a:rect l="l" t="t" r="r" b="b"/>
              <a:pathLst>
                <a:path w="3470" h="1081" extrusionOk="0">
                  <a:moveTo>
                    <a:pt x="2679" y="0"/>
                  </a:moveTo>
                  <a:lnTo>
                    <a:pt x="2549" y="8"/>
                  </a:lnTo>
                  <a:cubicBezTo>
                    <a:pt x="1910" y="46"/>
                    <a:pt x="1271" y="76"/>
                    <a:pt x="640" y="122"/>
                  </a:cubicBezTo>
                  <a:cubicBezTo>
                    <a:pt x="427" y="145"/>
                    <a:pt x="214" y="160"/>
                    <a:pt x="1" y="183"/>
                  </a:cubicBezTo>
                  <a:cubicBezTo>
                    <a:pt x="168" y="487"/>
                    <a:pt x="328" y="791"/>
                    <a:pt x="503" y="1080"/>
                  </a:cubicBezTo>
                  <a:lnTo>
                    <a:pt x="556" y="1080"/>
                  </a:lnTo>
                  <a:cubicBezTo>
                    <a:pt x="1241" y="1027"/>
                    <a:pt x="1925" y="974"/>
                    <a:pt x="2610" y="944"/>
                  </a:cubicBezTo>
                  <a:cubicBezTo>
                    <a:pt x="2899" y="928"/>
                    <a:pt x="3181" y="913"/>
                    <a:pt x="3470" y="898"/>
                  </a:cubicBezTo>
                  <a:cubicBezTo>
                    <a:pt x="3211" y="601"/>
                    <a:pt x="2945" y="297"/>
                    <a:pt x="2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3" name="Google Shape;9413;p38"/>
            <p:cNvSpPr/>
            <p:nvPr/>
          </p:nvSpPr>
          <p:spPr>
            <a:xfrm>
              <a:off x="4456813" y="-3957116"/>
              <a:ext cx="45255" cy="30473"/>
            </a:xfrm>
            <a:custGeom>
              <a:avLst/>
              <a:gdLst/>
              <a:ahLst/>
              <a:cxnLst/>
              <a:rect l="l" t="t" r="r" b="b"/>
              <a:pathLst>
                <a:path w="747" h="503" extrusionOk="0">
                  <a:moveTo>
                    <a:pt x="1" y="0"/>
                  </a:moveTo>
                  <a:cubicBezTo>
                    <a:pt x="99" y="107"/>
                    <a:pt x="198" y="229"/>
                    <a:pt x="282" y="358"/>
                  </a:cubicBezTo>
                  <a:cubicBezTo>
                    <a:pt x="396" y="388"/>
                    <a:pt x="518" y="426"/>
                    <a:pt x="632" y="464"/>
                  </a:cubicBezTo>
                  <a:cubicBezTo>
                    <a:pt x="670" y="480"/>
                    <a:pt x="708" y="495"/>
                    <a:pt x="746" y="502"/>
                  </a:cubicBezTo>
                  <a:cubicBezTo>
                    <a:pt x="708" y="366"/>
                    <a:pt x="678" y="229"/>
                    <a:pt x="632" y="92"/>
                  </a:cubicBezTo>
                  <a:cubicBezTo>
                    <a:pt x="427" y="54"/>
                    <a:pt x="214" y="2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4" name="Google Shape;9414;p38"/>
            <p:cNvSpPr/>
            <p:nvPr/>
          </p:nvSpPr>
          <p:spPr>
            <a:xfrm>
              <a:off x="4489104" y="-3906893"/>
              <a:ext cx="23082" cy="25445"/>
            </a:xfrm>
            <a:custGeom>
              <a:avLst/>
              <a:gdLst/>
              <a:ahLst/>
              <a:cxnLst/>
              <a:rect l="l" t="t" r="r" b="b"/>
              <a:pathLst>
                <a:path w="381" h="420" extrusionOk="0">
                  <a:moveTo>
                    <a:pt x="0" y="1"/>
                  </a:moveTo>
                  <a:cubicBezTo>
                    <a:pt x="46" y="122"/>
                    <a:pt x="91" y="244"/>
                    <a:pt x="122" y="373"/>
                  </a:cubicBezTo>
                  <a:cubicBezTo>
                    <a:pt x="213" y="389"/>
                    <a:pt x="297" y="404"/>
                    <a:pt x="380" y="419"/>
                  </a:cubicBezTo>
                  <a:cubicBezTo>
                    <a:pt x="358" y="328"/>
                    <a:pt x="342" y="221"/>
                    <a:pt x="320" y="122"/>
                  </a:cubicBezTo>
                  <a:cubicBezTo>
                    <a:pt x="213" y="77"/>
                    <a:pt x="107" y="39"/>
                    <a:pt x="0" y="1"/>
                  </a:cubicBezTo>
                  <a:close/>
                </a:path>
              </a:pathLst>
            </a:custGeom>
            <a:solidFill>
              <a:srgbClr val="5D7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5" name="Google Shape;9415;p38"/>
            <p:cNvSpPr/>
            <p:nvPr/>
          </p:nvSpPr>
          <p:spPr>
            <a:xfrm>
              <a:off x="4517215" y="-3805052"/>
              <a:ext cx="21689" cy="54948"/>
            </a:xfrm>
            <a:custGeom>
              <a:avLst/>
              <a:gdLst/>
              <a:ahLst/>
              <a:cxnLst/>
              <a:rect l="l" t="t" r="r" b="b"/>
              <a:pathLst>
                <a:path w="358" h="907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98"/>
                    <a:pt x="244" y="602"/>
                    <a:pt x="358" y="906"/>
                  </a:cubicBezTo>
                  <a:cubicBezTo>
                    <a:pt x="297" y="655"/>
                    <a:pt x="244" y="397"/>
                    <a:pt x="190" y="138"/>
                  </a:cubicBezTo>
                  <a:cubicBezTo>
                    <a:pt x="122" y="92"/>
                    <a:pt x="61" y="47"/>
                    <a:pt x="0" y="1"/>
                  </a:cubicBezTo>
                  <a:close/>
                </a:path>
              </a:pathLst>
            </a:custGeom>
            <a:solidFill>
              <a:srgbClr val="5D7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6" name="Google Shape;9416;p38"/>
            <p:cNvSpPr/>
            <p:nvPr/>
          </p:nvSpPr>
          <p:spPr>
            <a:xfrm>
              <a:off x="4200546" y="-4226470"/>
              <a:ext cx="133706" cy="39863"/>
            </a:xfrm>
            <a:custGeom>
              <a:avLst/>
              <a:gdLst/>
              <a:ahLst/>
              <a:cxnLst/>
              <a:rect l="l" t="t" r="r" b="b"/>
              <a:pathLst>
                <a:path w="2207" h="658" extrusionOk="0">
                  <a:moveTo>
                    <a:pt x="716" y="1"/>
                  </a:moveTo>
                  <a:cubicBezTo>
                    <a:pt x="478" y="1"/>
                    <a:pt x="240" y="5"/>
                    <a:pt x="0" y="11"/>
                  </a:cubicBezTo>
                  <a:cubicBezTo>
                    <a:pt x="198" y="201"/>
                    <a:pt x="358" y="422"/>
                    <a:pt x="495" y="658"/>
                  </a:cubicBezTo>
                  <a:lnTo>
                    <a:pt x="906" y="642"/>
                  </a:lnTo>
                  <a:lnTo>
                    <a:pt x="2207" y="597"/>
                  </a:lnTo>
                  <a:cubicBezTo>
                    <a:pt x="2039" y="407"/>
                    <a:pt x="1880" y="216"/>
                    <a:pt x="1720" y="26"/>
                  </a:cubicBezTo>
                  <a:cubicBezTo>
                    <a:pt x="1386" y="8"/>
                    <a:pt x="1051" y="1"/>
                    <a:pt x="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38"/>
            <p:cNvSpPr/>
            <p:nvPr/>
          </p:nvSpPr>
          <p:spPr>
            <a:xfrm>
              <a:off x="4247074" y="-4142865"/>
              <a:ext cx="153092" cy="28171"/>
            </a:xfrm>
            <a:custGeom>
              <a:avLst/>
              <a:gdLst/>
              <a:ahLst/>
              <a:cxnLst/>
              <a:rect l="l" t="t" r="r" b="b"/>
              <a:pathLst>
                <a:path w="2527" h="465" extrusionOk="0">
                  <a:moveTo>
                    <a:pt x="1" y="0"/>
                  </a:moveTo>
                  <a:cubicBezTo>
                    <a:pt x="39" y="153"/>
                    <a:pt x="77" y="305"/>
                    <a:pt x="115" y="457"/>
                  </a:cubicBezTo>
                  <a:cubicBezTo>
                    <a:pt x="336" y="449"/>
                    <a:pt x="556" y="449"/>
                    <a:pt x="784" y="449"/>
                  </a:cubicBezTo>
                  <a:cubicBezTo>
                    <a:pt x="1363" y="449"/>
                    <a:pt x="1949" y="449"/>
                    <a:pt x="2527" y="464"/>
                  </a:cubicBezTo>
                  <a:cubicBezTo>
                    <a:pt x="2435" y="350"/>
                    <a:pt x="2337" y="244"/>
                    <a:pt x="2245" y="137"/>
                  </a:cubicBezTo>
                  <a:cubicBezTo>
                    <a:pt x="1500" y="46"/>
                    <a:pt x="754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38"/>
            <p:cNvSpPr/>
            <p:nvPr/>
          </p:nvSpPr>
          <p:spPr>
            <a:xfrm>
              <a:off x="4069201" y="-4300502"/>
              <a:ext cx="201921" cy="39257"/>
            </a:xfrm>
            <a:custGeom>
              <a:avLst/>
              <a:gdLst/>
              <a:ahLst/>
              <a:cxnLst/>
              <a:rect l="l" t="t" r="r" b="b"/>
              <a:pathLst>
                <a:path w="3333" h="648" extrusionOk="0">
                  <a:moveTo>
                    <a:pt x="2846" y="0"/>
                  </a:moveTo>
                  <a:lnTo>
                    <a:pt x="2397" y="16"/>
                  </a:lnTo>
                  <a:cubicBezTo>
                    <a:pt x="2032" y="23"/>
                    <a:pt x="1666" y="38"/>
                    <a:pt x="1309" y="54"/>
                  </a:cubicBezTo>
                  <a:cubicBezTo>
                    <a:pt x="883" y="69"/>
                    <a:pt x="457" y="69"/>
                    <a:pt x="31" y="92"/>
                  </a:cubicBezTo>
                  <a:lnTo>
                    <a:pt x="0" y="92"/>
                  </a:lnTo>
                  <a:cubicBezTo>
                    <a:pt x="236" y="206"/>
                    <a:pt x="479" y="290"/>
                    <a:pt x="723" y="381"/>
                  </a:cubicBezTo>
                  <a:cubicBezTo>
                    <a:pt x="936" y="457"/>
                    <a:pt x="1134" y="548"/>
                    <a:pt x="1339" y="647"/>
                  </a:cubicBezTo>
                  <a:cubicBezTo>
                    <a:pt x="1818" y="617"/>
                    <a:pt x="2305" y="594"/>
                    <a:pt x="2785" y="586"/>
                  </a:cubicBezTo>
                  <a:lnTo>
                    <a:pt x="3332" y="586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9" name="Google Shape;9419;p38"/>
            <p:cNvSpPr/>
            <p:nvPr/>
          </p:nvSpPr>
          <p:spPr>
            <a:xfrm>
              <a:off x="4279850" y="-4167764"/>
              <a:ext cx="80211" cy="7452"/>
            </a:xfrm>
            <a:custGeom>
              <a:avLst/>
              <a:gdLst/>
              <a:ahLst/>
              <a:cxnLst/>
              <a:rect l="l" t="t" r="r" b="b"/>
              <a:pathLst>
                <a:path w="1324" h="123" extrusionOk="0">
                  <a:moveTo>
                    <a:pt x="1217" y="1"/>
                  </a:moveTo>
                  <a:lnTo>
                    <a:pt x="0" y="39"/>
                  </a:lnTo>
                  <a:lnTo>
                    <a:pt x="38" y="39"/>
                  </a:lnTo>
                  <a:cubicBezTo>
                    <a:pt x="464" y="54"/>
                    <a:pt x="890" y="84"/>
                    <a:pt x="1324" y="122"/>
                  </a:cubicBezTo>
                  <a:lnTo>
                    <a:pt x="1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0" name="Google Shape;9420;p38"/>
            <p:cNvSpPr/>
            <p:nvPr/>
          </p:nvSpPr>
          <p:spPr>
            <a:xfrm>
              <a:off x="3706005" y="-4696354"/>
              <a:ext cx="1012636" cy="1219526"/>
            </a:xfrm>
            <a:custGeom>
              <a:avLst/>
              <a:gdLst/>
              <a:ahLst/>
              <a:cxnLst/>
              <a:rect l="l" t="t" r="r" b="b"/>
              <a:pathLst>
                <a:path w="16715" h="20130" extrusionOk="0">
                  <a:moveTo>
                    <a:pt x="5034" y="1"/>
                  </a:moveTo>
                  <a:cubicBezTo>
                    <a:pt x="4321" y="1"/>
                    <a:pt x="3613" y="255"/>
                    <a:pt x="2952" y="570"/>
                  </a:cubicBezTo>
                  <a:cubicBezTo>
                    <a:pt x="2016" y="1011"/>
                    <a:pt x="1118" y="1551"/>
                    <a:pt x="137" y="1856"/>
                  </a:cubicBezTo>
                  <a:cubicBezTo>
                    <a:pt x="91" y="1932"/>
                    <a:pt x="38" y="2015"/>
                    <a:pt x="0" y="2099"/>
                  </a:cubicBezTo>
                  <a:cubicBezTo>
                    <a:pt x="413" y="1798"/>
                    <a:pt x="871" y="1600"/>
                    <a:pt x="1363" y="1600"/>
                  </a:cubicBezTo>
                  <a:cubicBezTo>
                    <a:pt x="1405" y="1600"/>
                    <a:pt x="1448" y="1601"/>
                    <a:pt x="1491" y="1604"/>
                  </a:cubicBezTo>
                  <a:cubicBezTo>
                    <a:pt x="1824" y="1513"/>
                    <a:pt x="2162" y="1468"/>
                    <a:pt x="2498" y="1468"/>
                  </a:cubicBezTo>
                  <a:cubicBezTo>
                    <a:pt x="3498" y="1468"/>
                    <a:pt x="4473" y="1864"/>
                    <a:pt x="5196" y="2593"/>
                  </a:cubicBezTo>
                  <a:cubicBezTo>
                    <a:pt x="7669" y="4876"/>
                    <a:pt x="9472" y="7447"/>
                    <a:pt x="11754" y="9920"/>
                  </a:cubicBezTo>
                  <a:cubicBezTo>
                    <a:pt x="13139" y="11305"/>
                    <a:pt x="13261" y="13541"/>
                    <a:pt x="13740" y="15618"/>
                  </a:cubicBezTo>
                  <a:cubicBezTo>
                    <a:pt x="13778" y="15710"/>
                    <a:pt x="13809" y="15793"/>
                    <a:pt x="13839" y="15885"/>
                  </a:cubicBezTo>
                  <a:cubicBezTo>
                    <a:pt x="14014" y="16402"/>
                    <a:pt x="14174" y="16927"/>
                    <a:pt x="14334" y="17444"/>
                  </a:cubicBezTo>
                  <a:cubicBezTo>
                    <a:pt x="14394" y="17574"/>
                    <a:pt x="14448" y="17695"/>
                    <a:pt x="14516" y="17809"/>
                  </a:cubicBezTo>
                  <a:cubicBezTo>
                    <a:pt x="14904" y="18532"/>
                    <a:pt x="15208" y="19301"/>
                    <a:pt x="15437" y="20092"/>
                  </a:cubicBezTo>
                  <a:cubicBezTo>
                    <a:pt x="15478" y="20117"/>
                    <a:pt x="15525" y="20129"/>
                    <a:pt x="15572" y="20129"/>
                  </a:cubicBezTo>
                  <a:cubicBezTo>
                    <a:pt x="15637" y="20129"/>
                    <a:pt x="15703" y="20106"/>
                    <a:pt x="15756" y="20061"/>
                  </a:cubicBezTo>
                  <a:cubicBezTo>
                    <a:pt x="15733" y="19955"/>
                    <a:pt x="15711" y="19848"/>
                    <a:pt x="15703" y="19734"/>
                  </a:cubicBezTo>
                  <a:cubicBezTo>
                    <a:pt x="15619" y="19080"/>
                    <a:pt x="15642" y="18426"/>
                    <a:pt x="15764" y="17779"/>
                  </a:cubicBezTo>
                  <a:cubicBezTo>
                    <a:pt x="15908" y="17079"/>
                    <a:pt x="16243" y="16432"/>
                    <a:pt x="16464" y="15755"/>
                  </a:cubicBezTo>
                  <a:cubicBezTo>
                    <a:pt x="16639" y="15223"/>
                    <a:pt x="16715" y="14743"/>
                    <a:pt x="16426" y="14241"/>
                  </a:cubicBezTo>
                  <a:cubicBezTo>
                    <a:pt x="16198" y="13846"/>
                    <a:pt x="15886" y="13511"/>
                    <a:pt x="15688" y="13093"/>
                  </a:cubicBezTo>
                  <a:cubicBezTo>
                    <a:pt x="15422" y="12522"/>
                    <a:pt x="15383" y="11936"/>
                    <a:pt x="15460" y="11312"/>
                  </a:cubicBezTo>
                  <a:cubicBezTo>
                    <a:pt x="15536" y="10688"/>
                    <a:pt x="15726" y="10049"/>
                    <a:pt x="15627" y="9433"/>
                  </a:cubicBezTo>
                  <a:cubicBezTo>
                    <a:pt x="15429" y="8239"/>
                    <a:pt x="14006" y="7866"/>
                    <a:pt x="13284" y="7052"/>
                  </a:cubicBezTo>
                  <a:cubicBezTo>
                    <a:pt x="12888" y="6595"/>
                    <a:pt x="12607" y="6055"/>
                    <a:pt x="12470" y="5469"/>
                  </a:cubicBezTo>
                  <a:cubicBezTo>
                    <a:pt x="12333" y="4922"/>
                    <a:pt x="12295" y="4328"/>
                    <a:pt x="12074" y="3811"/>
                  </a:cubicBezTo>
                  <a:cubicBezTo>
                    <a:pt x="11526" y="2548"/>
                    <a:pt x="10058" y="2609"/>
                    <a:pt x="8947" y="2213"/>
                  </a:cubicBezTo>
                  <a:cubicBezTo>
                    <a:pt x="8361" y="2000"/>
                    <a:pt x="7874" y="1658"/>
                    <a:pt x="7410" y="1239"/>
                  </a:cubicBezTo>
                  <a:cubicBezTo>
                    <a:pt x="6999" y="859"/>
                    <a:pt x="6619" y="440"/>
                    <a:pt x="6094" y="212"/>
                  </a:cubicBezTo>
                  <a:cubicBezTo>
                    <a:pt x="5743" y="63"/>
                    <a:pt x="5388" y="1"/>
                    <a:pt x="5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38"/>
            <p:cNvSpPr/>
            <p:nvPr/>
          </p:nvSpPr>
          <p:spPr>
            <a:xfrm>
              <a:off x="4306991" y="-4530053"/>
              <a:ext cx="95963" cy="348046"/>
            </a:xfrm>
            <a:custGeom>
              <a:avLst/>
              <a:gdLst/>
              <a:ahLst/>
              <a:cxnLst/>
              <a:rect l="l" t="t" r="r" b="b"/>
              <a:pathLst>
                <a:path w="1584" h="5745" extrusionOk="0">
                  <a:moveTo>
                    <a:pt x="952" y="1"/>
                  </a:moveTo>
                  <a:cubicBezTo>
                    <a:pt x="906" y="282"/>
                    <a:pt x="868" y="564"/>
                    <a:pt x="830" y="845"/>
                  </a:cubicBezTo>
                  <a:cubicBezTo>
                    <a:pt x="739" y="1454"/>
                    <a:pt x="617" y="2047"/>
                    <a:pt x="503" y="2656"/>
                  </a:cubicBezTo>
                  <a:cubicBezTo>
                    <a:pt x="336" y="3462"/>
                    <a:pt x="184" y="4276"/>
                    <a:pt x="1" y="5090"/>
                  </a:cubicBezTo>
                  <a:cubicBezTo>
                    <a:pt x="191" y="5311"/>
                    <a:pt x="374" y="5524"/>
                    <a:pt x="564" y="5745"/>
                  </a:cubicBezTo>
                  <a:lnTo>
                    <a:pt x="632" y="5501"/>
                  </a:lnTo>
                  <a:cubicBezTo>
                    <a:pt x="785" y="4915"/>
                    <a:pt x="944" y="4337"/>
                    <a:pt x="1096" y="3751"/>
                  </a:cubicBezTo>
                  <a:cubicBezTo>
                    <a:pt x="1119" y="3607"/>
                    <a:pt x="1135" y="3462"/>
                    <a:pt x="1150" y="3318"/>
                  </a:cubicBezTo>
                  <a:cubicBezTo>
                    <a:pt x="1233" y="2641"/>
                    <a:pt x="1332" y="1971"/>
                    <a:pt x="1439" y="1294"/>
                  </a:cubicBezTo>
                  <a:cubicBezTo>
                    <a:pt x="1492" y="982"/>
                    <a:pt x="1538" y="663"/>
                    <a:pt x="1583" y="343"/>
                  </a:cubicBezTo>
                  <a:cubicBezTo>
                    <a:pt x="1393" y="198"/>
                    <a:pt x="1173" y="84"/>
                    <a:pt x="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38"/>
            <p:cNvSpPr/>
            <p:nvPr/>
          </p:nvSpPr>
          <p:spPr>
            <a:xfrm>
              <a:off x="4448998" y="-4263607"/>
              <a:ext cx="79302" cy="209737"/>
            </a:xfrm>
            <a:custGeom>
              <a:avLst/>
              <a:gdLst/>
              <a:ahLst/>
              <a:cxnLst/>
              <a:rect l="l" t="t" r="r" b="b"/>
              <a:pathLst>
                <a:path w="1309" h="3462" extrusionOk="0">
                  <a:moveTo>
                    <a:pt x="1096" y="0"/>
                  </a:moveTo>
                  <a:cubicBezTo>
                    <a:pt x="1035" y="312"/>
                    <a:pt x="966" y="624"/>
                    <a:pt x="883" y="936"/>
                  </a:cubicBezTo>
                  <a:cubicBezTo>
                    <a:pt x="769" y="1369"/>
                    <a:pt x="624" y="1796"/>
                    <a:pt x="464" y="2222"/>
                  </a:cubicBezTo>
                  <a:cubicBezTo>
                    <a:pt x="320" y="2617"/>
                    <a:pt x="160" y="3013"/>
                    <a:pt x="0" y="3401"/>
                  </a:cubicBezTo>
                  <a:cubicBezTo>
                    <a:pt x="8" y="3424"/>
                    <a:pt x="23" y="3439"/>
                    <a:pt x="38" y="3462"/>
                  </a:cubicBezTo>
                  <a:lnTo>
                    <a:pt x="266" y="2922"/>
                  </a:lnTo>
                  <a:cubicBezTo>
                    <a:pt x="441" y="2518"/>
                    <a:pt x="639" y="2123"/>
                    <a:pt x="791" y="1712"/>
                  </a:cubicBezTo>
                  <a:cubicBezTo>
                    <a:pt x="974" y="1210"/>
                    <a:pt x="1134" y="700"/>
                    <a:pt x="1309" y="190"/>
                  </a:cubicBezTo>
                  <a:cubicBezTo>
                    <a:pt x="1240" y="129"/>
                    <a:pt x="1164" y="69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38"/>
            <p:cNvSpPr/>
            <p:nvPr/>
          </p:nvSpPr>
          <p:spPr>
            <a:xfrm>
              <a:off x="4423190" y="-4309287"/>
              <a:ext cx="73305" cy="230516"/>
            </a:xfrm>
            <a:custGeom>
              <a:avLst/>
              <a:gdLst/>
              <a:ahLst/>
              <a:cxnLst/>
              <a:rect l="l" t="t" r="r" b="b"/>
              <a:pathLst>
                <a:path w="1210" h="3805" extrusionOk="0">
                  <a:moveTo>
                    <a:pt x="982" y="1"/>
                  </a:moveTo>
                  <a:cubicBezTo>
                    <a:pt x="913" y="298"/>
                    <a:pt x="845" y="594"/>
                    <a:pt x="769" y="891"/>
                  </a:cubicBezTo>
                  <a:cubicBezTo>
                    <a:pt x="533" y="1812"/>
                    <a:pt x="266" y="2717"/>
                    <a:pt x="0" y="3630"/>
                  </a:cubicBezTo>
                  <a:cubicBezTo>
                    <a:pt x="53" y="3683"/>
                    <a:pt x="107" y="3744"/>
                    <a:pt x="160" y="3805"/>
                  </a:cubicBezTo>
                  <a:cubicBezTo>
                    <a:pt x="320" y="3402"/>
                    <a:pt x="479" y="2998"/>
                    <a:pt x="624" y="2595"/>
                  </a:cubicBezTo>
                  <a:cubicBezTo>
                    <a:pt x="867" y="1865"/>
                    <a:pt x="1065" y="1127"/>
                    <a:pt x="1210" y="374"/>
                  </a:cubicBezTo>
                  <a:cubicBezTo>
                    <a:pt x="1126" y="260"/>
                    <a:pt x="1050" y="130"/>
                    <a:pt x="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38"/>
            <p:cNvSpPr/>
            <p:nvPr/>
          </p:nvSpPr>
          <p:spPr>
            <a:xfrm>
              <a:off x="4142931" y="-4632378"/>
              <a:ext cx="68276" cy="278437"/>
            </a:xfrm>
            <a:custGeom>
              <a:avLst/>
              <a:gdLst/>
              <a:ahLst/>
              <a:cxnLst/>
              <a:rect l="l" t="t" r="r" b="b"/>
              <a:pathLst>
                <a:path w="1127" h="4596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647"/>
                    <a:pt x="99" y="1286"/>
                    <a:pt x="160" y="1933"/>
                  </a:cubicBezTo>
                  <a:cubicBezTo>
                    <a:pt x="290" y="2648"/>
                    <a:pt x="388" y="3379"/>
                    <a:pt x="449" y="4101"/>
                  </a:cubicBezTo>
                  <a:cubicBezTo>
                    <a:pt x="594" y="4269"/>
                    <a:pt x="731" y="4429"/>
                    <a:pt x="875" y="4596"/>
                  </a:cubicBezTo>
                  <a:cubicBezTo>
                    <a:pt x="936" y="3827"/>
                    <a:pt x="1020" y="3067"/>
                    <a:pt x="1126" y="2306"/>
                  </a:cubicBezTo>
                  <a:cubicBezTo>
                    <a:pt x="1088" y="1789"/>
                    <a:pt x="1028" y="1279"/>
                    <a:pt x="951" y="769"/>
                  </a:cubicBezTo>
                  <a:cubicBezTo>
                    <a:pt x="685" y="594"/>
                    <a:pt x="434" y="404"/>
                    <a:pt x="198" y="191"/>
                  </a:cubicBezTo>
                  <a:cubicBezTo>
                    <a:pt x="137" y="130"/>
                    <a:pt x="69" y="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5" name="Google Shape;9425;p38"/>
            <p:cNvSpPr/>
            <p:nvPr/>
          </p:nvSpPr>
          <p:spPr>
            <a:xfrm>
              <a:off x="4234170" y="-4562767"/>
              <a:ext cx="29564" cy="275711"/>
            </a:xfrm>
            <a:custGeom>
              <a:avLst/>
              <a:gdLst/>
              <a:ahLst/>
              <a:cxnLst/>
              <a:rect l="l" t="t" r="r" b="b"/>
              <a:pathLst>
                <a:path w="488" h="4551" extrusionOk="0">
                  <a:moveTo>
                    <a:pt x="191" y="0"/>
                  </a:moveTo>
                  <a:cubicBezTo>
                    <a:pt x="123" y="388"/>
                    <a:pt x="62" y="784"/>
                    <a:pt x="1" y="1180"/>
                  </a:cubicBezTo>
                  <a:cubicBezTo>
                    <a:pt x="31" y="1514"/>
                    <a:pt x="46" y="1842"/>
                    <a:pt x="54" y="2176"/>
                  </a:cubicBezTo>
                  <a:cubicBezTo>
                    <a:pt x="77" y="2853"/>
                    <a:pt x="69" y="3538"/>
                    <a:pt x="24" y="4215"/>
                  </a:cubicBezTo>
                  <a:cubicBezTo>
                    <a:pt x="115" y="4329"/>
                    <a:pt x="214" y="4444"/>
                    <a:pt x="305" y="4550"/>
                  </a:cubicBezTo>
                  <a:cubicBezTo>
                    <a:pt x="396" y="3067"/>
                    <a:pt x="465" y="1583"/>
                    <a:pt x="488" y="92"/>
                  </a:cubicBezTo>
                  <a:cubicBezTo>
                    <a:pt x="396" y="69"/>
                    <a:pt x="313" y="39"/>
                    <a:pt x="229" y="1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6" name="Google Shape;9426;p38"/>
            <p:cNvSpPr/>
            <p:nvPr/>
          </p:nvSpPr>
          <p:spPr>
            <a:xfrm>
              <a:off x="4623660" y="-3572230"/>
              <a:ext cx="31866" cy="51192"/>
            </a:xfrm>
            <a:custGeom>
              <a:avLst/>
              <a:gdLst/>
              <a:ahLst/>
              <a:cxnLst/>
              <a:rect l="l" t="t" r="r" b="b"/>
              <a:pathLst>
                <a:path w="526" h="845" extrusionOk="0">
                  <a:moveTo>
                    <a:pt x="526" y="0"/>
                  </a:moveTo>
                  <a:lnTo>
                    <a:pt x="526" y="0"/>
                  </a:lnTo>
                  <a:cubicBezTo>
                    <a:pt x="343" y="213"/>
                    <a:pt x="168" y="434"/>
                    <a:pt x="1" y="654"/>
                  </a:cubicBezTo>
                  <a:cubicBezTo>
                    <a:pt x="23" y="715"/>
                    <a:pt x="46" y="784"/>
                    <a:pt x="69" y="845"/>
                  </a:cubicBezTo>
                  <a:cubicBezTo>
                    <a:pt x="221" y="685"/>
                    <a:pt x="366" y="525"/>
                    <a:pt x="510" y="358"/>
                  </a:cubicBezTo>
                  <a:cubicBezTo>
                    <a:pt x="510" y="236"/>
                    <a:pt x="510" y="122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38"/>
            <p:cNvSpPr/>
            <p:nvPr/>
          </p:nvSpPr>
          <p:spPr>
            <a:xfrm>
              <a:off x="4048421" y="-4691810"/>
              <a:ext cx="91358" cy="273833"/>
            </a:xfrm>
            <a:custGeom>
              <a:avLst/>
              <a:gdLst/>
              <a:ahLst/>
              <a:cxnLst/>
              <a:rect l="l" t="t" r="r" b="b"/>
              <a:pathLst>
                <a:path w="1508" h="4520" extrusionOk="0">
                  <a:moveTo>
                    <a:pt x="1" y="0"/>
                  </a:moveTo>
                  <a:cubicBezTo>
                    <a:pt x="46" y="152"/>
                    <a:pt x="84" y="305"/>
                    <a:pt x="123" y="457"/>
                  </a:cubicBezTo>
                  <a:cubicBezTo>
                    <a:pt x="267" y="1012"/>
                    <a:pt x="366" y="1567"/>
                    <a:pt x="465" y="2138"/>
                  </a:cubicBezTo>
                  <a:cubicBezTo>
                    <a:pt x="533" y="2518"/>
                    <a:pt x="602" y="2899"/>
                    <a:pt x="670" y="3287"/>
                  </a:cubicBezTo>
                  <a:cubicBezTo>
                    <a:pt x="724" y="3454"/>
                    <a:pt x="777" y="3622"/>
                    <a:pt x="822" y="3789"/>
                  </a:cubicBezTo>
                  <a:cubicBezTo>
                    <a:pt x="1058" y="4032"/>
                    <a:pt x="1279" y="4276"/>
                    <a:pt x="1507" y="4519"/>
                  </a:cubicBezTo>
                  <a:cubicBezTo>
                    <a:pt x="1454" y="3994"/>
                    <a:pt x="1393" y="3469"/>
                    <a:pt x="1347" y="2945"/>
                  </a:cubicBezTo>
                  <a:cubicBezTo>
                    <a:pt x="1195" y="2115"/>
                    <a:pt x="1005" y="1301"/>
                    <a:pt x="762" y="495"/>
                  </a:cubicBezTo>
                  <a:cubicBezTo>
                    <a:pt x="739" y="419"/>
                    <a:pt x="716" y="343"/>
                    <a:pt x="693" y="274"/>
                  </a:cubicBezTo>
                  <a:cubicBezTo>
                    <a:pt x="609" y="221"/>
                    <a:pt x="526" y="183"/>
                    <a:pt x="442" y="145"/>
                  </a:cubicBezTo>
                  <a:cubicBezTo>
                    <a:pt x="305" y="84"/>
                    <a:pt x="153" y="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38"/>
            <p:cNvSpPr/>
            <p:nvPr/>
          </p:nvSpPr>
          <p:spPr>
            <a:xfrm>
              <a:off x="3957183" y="-4693203"/>
              <a:ext cx="106080" cy="195015"/>
            </a:xfrm>
            <a:custGeom>
              <a:avLst/>
              <a:gdLst/>
              <a:ahLst/>
              <a:cxnLst/>
              <a:rect l="l" t="t" r="r" b="b"/>
              <a:pathLst>
                <a:path w="1751" h="3219" extrusionOk="0">
                  <a:moveTo>
                    <a:pt x="335" y="0"/>
                  </a:moveTo>
                  <a:cubicBezTo>
                    <a:pt x="221" y="23"/>
                    <a:pt x="115" y="46"/>
                    <a:pt x="0" y="69"/>
                  </a:cubicBezTo>
                  <a:cubicBezTo>
                    <a:pt x="305" y="891"/>
                    <a:pt x="655" y="1689"/>
                    <a:pt x="989" y="2488"/>
                  </a:cubicBezTo>
                  <a:lnTo>
                    <a:pt x="1050" y="2549"/>
                  </a:lnTo>
                  <a:cubicBezTo>
                    <a:pt x="1286" y="2770"/>
                    <a:pt x="1522" y="2998"/>
                    <a:pt x="1750" y="3219"/>
                  </a:cubicBezTo>
                  <a:cubicBezTo>
                    <a:pt x="1461" y="2374"/>
                    <a:pt x="1119" y="1545"/>
                    <a:pt x="723" y="746"/>
                  </a:cubicBezTo>
                  <a:cubicBezTo>
                    <a:pt x="594" y="495"/>
                    <a:pt x="465" y="251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38"/>
            <p:cNvSpPr/>
            <p:nvPr/>
          </p:nvSpPr>
          <p:spPr>
            <a:xfrm>
              <a:off x="4545750" y="-3920221"/>
              <a:ext cx="109291" cy="203315"/>
            </a:xfrm>
            <a:custGeom>
              <a:avLst/>
              <a:gdLst/>
              <a:ahLst/>
              <a:cxnLst/>
              <a:rect l="l" t="t" r="r" b="b"/>
              <a:pathLst>
                <a:path w="1804" h="3356" extrusionOk="0">
                  <a:moveTo>
                    <a:pt x="1720" y="0"/>
                  </a:moveTo>
                  <a:cubicBezTo>
                    <a:pt x="1416" y="571"/>
                    <a:pt x="1119" y="1141"/>
                    <a:pt x="815" y="1712"/>
                  </a:cubicBezTo>
                  <a:cubicBezTo>
                    <a:pt x="556" y="2199"/>
                    <a:pt x="282" y="2686"/>
                    <a:pt x="1" y="3157"/>
                  </a:cubicBezTo>
                  <a:cubicBezTo>
                    <a:pt x="24" y="3226"/>
                    <a:pt x="47" y="3287"/>
                    <a:pt x="69" y="3355"/>
                  </a:cubicBezTo>
                  <a:cubicBezTo>
                    <a:pt x="229" y="3119"/>
                    <a:pt x="396" y="2891"/>
                    <a:pt x="564" y="2663"/>
                  </a:cubicBezTo>
                  <a:cubicBezTo>
                    <a:pt x="1005" y="1864"/>
                    <a:pt x="1408" y="1042"/>
                    <a:pt x="1804" y="221"/>
                  </a:cubicBezTo>
                  <a:cubicBezTo>
                    <a:pt x="1774" y="145"/>
                    <a:pt x="1743" y="76"/>
                    <a:pt x="1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38"/>
            <p:cNvSpPr/>
            <p:nvPr/>
          </p:nvSpPr>
          <p:spPr>
            <a:xfrm>
              <a:off x="4511217" y="-4099548"/>
              <a:ext cx="115713" cy="278922"/>
            </a:xfrm>
            <a:custGeom>
              <a:avLst/>
              <a:gdLst/>
              <a:ahLst/>
              <a:cxnLst/>
              <a:rect l="l" t="t" r="r" b="b"/>
              <a:pathLst>
                <a:path w="1910" h="4604" extrusionOk="0">
                  <a:moveTo>
                    <a:pt x="1910" y="1"/>
                  </a:moveTo>
                  <a:lnTo>
                    <a:pt x="1910" y="1"/>
                  </a:lnTo>
                  <a:cubicBezTo>
                    <a:pt x="1316" y="1195"/>
                    <a:pt x="677" y="2374"/>
                    <a:pt x="0" y="3523"/>
                  </a:cubicBezTo>
                  <a:cubicBezTo>
                    <a:pt x="76" y="3881"/>
                    <a:pt x="145" y="4246"/>
                    <a:pt x="213" y="4603"/>
                  </a:cubicBezTo>
                  <a:cubicBezTo>
                    <a:pt x="662" y="3493"/>
                    <a:pt x="1081" y="2367"/>
                    <a:pt x="1476" y="1233"/>
                  </a:cubicBezTo>
                  <a:cubicBezTo>
                    <a:pt x="1621" y="822"/>
                    <a:pt x="1765" y="411"/>
                    <a:pt x="1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38"/>
            <p:cNvSpPr/>
            <p:nvPr/>
          </p:nvSpPr>
          <p:spPr>
            <a:xfrm>
              <a:off x="4451724" y="-4351695"/>
              <a:ext cx="15267" cy="75668"/>
            </a:xfrm>
            <a:custGeom>
              <a:avLst/>
              <a:gdLst/>
              <a:ahLst/>
              <a:cxnLst/>
              <a:rect l="l" t="t" r="r" b="b"/>
              <a:pathLst>
                <a:path w="252" h="1249" extrusionOk="0">
                  <a:moveTo>
                    <a:pt x="221" y="1"/>
                  </a:moveTo>
                  <a:cubicBezTo>
                    <a:pt x="153" y="412"/>
                    <a:pt x="77" y="830"/>
                    <a:pt x="1" y="1249"/>
                  </a:cubicBezTo>
                  <a:lnTo>
                    <a:pt x="16" y="1180"/>
                  </a:lnTo>
                  <a:cubicBezTo>
                    <a:pt x="107" y="815"/>
                    <a:pt x="183" y="450"/>
                    <a:pt x="252" y="85"/>
                  </a:cubicBezTo>
                  <a:cubicBezTo>
                    <a:pt x="244" y="62"/>
                    <a:pt x="229" y="31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38"/>
            <p:cNvSpPr/>
            <p:nvPr/>
          </p:nvSpPr>
          <p:spPr>
            <a:xfrm>
              <a:off x="4274276" y="-4551257"/>
              <a:ext cx="68276" cy="307032"/>
            </a:xfrm>
            <a:custGeom>
              <a:avLst/>
              <a:gdLst/>
              <a:ahLst/>
              <a:cxnLst/>
              <a:rect l="l" t="t" r="r" b="b"/>
              <a:pathLst>
                <a:path w="1127" h="5068" extrusionOk="0">
                  <a:moveTo>
                    <a:pt x="206" y="1"/>
                  </a:moveTo>
                  <a:cubicBezTo>
                    <a:pt x="176" y="1598"/>
                    <a:pt x="100" y="3196"/>
                    <a:pt x="1" y="4786"/>
                  </a:cubicBezTo>
                  <a:lnTo>
                    <a:pt x="237" y="5068"/>
                  </a:lnTo>
                  <a:cubicBezTo>
                    <a:pt x="419" y="4216"/>
                    <a:pt x="587" y="3356"/>
                    <a:pt x="754" y="2504"/>
                  </a:cubicBezTo>
                  <a:cubicBezTo>
                    <a:pt x="868" y="1933"/>
                    <a:pt x="959" y="1370"/>
                    <a:pt x="1043" y="800"/>
                  </a:cubicBezTo>
                  <a:cubicBezTo>
                    <a:pt x="1066" y="609"/>
                    <a:pt x="1096" y="419"/>
                    <a:pt x="1127" y="229"/>
                  </a:cubicBezTo>
                  <a:cubicBezTo>
                    <a:pt x="822" y="145"/>
                    <a:pt x="510" y="77"/>
                    <a:pt x="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38"/>
            <p:cNvSpPr/>
            <p:nvPr/>
          </p:nvSpPr>
          <p:spPr>
            <a:xfrm>
              <a:off x="4635655" y="-3517887"/>
              <a:ext cx="24475" cy="41196"/>
            </a:xfrm>
            <a:custGeom>
              <a:avLst/>
              <a:gdLst/>
              <a:ahLst/>
              <a:cxnLst/>
              <a:rect l="l" t="t" r="r" b="b"/>
              <a:pathLst>
                <a:path w="404" h="680" extrusionOk="0">
                  <a:moveTo>
                    <a:pt x="328" y="1"/>
                  </a:moveTo>
                  <a:cubicBezTo>
                    <a:pt x="221" y="122"/>
                    <a:pt x="115" y="237"/>
                    <a:pt x="0" y="351"/>
                  </a:cubicBezTo>
                  <a:cubicBezTo>
                    <a:pt x="31" y="442"/>
                    <a:pt x="61" y="541"/>
                    <a:pt x="92" y="640"/>
                  </a:cubicBezTo>
                  <a:cubicBezTo>
                    <a:pt x="135" y="666"/>
                    <a:pt x="183" y="680"/>
                    <a:pt x="231" y="680"/>
                  </a:cubicBezTo>
                  <a:cubicBezTo>
                    <a:pt x="294" y="680"/>
                    <a:pt x="356" y="657"/>
                    <a:pt x="404" y="609"/>
                  </a:cubicBezTo>
                  <a:cubicBezTo>
                    <a:pt x="388" y="503"/>
                    <a:pt x="366" y="396"/>
                    <a:pt x="358" y="282"/>
                  </a:cubicBezTo>
                  <a:cubicBezTo>
                    <a:pt x="343" y="183"/>
                    <a:pt x="335" y="100"/>
                    <a:pt x="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38"/>
            <p:cNvSpPr/>
            <p:nvPr/>
          </p:nvSpPr>
          <p:spPr>
            <a:xfrm>
              <a:off x="4505219" y="-4198662"/>
              <a:ext cx="129101" cy="277528"/>
            </a:xfrm>
            <a:custGeom>
              <a:avLst/>
              <a:gdLst/>
              <a:ahLst/>
              <a:cxnLst/>
              <a:rect l="l" t="t" r="r" b="b"/>
              <a:pathLst>
                <a:path w="2131" h="4581" extrusionOk="0">
                  <a:moveTo>
                    <a:pt x="1606" y="1"/>
                  </a:moveTo>
                  <a:cubicBezTo>
                    <a:pt x="1453" y="434"/>
                    <a:pt x="1294" y="868"/>
                    <a:pt x="1142" y="1302"/>
                  </a:cubicBezTo>
                  <a:cubicBezTo>
                    <a:pt x="860" y="2063"/>
                    <a:pt x="617" y="2839"/>
                    <a:pt x="350" y="3607"/>
                  </a:cubicBezTo>
                  <a:cubicBezTo>
                    <a:pt x="236" y="3934"/>
                    <a:pt x="122" y="4254"/>
                    <a:pt x="0" y="4581"/>
                  </a:cubicBezTo>
                  <a:cubicBezTo>
                    <a:pt x="761" y="3249"/>
                    <a:pt x="1469" y="1895"/>
                    <a:pt x="2131" y="518"/>
                  </a:cubicBezTo>
                  <a:cubicBezTo>
                    <a:pt x="1978" y="320"/>
                    <a:pt x="1803" y="145"/>
                    <a:pt x="1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38"/>
            <p:cNvSpPr/>
            <p:nvPr/>
          </p:nvSpPr>
          <p:spPr>
            <a:xfrm>
              <a:off x="4599245" y="-3685158"/>
              <a:ext cx="82998" cy="128193"/>
            </a:xfrm>
            <a:custGeom>
              <a:avLst/>
              <a:gdLst/>
              <a:ahLst/>
              <a:cxnLst/>
              <a:rect l="l" t="t" r="r" b="b"/>
              <a:pathLst>
                <a:path w="1370" h="2116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271" y="107"/>
                    <a:pt x="1172" y="221"/>
                    <a:pt x="1073" y="327"/>
                  </a:cubicBezTo>
                  <a:cubicBezTo>
                    <a:pt x="708" y="738"/>
                    <a:pt x="358" y="1164"/>
                    <a:pt x="0" y="1583"/>
                  </a:cubicBezTo>
                  <a:cubicBezTo>
                    <a:pt x="84" y="1758"/>
                    <a:pt x="160" y="1932"/>
                    <a:pt x="236" y="2115"/>
                  </a:cubicBezTo>
                  <a:cubicBezTo>
                    <a:pt x="487" y="1803"/>
                    <a:pt x="746" y="1491"/>
                    <a:pt x="1005" y="1187"/>
                  </a:cubicBezTo>
                  <a:cubicBezTo>
                    <a:pt x="1012" y="1156"/>
                    <a:pt x="1012" y="1126"/>
                    <a:pt x="1020" y="1088"/>
                  </a:cubicBezTo>
                  <a:cubicBezTo>
                    <a:pt x="1104" y="715"/>
                    <a:pt x="1218" y="35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38"/>
            <p:cNvSpPr/>
            <p:nvPr/>
          </p:nvSpPr>
          <p:spPr>
            <a:xfrm>
              <a:off x="4531937" y="-4107847"/>
              <a:ext cx="123588" cy="348955"/>
            </a:xfrm>
            <a:custGeom>
              <a:avLst/>
              <a:gdLst/>
              <a:ahLst/>
              <a:cxnLst/>
              <a:rect l="l" t="t" r="r" b="b"/>
              <a:pathLst>
                <a:path w="2040" h="5760" extrusionOk="0">
                  <a:moveTo>
                    <a:pt x="2017" y="1"/>
                  </a:moveTo>
                  <a:cubicBezTo>
                    <a:pt x="1537" y="1393"/>
                    <a:pt x="1043" y="2785"/>
                    <a:pt x="510" y="4155"/>
                  </a:cubicBezTo>
                  <a:cubicBezTo>
                    <a:pt x="343" y="4581"/>
                    <a:pt x="176" y="4999"/>
                    <a:pt x="1" y="5410"/>
                  </a:cubicBezTo>
                  <a:cubicBezTo>
                    <a:pt x="23" y="5532"/>
                    <a:pt x="54" y="5646"/>
                    <a:pt x="77" y="5760"/>
                  </a:cubicBezTo>
                  <a:cubicBezTo>
                    <a:pt x="693" y="4702"/>
                    <a:pt x="1241" y="3614"/>
                    <a:pt x="1819" y="2526"/>
                  </a:cubicBezTo>
                  <a:cubicBezTo>
                    <a:pt x="1781" y="2222"/>
                    <a:pt x="1781" y="1910"/>
                    <a:pt x="1827" y="1598"/>
                  </a:cubicBezTo>
                  <a:cubicBezTo>
                    <a:pt x="1887" y="1081"/>
                    <a:pt x="2040" y="533"/>
                    <a:pt x="2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38"/>
            <p:cNvSpPr/>
            <p:nvPr/>
          </p:nvSpPr>
          <p:spPr>
            <a:xfrm>
              <a:off x="4465598" y="-4237375"/>
              <a:ext cx="118015" cy="280315"/>
            </a:xfrm>
            <a:custGeom>
              <a:avLst/>
              <a:gdLst/>
              <a:ahLst/>
              <a:cxnLst/>
              <a:rect l="l" t="t" r="r" b="b"/>
              <a:pathLst>
                <a:path w="1948" h="4627" extrusionOk="0">
                  <a:moveTo>
                    <a:pt x="1354" y="1"/>
                  </a:moveTo>
                  <a:cubicBezTo>
                    <a:pt x="1339" y="62"/>
                    <a:pt x="1316" y="115"/>
                    <a:pt x="1301" y="168"/>
                  </a:cubicBezTo>
                  <a:cubicBezTo>
                    <a:pt x="1111" y="708"/>
                    <a:pt x="943" y="1256"/>
                    <a:pt x="715" y="1781"/>
                  </a:cubicBezTo>
                  <a:cubicBezTo>
                    <a:pt x="472" y="2329"/>
                    <a:pt x="244" y="2884"/>
                    <a:pt x="0" y="3440"/>
                  </a:cubicBezTo>
                  <a:cubicBezTo>
                    <a:pt x="190" y="3820"/>
                    <a:pt x="342" y="4216"/>
                    <a:pt x="464" y="4626"/>
                  </a:cubicBezTo>
                  <a:cubicBezTo>
                    <a:pt x="829" y="3607"/>
                    <a:pt x="1156" y="2580"/>
                    <a:pt x="1529" y="1560"/>
                  </a:cubicBezTo>
                  <a:cubicBezTo>
                    <a:pt x="1666" y="1180"/>
                    <a:pt x="1811" y="792"/>
                    <a:pt x="1948" y="404"/>
                  </a:cubicBezTo>
                  <a:cubicBezTo>
                    <a:pt x="1750" y="267"/>
                    <a:pt x="1552" y="138"/>
                    <a:pt x="1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38"/>
            <p:cNvSpPr/>
            <p:nvPr/>
          </p:nvSpPr>
          <p:spPr>
            <a:xfrm>
              <a:off x="4370179" y="-4478860"/>
              <a:ext cx="81181" cy="359557"/>
            </a:xfrm>
            <a:custGeom>
              <a:avLst/>
              <a:gdLst/>
              <a:ahLst/>
              <a:cxnLst/>
              <a:rect l="l" t="t" r="r" b="b"/>
              <a:pathLst>
                <a:path w="1340" h="5935" extrusionOk="0">
                  <a:moveTo>
                    <a:pt x="997" y="0"/>
                  </a:moveTo>
                  <a:cubicBezTo>
                    <a:pt x="837" y="936"/>
                    <a:pt x="708" y="1879"/>
                    <a:pt x="480" y="2800"/>
                  </a:cubicBezTo>
                  <a:cubicBezTo>
                    <a:pt x="464" y="2868"/>
                    <a:pt x="441" y="2929"/>
                    <a:pt x="426" y="2990"/>
                  </a:cubicBezTo>
                  <a:cubicBezTo>
                    <a:pt x="335" y="3819"/>
                    <a:pt x="190" y="4641"/>
                    <a:pt x="0" y="5447"/>
                  </a:cubicBezTo>
                  <a:cubicBezTo>
                    <a:pt x="145" y="5607"/>
                    <a:pt x="282" y="5775"/>
                    <a:pt x="434" y="5934"/>
                  </a:cubicBezTo>
                  <a:cubicBezTo>
                    <a:pt x="457" y="5820"/>
                    <a:pt x="480" y="5699"/>
                    <a:pt x="502" y="5584"/>
                  </a:cubicBezTo>
                  <a:cubicBezTo>
                    <a:pt x="807" y="4078"/>
                    <a:pt x="1126" y="2556"/>
                    <a:pt x="1339" y="1027"/>
                  </a:cubicBezTo>
                  <a:cubicBezTo>
                    <a:pt x="1286" y="753"/>
                    <a:pt x="1210" y="479"/>
                    <a:pt x="1111" y="221"/>
                  </a:cubicBezTo>
                  <a:cubicBezTo>
                    <a:pt x="1073" y="145"/>
                    <a:pt x="1035" y="76"/>
                    <a:pt x="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38"/>
            <p:cNvSpPr/>
            <p:nvPr/>
          </p:nvSpPr>
          <p:spPr>
            <a:xfrm>
              <a:off x="4561441" y="-3854791"/>
              <a:ext cx="141097" cy="204708"/>
            </a:xfrm>
            <a:custGeom>
              <a:avLst/>
              <a:gdLst/>
              <a:ahLst/>
              <a:cxnLst/>
              <a:rect l="l" t="t" r="r" b="b"/>
              <a:pathLst>
                <a:path w="2329" h="3379" extrusionOk="0">
                  <a:moveTo>
                    <a:pt x="2078" y="0"/>
                  </a:moveTo>
                  <a:cubicBezTo>
                    <a:pt x="1606" y="533"/>
                    <a:pt x="1149" y="1088"/>
                    <a:pt x="723" y="1659"/>
                  </a:cubicBezTo>
                  <a:lnTo>
                    <a:pt x="624" y="1796"/>
                  </a:lnTo>
                  <a:cubicBezTo>
                    <a:pt x="419" y="2161"/>
                    <a:pt x="214" y="2519"/>
                    <a:pt x="1" y="2876"/>
                  </a:cubicBezTo>
                  <a:lnTo>
                    <a:pt x="160" y="3378"/>
                  </a:lnTo>
                  <a:cubicBezTo>
                    <a:pt x="837" y="2359"/>
                    <a:pt x="1575" y="1370"/>
                    <a:pt x="2329" y="396"/>
                  </a:cubicBezTo>
                  <a:cubicBezTo>
                    <a:pt x="2321" y="381"/>
                    <a:pt x="2313" y="366"/>
                    <a:pt x="2306" y="350"/>
                  </a:cubicBezTo>
                  <a:cubicBezTo>
                    <a:pt x="2237" y="229"/>
                    <a:pt x="2154" y="114"/>
                    <a:pt x="2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38"/>
            <p:cNvSpPr/>
            <p:nvPr/>
          </p:nvSpPr>
          <p:spPr>
            <a:xfrm>
              <a:off x="4581736" y="-3805052"/>
              <a:ext cx="133221" cy="193682"/>
            </a:xfrm>
            <a:custGeom>
              <a:avLst/>
              <a:gdLst/>
              <a:ahLst/>
              <a:cxnLst/>
              <a:rect l="l" t="t" r="r" b="b"/>
              <a:pathLst>
                <a:path w="2199" h="3197" extrusionOk="0">
                  <a:moveTo>
                    <a:pt x="2146" y="1"/>
                  </a:moveTo>
                  <a:lnTo>
                    <a:pt x="2146" y="1"/>
                  </a:lnTo>
                  <a:cubicBezTo>
                    <a:pt x="1682" y="602"/>
                    <a:pt x="1225" y="1203"/>
                    <a:pt x="792" y="1819"/>
                  </a:cubicBezTo>
                  <a:cubicBezTo>
                    <a:pt x="518" y="2200"/>
                    <a:pt x="251" y="2588"/>
                    <a:pt x="0" y="2983"/>
                  </a:cubicBezTo>
                  <a:cubicBezTo>
                    <a:pt x="16" y="3029"/>
                    <a:pt x="38" y="3067"/>
                    <a:pt x="61" y="3105"/>
                  </a:cubicBezTo>
                  <a:cubicBezTo>
                    <a:pt x="84" y="3143"/>
                    <a:pt x="92" y="3166"/>
                    <a:pt x="107" y="3196"/>
                  </a:cubicBezTo>
                  <a:cubicBezTo>
                    <a:pt x="502" y="2717"/>
                    <a:pt x="906" y="2245"/>
                    <a:pt x="1324" y="1781"/>
                  </a:cubicBezTo>
                  <a:cubicBezTo>
                    <a:pt x="1568" y="1515"/>
                    <a:pt x="1803" y="1233"/>
                    <a:pt x="2039" y="960"/>
                  </a:cubicBezTo>
                  <a:cubicBezTo>
                    <a:pt x="2138" y="625"/>
                    <a:pt x="2199" y="313"/>
                    <a:pt x="2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38"/>
            <p:cNvSpPr/>
            <p:nvPr/>
          </p:nvSpPr>
          <p:spPr>
            <a:xfrm>
              <a:off x="4653649" y="-3881993"/>
              <a:ext cx="20295" cy="31382"/>
            </a:xfrm>
            <a:custGeom>
              <a:avLst/>
              <a:gdLst/>
              <a:ahLst/>
              <a:cxnLst/>
              <a:rect l="l" t="t" r="r" b="b"/>
              <a:pathLst>
                <a:path w="335" h="518" extrusionOk="0">
                  <a:moveTo>
                    <a:pt x="244" y="0"/>
                  </a:moveTo>
                  <a:cubicBezTo>
                    <a:pt x="160" y="175"/>
                    <a:pt x="84" y="343"/>
                    <a:pt x="0" y="518"/>
                  </a:cubicBezTo>
                  <a:cubicBezTo>
                    <a:pt x="107" y="388"/>
                    <a:pt x="221" y="259"/>
                    <a:pt x="335" y="137"/>
                  </a:cubicBezTo>
                  <a:cubicBezTo>
                    <a:pt x="304" y="92"/>
                    <a:pt x="274" y="46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38"/>
            <p:cNvSpPr/>
            <p:nvPr/>
          </p:nvSpPr>
          <p:spPr>
            <a:xfrm>
              <a:off x="4574345" y="-3639114"/>
              <a:ext cx="66883" cy="159998"/>
            </a:xfrm>
            <a:custGeom>
              <a:avLst/>
              <a:gdLst/>
              <a:ahLst/>
              <a:cxnLst/>
              <a:rect l="l" t="t" r="r" b="b"/>
              <a:pathLst>
                <a:path w="1104" h="2641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412"/>
                    <a:pt x="267" y="815"/>
                    <a:pt x="411" y="1218"/>
                  </a:cubicBezTo>
                  <a:cubicBezTo>
                    <a:pt x="594" y="1720"/>
                    <a:pt x="799" y="2466"/>
                    <a:pt x="1104" y="2641"/>
                  </a:cubicBezTo>
                  <a:cubicBezTo>
                    <a:pt x="875" y="1850"/>
                    <a:pt x="571" y="1089"/>
                    <a:pt x="183" y="366"/>
                  </a:cubicBezTo>
                  <a:cubicBezTo>
                    <a:pt x="115" y="244"/>
                    <a:pt x="54" y="123"/>
                    <a:pt x="1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38"/>
            <p:cNvSpPr/>
            <p:nvPr/>
          </p:nvSpPr>
          <p:spPr>
            <a:xfrm>
              <a:off x="4444818" y="-4063137"/>
              <a:ext cx="333749" cy="1758346"/>
            </a:xfrm>
            <a:custGeom>
              <a:avLst/>
              <a:gdLst/>
              <a:ahLst/>
              <a:cxnLst/>
              <a:rect l="l" t="t" r="r" b="b"/>
              <a:pathLst>
                <a:path w="5509" h="29024" extrusionOk="0">
                  <a:moveTo>
                    <a:pt x="1" y="1"/>
                  </a:moveTo>
                  <a:cubicBezTo>
                    <a:pt x="275" y="921"/>
                    <a:pt x="518" y="1849"/>
                    <a:pt x="800" y="2762"/>
                  </a:cubicBezTo>
                  <a:cubicBezTo>
                    <a:pt x="815" y="2823"/>
                    <a:pt x="838" y="2892"/>
                    <a:pt x="853" y="2952"/>
                  </a:cubicBezTo>
                  <a:cubicBezTo>
                    <a:pt x="1127" y="3858"/>
                    <a:pt x="1408" y="4763"/>
                    <a:pt x="1690" y="5661"/>
                  </a:cubicBezTo>
                  <a:cubicBezTo>
                    <a:pt x="2260" y="7494"/>
                    <a:pt x="2839" y="9336"/>
                    <a:pt x="3341" y="11192"/>
                  </a:cubicBezTo>
                  <a:cubicBezTo>
                    <a:pt x="3858" y="13056"/>
                    <a:pt x="4276" y="14943"/>
                    <a:pt x="4596" y="16845"/>
                  </a:cubicBezTo>
                  <a:cubicBezTo>
                    <a:pt x="4900" y="18701"/>
                    <a:pt x="5052" y="20588"/>
                    <a:pt x="5052" y="22474"/>
                  </a:cubicBezTo>
                  <a:cubicBezTo>
                    <a:pt x="5045" y="24361"/>
                    <a:pt x="4832" y="26240"/>
                    <a:pt x="4413" y="28082"/>
                  </a:cubicBezTo>
                  <a:cubicBezTo>
                    <a:pt x="4360" y="28317"/>
                    <a:pt x="4307" y="28546"/>
                    <a:pt x="4261" y="28782"/>
                  </a:cubicBezTo>
                  <a:cubicBezTo>
                    <a:pt x="4238" y="28923"/>
                    <a:pt x="4351" y="29023"/>
                    <a:pt x="4461" y="29023"/>
                  </a:cubicBezTo>
                  <a:cubicBezTo>
                    <a:pt x="4529" y="29023"/>
                    <a:pt x="4595" y="28985"/>
                    <a:pt x="4626" y="28896"/>
                  </a:cubicBezTo>
                  <a:cubicBezTo>
                    <a:pt x="4779" y="28447"/>
                    <a:pt x="4893" y="27990"/>
                    <a:pt x="4976" y="27526"/>
                  </a:cubicBezTo>
                  <a:cubicBezTo>
                    <a:pt x="5075" y="27054"/>
                    <a:pt x="5159" y="26575"/>
                    <a:pt x="5220" y="26103"/>
                  </a:cubicBezTo>
                  <a:cubicBezTo>
                    <a:pt x="5357" y="25168"/>
                    <a:pt x="5433" y="24224"/>
                    <a:pt x="5463" y="23281"/>
                  </a:cubicBezTo>
                  <a:cubicBezTo>
                    <a:pt x="5509" y="21379"/>
                    <a:pt x="5402" y="19469"/>
                    <a:pt x="5121" y="17583"/>
                  </a:cubicBezTo>
                  <a:cubicBezTo>
                    <a:pt x="4839" y="15658"/>
                    <a:pt x="4451" y="13756"/>
                    <a:pt x="3942" y="11877"/>
                  </a:cubicBezTo>
                  <a:cubicBezTo>
                    <a:pt x="3455" y="9997"/>
                    <a:pt x="2877" y="8141"/>
                    <a:pt x="2283" y="6292"/>
                  </a:cubicBezTo>
                  <a:cubicBezTo>
                    <a:pt x="1986" y="5357"/>
                    <a:pt x="1682" y="4436"/>
                    <a:pt x="1378" y="3508"/>
                  </a:cubicBezTo>
                  <a:cubicBezTo>
                    <a:pt x="1058" y="2557"/>
                    <a:pt x="716" y="1613"/>
                    <a:pt x="389" y="662"/>
                  </a:cubicBezTo>
                  <a:cubicBezTo>
                    <a:pt x="305" y="434"/>
                    <a:pt x="77" y="22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4" name="Google Shape;9444;p38"/>
          <p:cNvGrpSpPr/>
          <p:nvPr/>
        </p:nvGrpSpPr>
        <p:grpSpPr>
          <a:xfrm rot="10800000">
            <a:off x="1247503" y="-92947"/>
            <a:ext cx="613523" cy="2087068"/>
            <a:chOff x="-150486" y="-4130930"/>
            <a:chExt cx="613523" cy="2087068"/>
          </a:xfrm>
        </p:grpSpPr>
        <p:sp>
          <p:nvSpPr>
            <p:cNvPr id="9445" name="Google Shape;9445;p38"/>
            <p:cNvSpPr/>
            <p:nvPr/>
          </p:nvSpPr>
          <p:spPr>
            <a:xfrm>
              <a:off x="-150486" y="-4041933"/>
              <a:ext cx="508893" cy="1998071"/>
            </a:xfrm>
            <a:custGeom>
              <a:avLst/>
              <a:gdLst/>
              <a:ahLst/>
              <a:cxnLst/>
              <a:rect l="l" t="t" r="r" b="b"/>
              <a:pathLst>
                <a:path w="8400" h="32981" extrusionOk="0">
                  <a:moveTo>
                    <a:pt x="7236" y="0"/>
                  </a:moveTo>
                  <a:cubicBezTo>
                    <a:pt x="7205" y="0"/>
                    <a:pt x="7182" y="8"/>
                    <a:pt x="7159" y="8"/>
                  </a:cubicBezTo>
                  <a:cubicBezTo>
                    <a:pt x="7076" y="23"/>
                    <a:pt x="7000" y="68"/>
                    <a:pt x="6946" y="122"/>
                  </a:cubicBezTo>
                  <a:cubicBezTo>
                    <a:pt x="6916" y="145"/>
                    <a:pt x="6893" y="167"/>
                    <a:pt x="6863" y="190"/>
                  </a:cubicBezTo>
                  <a:lnTo>
                    <a:pt x="6840" y="205"/>
                  </a:lnTo>
                  <a:cubicBezTo>
                    <a:pt x="6825" y="221"/>
                    <a:pt x="6802" y="236"/>
                    <a:pt x="6779" y="251"/>
                  </a:cubicBezTo>
                  <a:lnTo>
                    <a:pt x="6756" y="266"/>
                  </a:lnTo>
                  <a:cubicBezTo>
                    <a:pt x="6733" y="282"/>
                    <a:pt x="6718" y="289"/>
                    <a:pt x="6695" y="304"/>
                  </a:cubicBezTo>
                  <a:lnTo>
                    <a:pt x="6665" y="312"/>
                  </a:lnTo>
                  <a:cubicBezTo>
                    <a:pt x="6642" y="327"/>
                    <a:pt x="6627" y="335"/>
                    <a:pt x="6604" y="350"/>
                  </a:cubicBezTo>
                  <a:lnTo>
                    <a:pt x="6581" y="358"/>
                  </a:lnTo>
                  <a:lnTo>
                    <a:pt x="6505" y="388"/>
                  </a:lnTo>
                  <a:lnTo>
                    <a:pt x="6490" y="396"/>
                  </a:lnTo>
                  <a:lnTo>
                    <a:pt x="6406" y="426"/>
                  </a:lnTo>
                  <a:lnTo>
                    <a:pt x="6391" y="426"/>
                  </a:lnTo>
                  <a:lnTo>
                    <a:pt x="6307" y="457"/>
                  </a:lnTo>
                  <a:lnTo>
                    <a:pt x="6300" y="457"/>
                  </a:lnTo>
                  <a:lnTo>
                    <a:pt x="6201" y="487"/>
                  </a:lnTo>
                  <a:cubicBezTo>
                    <a:pt x="5950" y="555"/>
                    <a:pt x="5676" y="593"/>
                    <a:pt x="5417" y="647"/>
                  </a:cubicBezTo>
                  <a:cubicBezTo>
                    <a:pt x="5242" y="685"/>
                    <a:pt x="5075" y="730"/>
                    <a:pt x="4907" y="784"/>
                  </a:cubicBezTo>
                  <a:lnTo>
                    <a:pt x="4900" y="784"/>
                  </a:lnTo>
                  <a:lnTo>
                    <a:pt x="4725" y="837"/>
                  </a:lnTo>
                  <a:lnTo>
                    <a:pt x="4717" y="837"/>
                  </a:lnTo>
                  <a:cubicBezTo>
                    <a:pt x="4405" y="943"/>
                    <a:pt x="4093" y="1088"/>
                    <a:pt x="3797" y="1248"/>
                  </a:cubicBezTo>
                  <a:cubicBezTo>
                    <a:pt x="3667" y="1347"/>
                    <a:pt x="3546" y="1453"/>
                    <a:pt x="3432" y="1567"/>
                  </a:cubicBezTo>
                  <a:lnTo>
                    <a:pt x="3401" y="1598"/>
                  </a:lnTo>
                  <a:cubicBezTo>
                    <a:pt x="3363" y="1636"/>
                    <a:pt x="3317" y="1681"/>
                    <a:pt x="3272" y="1727"/>
                  </a:cubicBezTo>
                  <a:lnTo>
                    <a:pt x="3249" y="1750"/>
                  </a:lnTo>
                  <a:cubicBezTo>
                    <a:pt x="3203" y="1803"/>
                    <a:pt x="3158" y="1856"/>
                    <a:pt x="3104" y="1917"/>
                  </a:cubicBezTo>
                  <a:lnTo>
                    <a:pt x="3082" y="1948"/>
                  </a:lnTo>
                  <a:cubicBezTo>
                    <a:pt x="3028" y="2001"/>
                    <a:pt x="2983" y="2062"/>
                    <a:pt x="2937" y="2123"/>
                  </a:cubicBezTo>
                  <a:lnTo>
                    <a:pt x="2929" y="2130"/>
                  </a:lnTo>
                  <a:cubicBezTo>
                    <a:pt x="2724" y="2389"/>
                    <a:pt x="2557" y="2670"/>
                    <a:pt x="2412" y="2967"/>
                  </a:cubicBezTo>
                  <a:cubicBezTo>
                    <a:pt x="2389" y="3020"/>
                    <a:pt x="2366" y="3074"/>
                    <a:pt x="2344" y="3127"/>
                  </a:cubicBezTo>
                  <a:cubicBezTo>
                    <a:pt x="2321" y="3180"/>
                    <a:pt x="2313" y="3211"/>
                    <a:pt x="2298" y="3256"/>
                  </a:cubicBezTo>
                  <a:cubicBezTo>
                    <a:pt x="2298" y="3264"/>
                    <a:pt x="2290" y="3279"/>
                    <a:pt x="2283" y="3294"/>
                  </a:cubicBezTo>
                  <a:cubicBezTo>
                    <a:pt x="2275" y="3325"/>
                    <a:pt x="2267" y="3355"/>
                    <a:pt x="2252" y="3386"/>
                  </a:cubicBezTo>
                  <a:lnTo>
                    <a:pt x="2245" y="3431"/>
                  </a:lnTo>
                  <a:cubicBezTo>
                    <a:pt x="2237" y="3469"/>
                    <a:pt x="2229" y="3507"/>
                    <a:pt x="2214" y="3545"/>
                  </a:cubicBezTo>
                  <a:cubicBezTo>
                    <a:pt x="2214" y="3545"/>
                    <a:pt x="2214" y="3553"/>
                    <a:pt x="2214" y="3561"/>
                  </a:cubicBezTo>
                  <a:cubicBezTo>
                    <a:pt x="2093" y="4184"/>
                    <a:pt x="2214" y="4831"/>
                    <a:pt x="2283" y="5470"/>
                  </a:cubicBezTo>
                  <a:cubicBezTo>
                    <a:pt x="2366" y="6239"/>
                    <a:pt x="2313" y="6977"/>
                    <a:pt x="2009" y="7692"/>
                  </a:cubicBezTo>
                  <a:cubicBezTo>
                    <a:pt x="1971" y="7775"/>
                    <a:pt x="1933" y="7859"/>
                    <a:pt x="1895" y="7943"/>
                  </a:cubicBezTo>
                  <a:cubicBezTo>
                    <a:pt x="1796" y="8148"/>
                    <a:pt x="1682" y="8346"/>
                    <a:pt x="1560" y="8544"/>
                  </a:cubicBezTo>
                  <a:cubicBezTo>
                    <a:pt x="1514" y="8620"/>
                    <a:pt x="1469" y="8688"/>
                    <a:pt x="1415" y="8764"/>
                  </a:cubicBezTo>
                  <a:cubicBezTo>
                    <a:pt x="1210" y="9092"/>
                    <a:pt x="982" y="9403"/>
                    <a:pt x="769" y="9715"/>
                  </a:cubicBezTo>
                  <a:cubicBezTo>
                    <a:pt x="708" y="9799"/>
                    <a:pt x="655" y="9890"/>
                    <a:pt x="594" y="9974"/>
                  </a:cubicBezTo>
                  <a:cubicBezTo>
                    <a:pt x="594" y="9982"/>
                    <a:pt x="586" y="9982"/>
                    <a:pt x="586" y="9989"/>
                  </a:cubicBezTo>
                  <a:cubicBezTo>
                    <a:pt x="396" y="10263"/>
                    <a:pt x="236" y="10560"/>
                    <a:pt x="114" y="10879"/>
                  </a:cubicBezTo>
                  <a:cubicBezTo>
                    <a:pt x="107" y="10902"/>
                    <a:pt x="99" y="10925"/>
                    <a:pt x="92" y="10956"/>
                  </a:cubicBezTo>
                  <a:cubicBezTo>
                    <a:pt x="84" y="10978"/>
                    <a:pt x="84" y="10986"/>
                    <a:pt x="76" y="11001"/>
                  </a:cubicBezTo>
                  <a:cubicBezTo>
                    <a:pt x="76" y="11009"/>
                    <a:pt x="61" y="11047"/>
                    <a:pt x="61" y="11070"/>
                  </a:cubicBezTo>
                  <a:cubicBezTo>
                    <a:pt x="54" y="11092"/>
                    <a:pt x="54" y="11100"/>
                    <a:pt x="46" y="11108"/>
                  </a:cubicBezTo>
                  <a:cubicBezTo>
                    <a:pt x="38" y="11146"/>
                    <a:pt x="31" y="11184"/>
                    <a:pt x="23" y="11222"/>
                  </a:cubicBezTo>
                  <a:lnTo>
                    <a:pt x="23" y="11237"/>
                  </a:lnTo>
                  <a:cubicBezTo>
                    <a:pt x="16" y="11267"/>
                    <a:pt x="16" y="11305"/>
                    <a:pt x="8" y="11336"/>
                  </a:cubicBezTo>
                  <a:lnTo>
                    <a:pt x="8" y="11374"/>
                  </a:lnTo>
                  <a:cubicBezTo>
                    <a:pt x="8" y="11397"/>
                    <a:pt x="0" y="11427"/>
                    <a:pt x="0" y="11458"/>
                  </a:cubicBezTo>
                  <a:lnTo>
                    <a:pt x="0" y="11496"/>
                  </a:lnTo>
                  <a:lnTo>
                    <a:pt x="0" y="11610"/>
                  </a:lnTo>
                  <a:cubicBezTo>
                    <a:pt x="16" y="12462"/>
                    <a:pt x="434" y="13337"/>
                    <a:pt x="617" y="14158"/>
                  </a:cubicBezTo>
                  <a:cubicBezTo>
                    <a:pt x="647" y="14280"/>
                    <a:pt x="670" y="14402"/>
                    <a:pt x="693" y="14524"/>
                  </a:cubicBezTo>
                  <a:lnTo>
                    <a:pt x="693" y="14531"/>
                  </a:lnTo>
                  <a:cubicBezTo>
                    <a:pt x="715" y="14653"/>
                    <a:pt x="738" y="14767"/>
                    <a:pt x="753" y="14889"/>
                  </a:cubicBezTo>
                  <a:cubicBezTo>
                    <a:pt x="830" y="15414"/>
                    <a:pt x="852" y="15939"/>
                    <a:pt x="807" y="16471"/>
                  </a:cubicBezTo>
                  <a:cubicBezTo>
                    <a:pt x="799" y="16578"/>
                    <a:pt x="792" y="16684"/>
                    <a:pt x="776" y="16791"/>
                  </a:cubicBezTo>
                  <a:cubicBezTo>
                    <a:pt x="769" y="16852"/>
                    <a:pt x="753" y="16913"/>
                    <a:pt x="738" y="16981"/>
                  </a:cubicBezTo>
                  <a:cubicBezTo>
                    <a:pt x="738" y="16989"/>
                    <a:pt x="738" y="16996"/>
                    <a:pt x="738" y="17004"/>
                  </a:cubicBezTo>
                  <a:cubicBezTo>
                    <a:pt x="723" y="17057"/>
                    <a:pt x="715" y="17110"/>
                    <a:pt x="700" y="17171"/>
                  </a:cubicBezTo>
                  <a:cubicBezTo>
                    <a:pt x="639" y="17407"/>
                    <a:pt x="556" y="17643"/>
                    <a:pt x="464" y="17879"/>
                  </a:cubicBezTo>
                  <a:cubicBezTo>
                    <a:pt x="449" y="17917"/>
                    <a:pt x="434" y="17955"/>
                    <a:pt x="419" y="18000"/>
                  </a:cubicBezTo>
                  <a:lnTo>
                    <a:pt x="411" y="18016"/>
                  </a:lnTo>
                  <a:cubicBezTo>
                    <a:pt x="426" y="18122"/>
                    <a:pt x="449" y="18229"/>
                    <a:pt x="464" y="18335"/>
                  </a:cubicBezTo>
                  <a:cubicBezTo>
                    <a:pt x="685" y="19545"/>
                    <a:pt x="913" y="20762"/>
                    <a:pt x="1157" y="21987"/>
                  </a:cubicBezTo>
                  <a:cubicBezTo>
                    <a:pt x="1202" y="22223"/>
                    <a:pt x="1248" y="22451"/>
                    <a:pt x="1294" y="22679"/>
                  </a:cubicBezTo>
                  <a:cubicBezTo>
                    <a:pt x="1332" y="22877"/>
                    <a:pt x="1370" y="23067"/>
                    <a:pt x="1408" y="23265"/>
                  </a:cubicBezTo>
                  <a:cubicBezTo>
                    <a:pt x="1590" y="24155"/>
                    <a:pt x="1781" y="25038"/>
                    <a:pt x="1978" y="25928"/>
                  </a:cubicBezTo>
                  <a:cubicBezTo>
                    <a:pt x="1994" y="26004"/>
                    <a:pt x="2009" y="26088"/>
                    <a:pt x="2024" y="26164"/>
                  </a:cubicBezTo>
                  <a:cubicBezTo>
                    <a:pt x="2191" y="26932"/>
                    <a:pt x="2366" y="27693"/>
                    <a:pt x="2549" y="28461"/>
                  </a:cubicBezTo>
                  <a:cubicBezTo>
                    <a:pt x="2617" y="28728"/>
                    <a:pt x="2678" y="28994"/>
                    <a:pt x="2739" y="29260"/>
                  </a:cubicBezTo>
                  <a:cubicBezTo>
                    <a:pt x="2808" y="29511"/>
                    <a:pt x="2869" y="29755"/>
                    <a:pt x="2922" y="30006"/>
                  </a:cubicBezTo>
                  <a:cubicBezTo>
                    <a:pt x="3028" y="30424"/>
                    <a:pt x="3127" y="30835"/>
                    <a:pt x="3241" y="31254"/>
                  </a:cubicBezTo>
                  <a:cubicBezTo>
                    <a:pt x="3386" y="31824"/>
                    <a:pt x="3538" y="32402"/>
                    <a:pt x="3698" y="32981"/>
                  </a:cubicBezTo>
                  <a:cubicBezTo>
                    <a:pt x="3470" y="32052"/>
                    <a:pt x="3287" y="31124"/>
                    <a:pt x="3158" y="30204"/>
                  </a:cubicBezTo>
                  <a:cubicBezTo>
                    <a:pt x="3127" y="30013"/>
                    <a:pt x="3104" y="29823"/>
                    <a:pt x="3082" y="29633"/>
                  </a:cubicBezTo>
                  <a:cubicBezTo>
                    <a:pt x="3051" y="29420"/>
                    <a:pt x="3028" y="29207"/>
                    <a:pt x="3005" y="28986"/>
                  </a:cubicBezTo>
                  <a:cubicBezTo>
                    <a:pt x="2998" y="28880"/>
                    <a:pt x="2983" y="28766"/>
                    <a:pt x="2975" y="28659"/>
                  </a:cubicBezTo>
                  <a:cubicBezTo>
                    <a:pt x="2945" y="28347"/>
                    <a:pt x="2922" y="28035"/>
                    <a:pt x="2907" y="27723"/>
                  </a:cubicBezTo>
                  <a:cubicBezTo>
                    <a:pt x="2899" y="27510"/>
                    <a:pt x="2884" y="27297"/>
                    <a:pt x="2884" y="27084"/>
                  </a:cubicBezTo>
                  <a:cubicBezTo>
                    <a:pt x="2876" y="26894"/>
                    <a:pt x="2869" y="26704"/>
                    <a:pt x="2869" y="26521"/>
                  </a:cubicBezTo>
                  <a:lnTo>
                    <a:pt x="2869" y="26164"/>
                  </a:lnTo>
                  <a:cubicBezTo>
                    <a:pt x="2869" y="25814"/>
                    <a:pt x="2884" y="25464"/>
                    <a:pt x="2899" y="25122"/>
                  </a:cubicBezTo>
                  <a:cubicBezTo>
                    <a:pt x="2914" y="24848"/>
                    <a:pt x="2929" y="24566"/>
                    <a:pt x="2952" y="24285"/>
                  </a:cubicBezTo>
                  <a:cubicBezTo>
                    <a:pt x="2990" y="23805"/>
                    <a:pt x="3044" y="23334"/>
                    <a:pt x="3104" y="22862"/>
                  </a:cubicBezTo>
                  <a:cubicBezTo>
                    <a:pt x="3173" y="22428"/>
                    <a:pt x="3241" y="22002"/>
                    <a:pt x="3325" y="21576"/>
                  </a:cubicBezTo>
                  <a:lnTo>
                    <a:pt x="3325" y="21569"/>
                  </a:lnTo>
                  <a:lnTo>
                    <a:pt x="3340" y="21485"/>
                  </a:lnTo>
                  <a:cubicBezTo>
                    <a:pt x="3424" y="21097"/>
                    <a:pt x="3515" y="20709"/>
                    <a:pt x="3614" y="20336"/>
                  </a:cubicBezTo>
                  <a:cubicBezTo>
                    <a:pt x="3667" y="20116"/>
                    <a:pt x="3728" y="19895"/>
                    <a:pt x="3797" y="19674"/>
                  </a:cubicBezTo>
                  <a:cubicBezTo>
                    <a:pt x="3842" y="19514"/>
                    <a:pt x="3896" y="19347"/>
                    <a:pt x="3949" y="19187"/>
                  </a:cubicBezTo>
                  <a:cubicBezTo>
                    <a:pt x="3995" y="19050"/>
                    <a:pt x="4040" y="18913"/>
                    <a:pt x="4086" y="18769"/>
                  </a:cubicBezTo>
                  <a:cubicBezTo>
                    <a:pt x="4124" y="18678"/>
                    <a:pt x="4154" y="18579"/>
                    <a:pt x="4185" y="18487"/>
                  </a:cubicBezTo>
                  <a:cubicBezTo>
                    <a:pt x="4131" y="18328"/>
                    <a:pt x="4086" y="18160"/>
                    <a:pt x="4048" y="18000"/>
                  </a:cubicBezTo>
                  <a:cubicBezTo>
                    <a:pt x="3941" y="17559"/>
                    <a:pt x="3888" y="17110"/>
                    <a:pt x="3888" y="16661"/>
                  </a:cubicBezTo>
                  <a:cubicBezTo>
                    <a:pt x="3888" y="16502"/>
                    <a:pt x="3888" y="16342"/>
                    <a:pt x="3903" y="16182"/>
                  </a:cubicBezTo>
                  <a:lnTo>
                    <a:pt x="3903" y="16129"/>
                  </a:lnTo>
                  <a:cubicBezTo>
                    <a:pt x="3911" y="16083"/>
                    <a:pt x="3911" y="16030"/>
                    <a:pt x="3918" y="15977"/>
                  </a:cubicBezTo>
                  <a:cubicBezTo>
                    <a:pt x="3949" y="15703"/>
                    <a:pt x="4010" y="15429"/>
                    <a:pt x="4086" y="15155"/>
                  </a:cubicBezTo>
                  <a:cubicBezTo>
                    <a:pt x="4109" y="15079"/>
                    <a:pt x="4131" y="15003"/>
                    <a:pt x="4162" y="14934"/>
                  </a:cubicBezTo>
                  <a:cubicBezTo>
                    <a:pt x="4162" y="14919"/>
                    <a:pt x="4169" y="14912"/>
                    <a:pt x="4169" y="14896"/>
                  </a:cubicBezTo>
                  <a:cubicBezTo>
                    <a:pt x="4200" y="14813"/>
                    <a:pt x="4230" y="14729"/>
                    <a:pt x="4268" y="14645"/>
                  </a:cubicBezTo>
                  <a:cubicBezTo>
                    <a:pt x="4322" y="14508"/>
                    <a:pt x="4383" y="14379"/>
                    <a:pt x="4443" y="14257"/>
                  </a:cubicBezTo>
                  <a:cubicBezTo>
                    <a:pt x="4885" y="13352"/>
                    <a:pt x="5509" y="12561"/>
                    <a:pt x="6110" y="11754"/>
                  </a:cubicBezTo>
                  <a:cubicBezTo>
                    <a:pt x="6262" y="11549"/>
                    <a:pt x="6414" y="11351"/>
                    <a:pt x="6558" y="11146"/>
                  </a:cubicBezTo>
                  <a:cubicBezTo>
                    <a:pt x="6604" y="11092"/>
                    <a:pt x="6642" y="11039"/>
                    <a:pt x="6680" y="10978"/>
                  </a:cubicBezTo>
                  <a:lnTo>
                    <a:pt x="6695" y="10948"/>
                  </a:lnTo>
                  <a:cubicBezTo>
                    <a:pt x="6733" y="10902"/>
                    <a:pt x="6764" y="10857"/>
                    <a:pt x="6794" y="10811"/>
                  </a:cubicBezTo>
                  <a:cubicBezTo>
                    <a:pt x="6809" y="10788"/>
                    <a:pt x="6825" y="10765"/>
                    <a:pt x="6840" y="10742"/>
                  </a:cubicBezTo>
                  <a:cubicBezTo>
                    <a:pt x="6855" y="10720"/>
                    <a:pt x="6886" y="10666"/>
                    <a:pt x="6908" y="10636"/>
                  </a:cubicBezTo>
                  <a:cubicBezTo>
                    <a:pt x="6939" y="10583"/>
                    <a:pt x="6969" y="10537"/>
                    <a:pt x="6992" y="10484"/>
                  </a:cubicBezTo>
                  <a:cubicBezTo>
                    <a:pt x="7000" y="10476"/>
                    <a:pt x="7007" y="10461"/>
                    <a:pt x="7015" y="10453"/>
                  </a:cubicBezTo>
                  <a:cubicBezTo>
                    <a:pt x="7220" y="10096"/>
                    <a:pt x="7372" y="9715"/>
                    <a:pt x="7449" y="9312"/>
                  </a:cubicBezTo>
                  <a:cubicBezTo>
                    <a:pt x="7464" y="9251"/>
                    <a:pt x="7471" y="9198"/>
                    <a:pt x="7479" y="9137"/>
                  </a:cubicBezTo>
                  <a:lnTo>
                    <a:pt x="7479" y="9107"/>
                  </a:lnTo>
                  <a:cubicBezTo>
                    <a:pt x="7487" y="9054"/>
                    <a:pt x="7487" y="9008"/>
                    <a:pt x="7494" y="8955"/>
                  </a:cubicBezTo>
                  <a:lnTo>
                    <a:pt x="7494" y="8863"/>
                  </a:lnTo>
                  <a:lnTo>
                    <a:pt x="7494" y="8757"/>
                  </a:lnTo>
                  <a:cubicBezTo>
                    <a:pt x="7494" y="8681"/>
                    <a:pt x="7494" y="8612"/>
                    <a:pt x="7479" y="8536"/>
                  </a:cubicBezTo>
                  <a:cubicBezTo>
                    <a:pt x="7479" y="8513"/>
                    <a:pt x="7479" y="8498"/>
                    <a:pt x="7479" y="8475"/>
                  </a:cubicBezTo>
                  <a:cubicBezTo>
                    <a:pt x="7456" y="8262"/>
                    <a:pt x="7411" y="8049"/>
                    <a:pt x="7372" y="7836"/>
                  </a:cubicBezTo>
                  <a:lnTo>
                    <a:pt x="7372" y="7829"/>
                  </a:lnTo>
                  <a:lnTo>
                    <a:pt x="7372" y="7813"/>
                  </a:lnTo>
                  <a:cubicBezTo>
                    <a:pt x="7334" y="7631"/>
                    <a:pt x="7296" y="7441"/>
                    <a:pt x="7266" y="7258"/>
                  </a:cubicBezTo>
                  <a:cubicBezTo>
                    <a:pt x="7236" y="7045"/>
                    <a:pt x="7220" y="6824"/>
                    <a:pt x="7228" y="6611"/>
                  </a:cubicBezTo>
                  <a:cubicBezTo>
                    <a:pt x="7251" y="6048"/>
                    <a:pt x="7411" y="5508"/>
                    <a:pt x="7692" y="5029"/>
                  </a:cubicBezTo>
                  <a:cubicBezTo>
                    <a:pt x="7738" y="4945"/>
                    <a:pt x="7791" y="4862"/>
                    <a:pt x="7852" y="4778"/>
                  </a:cubicBezTo>
                  <a:cubicBezTo>
                    <a:pt x="7867" y="4747"/>
                    <a:pt x="7890" y="4725"/>
                    <a:pt x="7905" y="4694"/>
                  </a:cubicBezTo>
                  <a:cubicBezTo>
                    <a:pt x="7935" y="4656"/>
                    <a:pt x="7974" y="4603"/>
                    <a:pt x="8012" y="4550"/>
                  </a:cubicBezTo>
                  <a:cubicBezTo>
                    <a:pt x="8042" y="4519"/>
                    <a:pt x="8065" y="4481"/>
                    <a:pt x="8088" y="4451"/>
                  </a:cubicBezTo>
                  <a:cubicBezTo>
                    <a:pt x="8126" y="4405"/>
                    <a:pt x="8164" y="4359"/>
                    <a:pt x="8202" y="4314"/>
                  </a:cubicBezTo>
                  <a:cubicBezTo>
                    <a:pt x="8225" y="4283"/>
                    <a:pt x="8255" y="4253"/>
                    <a:pt x="8278" y="4230"/>
                  </a:cubicBezTo>
                  <a:cubicBezTo>
                    <a:pt x="8316" y="4177"/>
                    <a:pt x="8362" y="4131"/>
                    <a:pt x="8400" y="4086"/>
                  </a:cubicBezTo>
                  <a:cubicBezTo>
                    <a:pt x="8377" y="3728"/>
                    <a:pt x="8331" y="3370"/>
                    <a:pt x="8278" y="3013"/>
                  </a:cubicBezTo>
                  <a:lnTo>
                    <a:pt x="8278" y="3005"/>
                  </a:lnTo>
                  <a:cubicBezTo>
                    <a:pt x="8247" y="2815"/>
                    <a:pt x="8209" y="2625"/>
                    <a:pt x="8171" y="2435"/>
                  </a:cubicBezTo>
                  <a:cubicBezTo>
                    <a:pt x="8171" y="2435"/>
                    <a:pt x="8171" y="2427"/>
                    <a:pt x="8171" y="2427"/>
                  </a:cubicBezTo>
                  <a:cubicBezTo>
                    <a:pt x="8103" y="2092"/>
                    <a:pt x="8019" y="1757"/>
                    <a:pt x="7920" y="1423"/>
                  </a:cubicBezTo>
                  <a:cubicBezTo>
                    <a:pt x="7920" y="1408"/>
                    <a:pt x="7913" y="1392"/>
                    <a:pt x="7905" y="1369"/>
                  </a:cubicBezTo>
                  <a:cubicBezTo>
                    <a:pt x="7806" y="1027"/>
                    <a:pt x="7692" y="692"/>
                    <a:pt x="7555" y="358"/>
                  </a:cubicBezTo>
                  <a:cubicBezTo>
                    <a:pt x="7547" y="342"/>
                    <a:pt x="7547" y="335"/>
                    <a:pt x="7540" y="327"/>
                  </a:cubicBezTo>
                  <a:cubicBezTo>
                    <a:pt x="7502" y="228"/>
                    <a:pt x="7456" y="122"/>
                    <a:pt x="7418" y="23"/>
                  </a:cubicBezTo>
                  <a:cubicBezTo>
                    <a:pt x="7357" y="8"/>
                    <a:pt x="7296" y="0"/>
                    <a:pt x="7236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38"/>
            <p:cNvSpPr/>
            <p:nvPr/>
          </p:nvSpPr>
          <p:spPr>
            <a:xfrm>
              <a:off x="-47252" y="-4130930"/>
              <a:ext cx="439284" cy="1894415"/>
            </a:xfrm>
            <a:custGeom>
              <a:avLst/>
              <a:gdLst/>
              <a:ahLst/>
              <a:cxnLst/>
              <a:rect l="l" t="t" r="r" b="b"/>
              <a:pathLst>
                <a:path w="7251" h="31270" extrusionOk="0">
                  <a:moveTo>
                    <a:pt x="7251" y="1"/>
                  </a:moveTo>
                  <a:lnTo>
                    <a:pt x="7251" y="1"/>
                  </a:lnTo>
                  <a:cubicBezTo>
                    <a:pt x="7144" y="8"/>
                    <a:pt x="7038" y="54"/>
                    <a:pt x="6962" y="122"/>
                  </a:cubicBezTo>
                  <a:cubicBezTo>
                    <a:pt x="6566" y="488"/>
                    <a:pt x="5980" y="541"/>
                    <a:pt x="5440" y="655"/>
                  </a:cubicBezTo>
                  <a:cubicBezTo>
                    <a:pt x="4877" y="777"/>
                    <a:pt x="4329" y="982"/>
                    <a:pt x="3827" y="1264"/>
                  </a:cubicBezTo>
                  <a:cubicBezTo>
                    <a:pt x="3188" y="1758"/>
                    <a:pt x="2686" y="2405"/>
                    <a:pt x="2367" y="3143"/>
                  </a:cubicBezTo>
                  <a:cubicBezTo>
                    <a:pt x="2055" y="3896"/>
                    <a:pt x="2222" y="4695"/>
                    <a:pt x="2306" y="5486"/>
                  </a:cubicBezTo>
                  <a:cubicBezTo>
                    <a:pt x="2389" y="6254"/>
                    <a:pt x="2336" y="6985"/>
                    <a:pt x="2032" y="7700"/>
                  </a:cubicBezTo>
                  <a:cubicBezTo>
                    <a:pt x="1720" y="8438"/>
                    <a:pt x="1233" y="9077"/>
                    <a:pt x="784" y="9724"/>
                  </a:cubicBezTo>
                  <a:cubicBezTo>
                    <a:pt x="396" y="10294"/>
                    <a:pt x="0" y="10911"/>
                    <a:pt x="8" y="11626"/>
                  </a:cubicBezTo>
                  <a:cubicBezTo>
                    <a:pt x="31" y="12478"/>
                    <a:pt x="442" y="13353"/>
                    <a:pt x="632" y="14174"/>
                  </a:cubicBezTo>
                  <a:cubicBezTo>
                    <a:pt x="845" y="15034"/>
                    <a:pt x="898" y="15924"/>
                    <a:pt x="784" y="16807"/>
                  </a:cubicBezTo>
                  <a:cubicBezTo>
                    <a:pt x="716" y="17225"/>
                    <a:pt x="594" y="17644"/>
                    <a:pt x="419" y="18032"/>
                  </a:cubicBezTo>
                  <a:lnTo>
                    <a:pt x="480" y="18351"/>
                  </a:lnTo>
                  <a:cubicBezTo>
                    <a:pt x="1248" y="22619"/>
                    <a:pt x="2146" y="26979"/>
                    <a:pt x="3249" y="31269"/>
                  </a:cubicBezTo>
                  <a:cubicBezTo>
                    <a:pt x="3219" y="30912"/>
                    <a:pt x="3188" y="30570"/>
                    <a:pt x="3165" y="30220"/>
                  </a:cubicBezTo>
                  <a:cubicBezTo>
                    <a:pt x="2983" y="29002"/>
                    <a:pt x="2884" y="27770"/>
                    <a:pt x="2869" y="26537"/>
                  </a:cubicBezTo>
                  <a:cubicBezTo>
                    <a:pt x="2717" y="24727"/>
                    <a:pt x="2511" y="22885"/>
                    <a:pt x="2154" y="20953"/>
                  </a:cubicBezTo>
                  <a:cubicBezTo>
                    <a:pt x="1476" y="17111"/>
                    <a:pt x="1697" y="13627"/>
                    <a:pt x="2648" y="10096"/>
                  </a:cubicBezTo>
                  <a:cubicBezTo>
                    <a:pt x="3706" y="6300"/>
                    <a:pt x="6292" y="3820"/>
                    <a:pt x="7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38"/>
            <p:cNvSpPr/>
            <p:nvPr/>
          </p:nvSpPr>
          <p:spPr>
            <a:xfrm>
              <a:off x="-4844" y="-3132577"/>
              <a:ext cx="77485" cy="199619"/>
            </a:xfrm>
            <a:custGeom>
              <a:avLst/>
              <a:gdLst/>
              <a:ahLst/>
              <a:cxnLst/>
              <a:rect l="l" t="t" r="r" b="b"/>
              <a:pathLst>
                <a:path w="1279" h="3295" extrusionOk="0">
                  <a:moveTo>
                    <a:pt x="107" y="1"/>
                  </a:moveTo>
                  <a:cubicBezTo>
                    <a:pt x="99" y="107"/>
                    <a:pt x="92" y="214"/>
                    <a:pt x="77" y="320"/>
                  </a:cubicBezTo>
                  <a:cubicBezTo>
                    <a:pt x="54" y="449"/>
                    <a:pt x="31" y="579"/>
                    <a:pt x="0" y="700"/>
                  </a:cubicBezTo>
                  <a:cubicBezTo>
                    <a:pt x="274" y="1324"/>
                    <a:pt x="548" y="1948"/>
                    <a:pt x="837" y="2572"/>
                  </a:cubicBezTo>
                  <a:cubicBezTo>
                    <a:pt x="845" y="2595"/>
                    <a:pt x="860" y="2618"/>
                    <a:pt x="868" y="2648"/>
                  </a:cubicBezTo>
                  <a:cubicBezTo>
                    <a:pt x="1005" y="2861"/>
                    <a:pt x="1142" y="3082"/>
                    <a:pt x="1279" y="3295"/>
                  </a:cubicBezTo>
                  <a:cubicBezTo>
                    <a:pt x="1256" y="3112"/>
                    <a:pt x="1233" y="2930"/>
                    <a:pt x="1210" y="2739"/>
                  </a:cubicBezTo>
                  <a:cubicBezTo>
                    <a:pt x="974" y="2412"/>
                    <a:pt x="784" y="2047"/>
                    <a:pt x="640" y="1667"/>
                  </a:cubicBezTo>
                  <a:cubicBezTo>
                    <a:pt x="434" y="1134"/>
                    <a:pt x="267" y="586"/>
                    <a:pt x="115" y="31"/>
                  </a:cubicBezTo>
                  <a:cubicBezTo>
                    <a:pt x="115" y="23"/>
                    <a:pt x="115" y="16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38"/>
            <p:cNvSpPr/>
            <p:nvPr/>
          </p:nvSpPr>
          <p:spPr>
            <a:xfrm>
              <a:off x="-47252" y="-3473177"/>
              <a:ext cx="98204" cy="384881"/>
            </a:xfrm>
            <a:custGeom>
              <a:avLst/>
              <a:gdLst/>
              <a:ahLst/>
              <a:cxnLst/>
              <a:rect l="l" t="t" r="r" b="b"/>
              <a:pathLst>
                <a:path w="1621" h="6353" extrusionOk="0">
                  <a:moveTo>
                    <a:pt x="137" y="0"/>
                  </a:moveTo>
                  <a:cubicBezTo>
                    <a:pt x="46" y="244"/>
                    <a:pt x="0" y="502"/>
                    <a:pt x="0" y="769"/>
                  </a:cubicBezTo>
                  <a:cubicBezTo>
                    <a:pt x="16" y="1613"/>
                    <a:pt x="434" y="2496"/>
                    <a:pt x="617" y="3317"/>
                  </a:cubicBezTo>
                  <a:cubicBezTo>
                    <a:pt x="678" y="3561"/>
                    <a:pt x="723" y="3804"/>
                    <a:pt x="754" y="4048"/>
                  </a:cubicBezTo>
                  <a:cubicBezTo>
                    <a:pt x="891" y="4466"/>
                    <a:pt x="1005" y="4892"/>
                    <a:pt x="1119" y="5311"/>
                  </a:cubicBezTo>
                  <a:cubicBezTo>
                    <a:pt x="1286" y="5661"/>
                    <a:pt x="1454" y="6003"/>
                    <a:pt x="1621" y="6353"/>
                  </a:cubicBezTo>
                  <a:cubicBezTo>
                    <a:pt x="1530" y="5988"/>
                    <a:pt x="1446" y="5615"/>
                    <a:pt x="1355" y="5250"/>
                  </a:cubicBezTo>
                  <a:cubicBezTo>
                    <a:pt x="1050" y="4010"/>
                    <a:pt x="708" y="2777"/>
                    <a:pt x="442" y="1537"/>
                  </a:cubicBezTo>
                  <a:cubicBezTo>
                    <a:pt x="335" y="1020"/>
                    <a:pt x="236" y="51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38"/>
            <p:cNvSpPr/>
            <p:nvPr/>
          </p:nvSpPr>
          <p:spPr>
            <a:xfrm>
              <a:off x="-21444" y="-3555207"/>
              <a:ext cx="89480" cy="404267"/>
            </a:xfrm>
            <a:custGeom>
              <a:avLst/>
              <a:gdLst/>
              <a:ahLst/>
              <a:cxnLst/>
              <a:rect l="l" t="t" r="r" b="b"/>
              <a:pathLst>
                <a:path w="1477" h="6673" extrusionOk="0">
                  <a:moveTo>
                    <a:pt x="510" y="0"/>
                  </a:moveTo>
                  <a:lnTo>
                    <a:pt x="351" y="221"/>
                  </a:lnTo>
                  <a:cubicBezTo>
                    <a:pt x="229" y="396"/>
                    <a:pt x="107" y="578"/>
                    <a:pt x="1" y="761"/>
                  </a:cubicBezTo>
                  <a:cubicBezTo>
                    <a:pt x="115" y="1385"/>
                    <a:pt x="236" y="2016"/>
                    <a:pt x="366" y="2640"/>
                  </a:cubicBezTo>
                  <a:cubicBezTo>
                    <a:pt x="609" y="3865"/>
                    <a:pt x="944" y="5097"/>
                    <a:pt x="1256" y="6322"/>
                  </a:cubicBezTo>
                  <a:cubicBezTo>
                    <a:pt x="1286" y="6436"/>
                    <a:pt x="1309" y="6558"/>
                    <a:pt x="1340" y="6672"/>
                  </a:cubicBezTo>
                  <a:cubicBezTo>
                    <a:pt x="1355" y="5949"/>
                    <a:pt x="1400" y="5234"/>
                    <a:pt x="1477" y="4519"/>
                  </a:cubicBezTo>
                  <a:cubicBezTo>
                    <a:pt x="1104" y="3271"/>
                    <a:pt x="875" y="1993"/>
                    <a:pt x="647" y="753"/>
                  </a:cubicBezTo>
                  <a:cubicBezTo>
                    <a:pt x="602" y="502"/>
                    <a:pt x="556" y="251"/>
                    <a:pt x="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38"/>
            <p:cNvSpPr/>
            <p:nvPr/>
          </p:nvSpPr>
          <p:spPr>
            <a:xfrm>
              <a:off x="11756" y="-2854197"/>
              <a:ext cx="104687" cy="225003"/>
            </a:xfrm>
            <a:custGeom>
              <a:avLst/>
              <a:gdLst/>
              <a:ahLst/>
              <a:cxnLst/>
              <a:rect l="l" t="t" r="r" b="b"/>
              <a:pathLst>
                <a:path w="1728" h="3714" extrusionOk="0">
                  <a:moveTo>
                    <a:pt x="0" y="1"/>
                  </a:moveTo>
                  <a:lnTo>
                    <a:pt x="0" y="1"/>
                  </a:lnTo>
                  <a:cubicBezTo>
                    <a:pt x="145" y="731"/>
                    <a:pt x="289" y="1469"/>
                    <a:pt x="442" y="2199"/>
                  </a:cubicBezTo>
                  <a:cubicBezTo>
                    <a:pt x="510" y="2298"/>
                    <a:pt x="579" y="2382"/>
                    <a:pt x="647" y="2481"/>
                  </a:cubicBezTo>
                  <a:cubicBezTo>
                    <a:pt x="974" y="2922"/>
                    <a:pt x="1339" y="3333"/>
                    <a:pt x="1727" y="3713"/>
                  </a:cubicBezTo>
                  <a:cubicBezTo>
                    <a:pt x="1705" y="3516"/>
                    <a:pt x="1682" y="3310"/>
                    <a:pt x="1659" y="3112"/>
                  </a:cubicBezTo>
                  <a:cubicBezTo>
                    <a:pt x="1415" y="2648"/>
                    <a:pt x="1134" y="2199"/>
                    <a:pt x="898" y="1758"/>
                  </a:cubicBezTo>
                  <a:cubicBezTo>
                    <a:pt x="579" y="1180"/>
                    <a:pt x="289" y="58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38"/>
            <p:cNvSpPr/>
            <p:nvPr/>
          </p:nvSpPr>
          <p:spPr>
            <a:xfrm>
              <a:off x="67977" y="-3670436"/>
              <a:ext cx="37379" cy="212523"/>
            </a:xfrm>
            <a:custGeom>
              <a:avLst/>
              <a:gdLst/>
              <a:ahLst/>
              <a:cxnLst/>
              <a:rect l="l" t="t" r="r" b="b"/>
              <a:pathLst>
                <a:path w="617" h="3508" extrusionOk="0">
                  <a:moveTo>
                    <a:pt x="160" y="0"/>
                  </a:moveTo>
                  <a:cubicBezTo>
                    <a:pt x="145" y="38"/>
                    <a:pt x="130" y="69"/>
                    <a:pt x="115" y="107"/>
                  </a:cubicBezTo>
                  <a:cubicBezTo>
                    <a:pt x="84" y="190"/>
                    <a:pt x="46" y="274"/>
                    <a:pt x="1" y="358"/>
                  </a:cubicBezTo>
                  <a:cubicBezTo>
                    <a:pt x="69" y="1271"/>
                    <a:pt x="198" y="2176"/>
                    <a:pt x="381" y="3074"/>
                  </a:cubicBezTo>
                  <a:cubicBezTo>
                    <a:pt x="419" y="3218"/>
                    <a:pt x="449" y="3363"/>
                    <a:pt x="495" y="3507"/>
                  </a:cubicBezTo>
                  <a:cubicBezTo>
                    <a:pt x="533" y="3332"/>
                    <a:pt x="579" y="3150"/>
                    <a:pt x="617" y="2975"/>
                  </a:cubicBezTo>
                  <a:cubicBezTo>
                    <a:pt x="594" y="2838"/>
                    <a:pt x="571" y="2708"/>
                    <a:pt x="541" y="2579"/>
                  </a:cubicBezTo>
                  <a:cubicBezTo>
                    <a:pt x="381" y="1712"/>
                    <a:pt x="252" y="852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38"/>
            <p:cNvSpPr/>
            <p:nvPr/>
          </p:nvSpPr>
          <p:spPr>
            <a:xfrm>
              <a:off x="56891" y="-3430768"/>
              <a:ext cx="20840" cy="88087"/>
            </a:xfrm>
            <a:custGeom>
              <a:avLst/>
              <a:gdLst/>
              <a:ahLst/>
              <a:cxnLst/>
              <a:rect l="l" t="t" r="r" b="b"/>
              <a:pathLst>
                <a:path w="344" h="1454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472"/>
                    <a:pt x="191" y="944"/>
                    <a:pt x="305" y="1415"/>
                  </a:cubicBezTo>
                  <a:lnTo>
                    <a:pt x="313" y="1453"/>
                  </a:lnTo>
                  <a:cubicBezTo>
                    <a:pt x="328" y="1392"/>
                    <a:pt x="336" y="1324"/>
                    <a:pt x="343" y="1263"/>
                  </a:cubicBezTo>
                  <a:cubicBezTo>
                    <a:pt x="229" y="837"/>
                    <a:pt x="115" y="41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38"/>
            <p:cNvSpPr/>
            <p:nvPr/>
          </p:nvSpPr>
          <p:spPr>
            <a:xfrm>
              <a:off x="119110" y="-2357778"/>
              <a:ext cx="30049" cy="120802"/>
            </a:xfrm>
            <a:custGeom>
              <a:avLst/>
              <a:gdLst/>
              <a:ahLst/>
              <a:cxnLst/>
              <a:rect l="l" t="t" r="r" b="b"/>
              <a:pathLst>
                <a:path w="496" h="1994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670"/>
                    <a:pt x="321" y="1332"/>
                    <a:pt x="496" y="1994"/>
                  </a:cubicBezTo>
                  <a:cubicBezTo>
                    <a:pt x="465" y="1644"/>
                    <a:pt x="435" y="1294"/>
                    <a:pt x="412" y="944"/>
                  </a:cubicBezTo>
                  <a:cubicBezTo>
                    <a:pt x="381" y="754"/>
                    <a:pt x="359" y="564"/>
                    <a:pt x="336" y="373"/>
                  </a:cubicBezTo>
                  <a:cubicBezTo>
                    <a:pt x="222" y="252"/>
                    <a:pt x="108" y="130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38"/>
            <p:cNvSpPr/>
            <p:nvPr/>
          </p:nvSpPr>
          <p:spPr>
            <a:xfrm>
              <a:off x="39382" y="-3612821"/>
              <a:ext cx="48951" cy="205132"/>
            </a:xfrm>
            <a:custGeom>
              <a:avLst/>
              <a:gdLst/>
              <a:ahLst/>
              <a:cxnLst/>
              <a:rect l="l" t="t" r="r" b="b"/>
              <a:pathLst>
                <a:path w="808" h="3386" extrusionOk="0">
                  <a:moveTo>
                    <a:pt x="145" y="0"/>
                  </a:moveTo>
                  <a:cubicBezTo>
                    <a:pt x="92" y="76"/>
                    <a:pt x="46" y="152"/>
                    <a:pt x="1" y="228"/>
                  </a:cubicBezTo>
                  <a:cubicBezTo>
                    <a:pt x="54" y="510"/>
                    <a:pt x="107" y="799"/>
                    <a:pt x="176" y="1080"/>
                  </a:cubicBezTo>
                  <a:cubicBezTo>
                    <a:pt x="358" y="1856"/>
                    <a:pt x="571" y="2625"/>
                    <a:pt x="784" y="3386"/>
                  </a:cubicBezTo>
                  <a:lnTo>
                    <a:pt x="807" y="3287"/>
                  </a:lnTo>
                  <a:cubicBezTo>
                    <a:pt x="708" y="3028"/>
                    <a:pt x="625" y="2762"/>
                    <a:pt x="556" y="2495"/>
                  </a:cubicBezTo>
                  <a:cubicBezTo>
                    <a:pt x="366" y="1735"/>
                    <a:pt x="229" y="959"/>
                    <a:pt x="161" y="175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38"/>
            <p:cNvSpPr/>
            <p:nvPr/>
          </p:nvSpPr>
          <p:spPr>
            <a:xfrm>
              <a:off x="273537" y="-4095913"/>
              <a:ext cx="38349" cy="234212"/>
            </a:xfrm>
            <a:custGeom>
              <a:avLst/>
              <a:gdLst/>
              <a:ahLst/>
              <a:cxnLst/>
              <a:rect l="l" t="t" r="r" b="b"/>
              <a:pathLst>
                <a:path w="633" h="3866" extrusionOk="0">
                  <a:moveTo>
                    <a:pt x="518" y="1"/>
                  </a:moveTo>
                  <a:cubicBezTo>
                    <a:pt x="396" y="31"/>
                    <a:pt x="267" y="54"/>
                    <a:pt x="138" y="77"/>
                  </a:cubicBezTo>
                  <a:cubicBezTo>
                    <a:pt x="107" y="85"/>
                    <a:pt x="69" y="92"/>
                    <a:pt x="31" y="100"/>
                  </a:cubicBezTo>
                  <a:cubicBezTo>
                    <a:pt x="39" y="313"/>
                    <a:pt x="39" y="518"/>
                    <a:pt x="39" y="716"/>
                  </a:cubicBezTo>
                  <a:cubicBezTo>
                    <a:pt x="39" y="1188"/>
                    <a:pt x="69" y="1659"/>
                    <a:pt x="46" y="2124"/>
                  </a:cubicBezTo>
                  <a:cubicBezTo>
                    <a:pt x="31" y="2610"/>
                    <a:pt x="1" y="3090"/>
                    <a:pt x="24" y="3584"/>
                  </a:cubicBezTo>
                  <a:cubicBezTo>
                    <a:pt x="24" y="3676"/>
                    <a:pt x="31" y="3774"/>
                    <a:pt x="39" y="3866"/>
                  </a:cubicBezTo>
                  <a:cubicBezTo>
                    <a:pt x="244" y="3508"/>
                    <a:pt x="442" y="3143"/>
                    <a:pt x="632" y="2770"/>
                  </a:cubicBezTo>
                  <a:cubicBezTo>
                    <a:pt x="602" y="2420"/>
                    <a:pt x="564" y="2055"/>
                    <a:pt x="541" y="1697"/>
                  </a:cubicBezTo>
                  <a:cubicBezTo>
                    <a:pt x="495" y="1173"/>
                    <a:pt x="518" y="663"/>
                    <a:pt x="518" y="145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38"/>
            <p:cNvSpPr/>
            <p:nvPr/>
          </p:nvSpPr>
          <p:spPr>
            <a:xfrm>
              <a:off x="229311" y="-4083008"/>
              <a:ext cx="27686" cy="265109"/>
            </a:xfrm>
            <a:custGeom>
              <a:avLst/>
              <a:gdLst/>
              <a:ahLst/>
              <a:cxnLst/>
              <a:rect l="l" t="t" r="r" b="b"/>
              <a:pathLst>
                <a:path w="457" h="4376" extrusionOk="0">
                  <a:moveTo>
                    <a:pt x="358" y="1"/>
                  </a:moveTo>
                  <a:cubicBezTo>
                    <a:pt x="236" y="39"/>
                    <a:pt x="114" y="77"/>
                    <a:pt x="0" y="123"/>
                  </a:cubicBezTo>
                  <a:cubicBezTo>
                    <a:pt x="31" y="564"/>
                    <a:pt x="84" y="1005"/>
                    <a:pt x="122" y="1439"/>
                  </a:cubicBezTo>
                  <a:cubicBezTo>
                    <a:pt x="183" y="2032"/>
                    <a:pt x="206" y="2610"/>
                    <a:pt x="259" y="3204"/>
                  </a:cubicBezTo>
                  <a:cubicBezTo>
                    <a:pt x="297" y="3592"/>
                    <a:pt x="335" y="3987"/>
                    <a:pt x="358" y="4376"/>
                  </a:cubicBezTo>
                  <a:lnTo>
                    <a:pt x="457" y="4201"/>
                  </a:lnTo>
                  <a:cubicBezTo>
                    <a:pt x="426" y="4048"/>
                    <a:pt x="404" y="3889"/>
                    <a:pt x="381" y="3736"/>
                  </a:cubicBezTo>
                  <a:cubicBezTo>
                    <a:pt x="335" y="3211"/>
                    <a:pt x="327" y="2694"/>
                    <a:pt x="358" y="2169"/>
                  </a:cubicBezTo>
                  <a:cubicBezTo>
                    <a:pt x="373" y="1728"/>
                    <a:pt x="365" y="1287"/>
                    <a:pt x="365" y="838"/>
                  </a:cubicBezTo>
                  <a:cubicBezTo>
                    <a:pt x="365" y="556"/>
                    <a:pt x="365" y="282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38"/>
            <p:cNvSpPr/>
            <p:nvPr/>
          </p:nvSpPr>
          <p:spPr>
            <a:xfrm>
              <a:off x="327940" y="-4130930"/>
              <a:ext cx="63672" cy="162301"/>
            </a:xfrm>
            <a:custGeom>
              <a:avLst/>
              <a:gdLst/>
              <a:ahLst/>
              <a:cxnLst/>
              <a:rect l="l" t="t" r="r" b="b"/>
              <a:pathLst>
                <a:path w="1051" h="2679" extrusionOk="0">
                  <a:moveTo>
                    <a:pt x="1050" y="1"/>
                  </a:moveTo>
                  <a:cubicBezTo>
                    <a:pt x="944" y="8"/>
                    <a:pt x="845" y="54"/>
                    <a:pt x="769" y="122"/>
                  </a:cubicBezTo>
                  <a:cubicBezTo>
                    <a:pt x="556" y="305"/>
                    <a:pt x="297" y="434"/>
                    <a:pt x="31" y="495"/>
                  </a:cubicBezTo>
                  <a:lnTo>
                    <a:pt x="31" y="579"/>
                  </a:lnTo>
                  <a:cubicBezTo>
                    <a:pt x="31" y="1142"/>
                    <a:pt x="0" y="1697"/>
                    <a:pt x="38" y="2268"/>
                  </a:cubicBezTo>
                  <a:cubicBezTo>
                    <a:pt x="46" y="2397"/>
                    <a:pt x="61" y="2534"/>
                    <a:pt x="69" y="2679"/>
                  </a:cubicBezTo>
                  <a:cubicBezTo>
                    <a:pt x="487" y="1819"/>
                    <a:pt x="814" y="921"/>
                    <a:pt x="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38"/>
            <p:cNvSpPr/>
            <p:nvPr/>
          </p:nvSpPr>
          <p:spPr>
            <a:xfrm>
              <a:off x="87788" y="-3950210"/>
              <a:ext cx="56281" cy="407478"/>
            </a:xfrm>
            <a:custGeom>
              <a:avLst/>
              <a:gdLst/>
              <a:ahLst/>
              <a:cxnLst/>
              <a:rect l="l" t="t" r="r" b="b"/>
              <a:pathLst>
                <a:path w="929" h="6726" extrusionOk="0">
                  <a:moveTo>
                    <a:pt x="198" y="0"/>
                  </a:moveTo>
                  <a:cubicBezTo>
                    <a:pt x="176" y="53"/>
                    <a:pt x="153" y="107"/>
                    <a:pt x="130" y="160"/>
                  </a:cubicBezTo>
                  <a:cubicBezTo>
                    <a:pt x="69" y="297"/>
                    <a:pt x="31" y="441"/>
                    <a:pt x="1" y="586"/>
                  </a:cubicBezTo>
                  <a:cubicBezTo>
                    <a:pt x="8" y="806"/>
                    <a:pt x="16" y="1019"/>
                    <a:pt x="23" y="1233"/>
                  </a:cubicBezTo>
                  <a:cubicBezTo>
                    <a:pt x="62" y="2115"/>
                    <a:pt x="92" y="2998"/>
                    <a:pt x="160" y="3888"/>
                  </a:cubicBezTo>
                  <a:cubicBezTo>
                    <a:pt x="236" y="4831"/>
                    <a:pt x="366" y="5774"/>
                    <a:pt x="533" y="6725"/>
                  </a:cubicBezTo>
                  <a:cubicBezTo>
                    <a:pt x="647" y="6353"/>
                    <a:pt x="784" y="5987"/>
                    <a:pt x="929" y="5630"/>
                  </a:cubicBezTo>
                  <a:cubicBezTo>
                    <a:pt x="754" y="4922"/>
                    <a:pt x="625" y="4207"/>
                    <a:pt x="533" y="3492"/>
                  </a:cubicBezTo>
                  <a:cubicBezTo>
                    <a:pt x="434" y="2754"/>
                    <a:pt x="351" y="2016"/>
                    <a:pt x="282" y="1286"/>
                  </a:cubicBezTo>
                  <a:cubicBezTo>
                    <a:pt x="252" y="852"/>
                    <a:pt x="221" y="426"/>
                    <a:pt x="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38"/>
            <p:cNvSpPr/>
            <p:nvPr/>
          </p:nvSpPr>
          <p:spPr>
            <a:xfrm>
              <a:off x="189205" y="-4065439"/>
              <a:ext cx="39257" cy="325449"/>
            </a:xfrm>
            <a:custGeom>
              <a:avLst/>
              <a:gdLst/>
              <a:ahLst/>
              <a:cxnLst/>
              <a:rect l="l" t="t" r="r" b="b"/>
              <a:pathLst>
                <a:path w="648" h="5372" extrusionOk="0">
                  <a:moveTo>
                    <a:pt x="274" y="0"/>
                  </a:moveTo>
                  <a:lnTo>
                    <a:pt x="130" y="68"/>
                  </a:lnTo>
                  <a:cubicBezTo>
                    <a:pt x="76" y="1681"/>
                    <a:pt x="0" y="3287"/>
                    <a:pt x="236" y="4960"/>
                  </a:cubicBezTo>
                  <a:cubicBezTo>
                    <a:pt x="251" y="5097"/>
                    <a:pt x="274" y="5234"/>
                    <a:pt x="297" y="5371"/>
                  </a:cubicBezTo>
                  <a:cubicBezTo>
                    <a:pt x="411" y="5158"/>
                    <a:pt x="533" y="4953"/>
                    <a:pt x="647" y="4747"/>
                  </a:cubicBezTo>
                  <a:cubicBezTo>
                    <a:pt x="639" y="4131"/>
                    <a:pt x="579" y="3507"/>
                    <a:pt x="525" y="2891"/>
                  </a:cubicBezTo>
                  <a:cubicBezTo>
                    <a:pt x="472" y="2305"/>
                    <a:pt x="442" y="1719"/>
                    <a:pt x="381" y="1126"/>
                  </a:cubicBezTo>
                  <a:cubicBezTo>
                    <a:pt x="350" y="753"/>
                    <a:pt x="312" y="38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0" name="Google Shape;9460;p38"/>
            <p:cNvSpPr/>
            <p:nvPr/>
          </p:nvSpPr>
          <p:spPr>
            <a:xfrm>
              <a:off x="71673" y="-2563337"/>
              <a:ext cx="57190" cy="112986"/>
            </a:xfrm>
            <a:custGeom>
              <a:avLst/>
              <a:gdLst/>
              <a:ahLst/>
              <a:cxnLst/>
              <a:rect l="l" t="t" r="r" b="b"/>
              <a:pathLst>
                <a:path w="944" h="1865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99"/>
                    <a:pt x="38" y="206"/>
                    <a:pt x="61" y="297"/>
                  </a:cubicBezTo>
                  <a:cubicBezTo>
                    <a:pt x="366" y="822"/>
                    <a:pt x="662" y="1339"/>
                    <a:pt x="944" y="1864"/>
                  </a:cubicBezTo>
                  <a:cubicBezTo>
                    <a:pt x="936" y="1651"/>
                    <a:pt x="929" y="1438"/>
                    <a:pt x="921" y="1225"/>
                  </a:cubicBezTo>
                  <a:cubicBezTo>
                    <a:pt x="594" y="830"/>
                    <a:pt x="282" y="42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1" name="Google Shape;9461;p38"/>
            <p:cNvSpPr/>
            <p:nvPr/>
          </p:nvSpPr>
          <p:spPr>
            <a:xfrm>
              <a:off x="52771" y="-2651364"/>
              <a:ext cx="73789" cy="124497"/>
            </a:xfrm>
            <a:custGeom>
              <a:avLst/>
              <a:gdLst/>
              <a:ahLst/>
              <a:cxnLst/>
              <a:rect l="l" t="t" r="r" b="b"/>
              <a:pathLst>
                <a:path w="1218" h="2055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183"/>
                    <a:pt x="77" y="365"/>
                    <a:pt x="115" y="548"/>
                  </a:cubicBezTo>
                  <a:cubicBezTo>
                    <a:pt x="328" y="830"/>
                    <a:pt x="525" y="1111"/>
                    <a:pt x="723" y="1385"/>
                  </a:cubicBezTo>
                  <a:cubicBezTo>
                    <a:pt x="883" y="1606"/>
                    <a:pt x="1043" y="1834"/>
                    <a:pt x="1218" y="2054"/>
                  </a:cubicBezTo>
                  <a:cubicBezTo>
                    <a:pt x="1210" y="1971"/>
                    <a:pt x="1203" y="1887"/>
                    <a:pt x="1195" y="1803"/>
                  </a:cubicBezTo>
                  <a:cubicBezTo>
                    <a:pt x="814" y="1187"/>
                    <a:pt x="411" y="59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2" name="Google Shape;9462;p38"/>
            <p:cNvSpPr/>
            <p:nvPr/>
          </p:nvSpPr>
          <p:spPr>
            <a:xfrm>
              <a:off x="92392" y="-2470705"/>
              <a:ext cx="42468" cy="96871"/>
            </a:xfrm>
            <a:custGeom>
              <a:avLst/>
              <a:gdLst/>
              <a:ahLst/>
              <a:cxnLst/>
              <a:rect l="l" t="t" r="r" b="b"/>
              <a:pathLst>
                <a:path w="701" h="1599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351"/>
                    <a:pt x="160" y="708"/>
                    <a:pt x="244" y="1066"/>
                  </a:cubicBezTo>
                  <a:cubicBezTo>
                    <a:pt x="396" y="1248"/>
                    <a:pt x="549" y="1423"/>
                    <a:pt x="701" y="1598"/>
                  </a:cubicBezTo>
                  <a:cubicBezTo>
                    <a:pt x="693" y="1492"/>
                    <a:pt x="678" y="1378"/>
                    <a:pt x="670" y="1264"/>
                  </a:cubicBezTo>
                  <a:cubicBezTo>
                    <a:pt x="457" y="837"/>
                    <a:pt x="229" y="419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38"/>
            <p:cNvSpPr/>
            <p:nvPr/>
          </p:nvSpPr>
          <p:spPr>
            <a:xfrm>
              <a:off x="122381" y="-4035026"/>
              <a:ext cx="58583" cy="389061"/>
            </a:xfrm>
            <a:custGeom>
              <a:avLst/>
              <a:gdLst/>
              <a:ahLst/>
              <a:cxnLst/>
              <a:rect l="l" t="t" r="r" b="b"/>
              <a:pathLst>
                <a:path w="967" h="6422" extrusionOk="0">
                  <a:moveTo>
                    <a:pt x="647" y="0"/>
                  </a:moveTo>
                  <a:cubicBezTo>
                    <a:pt x="403" y="228"/>
                    <a:pt x="190" y="487"/>
                    <a:pt x="0" y="761"/>
                  </a:cubicBezTo>
                  <a:cubicBezTo>
                    <a:pt x="23" y="1286"/>
                    <a:pt x="46" y="1803"/>
                    <a:pt x="84" y="2328"/>
                  </a:cubicBezTo>
                  <a:cubicBezTo>
                    <a:pt x="137" y="3051"/>
                    <a:pt x="221" y="3774"/>
                    <a:pt x="312" y="4504"/>
                  </a:cubicBezTo>
                  <a:cubicBezTo>
                    <a:pt x="388" y="5143"/>
                    <a:pt x="487" y="5782"/>
                    <a:pt x="616" y="6421"/>
                  </a:cubicBezTo>
                  <a:cubicBezTo>
                    <a:pt x="731" y="6178"/>
                    <a:pt x="845" y="5934"/>
                    <a:pt x="966" y="5699"/>
                  </a:cubicBezTo>
                  <a:cubicBezTo>
                    <a:pt x="928" y="5303"/>
                    <a:pt x="898" y="4907"/>
                    <a:pt x="868" y="4519"/>
                  </a:cubicBezTo>
                  <a:cubicBezTo>
                    <a:pt x="830" y="3774"/>
                    <a:pt x="791" y="3036"/>
                    <a:pt x="738" y="2290"/>
                  </a:cubicBezTo>
                  <a:cubicBezTo>
                    <a:pt x="693" y="1552"/>
                    <a:pt x="647" y="807"/>
                    <a:pt x="647" y="76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38"/>
            <p:cNvSpPr/>
            <p:nvPr/>
          </p:nvSpPr>
          <p:spPr>
            <a:xfrm>
              <a:off x="-22352" y="-3047276"/>
              <a:ext cx="119893" cy="270561"/>
            </a:xfrm>
            <a:custGeom>
              <a:avLst/>
              <a:gdLst/>
              <a:ahLst/>
              <a:cxnLst/>
              <a:rect l="l" t="t" r="r" b="b"/>
              <a:pathLst>
                <a:path w="1979" h="4466" extrusionOk="0">
                  <a:moveTo>
                    <a:pt x="54" y="0"/>
                  </a:moveTo>
                  <a:lnTo>
                    <a:pt x="0" y="145"/>
                  </a:lnTo>
                  <a:cubicBezTo>
                    <a:pt x="16" y="251"/>
                    <a:pt x="38" y="358"/>
                    <a:pt x="54" y="457"/>
                  </a:cubicBezTo>
                  <a:cubicBezTo>
                    <a:pt x="137" y="921"/>
                    <a:pt x="221" y="1385"/>
                    <a:pt x="312" y="1849"/>
                  </a:cubicBezTo>
                  <a:cubicBezTo>
                    <a:pt x="388" y="2001"/>
                    <a:pt x="464" y="2145"/>
                    <a:pt x="540" y="2298"/>
                  </a:cubicBezTo>
                  <a:cubicBezTo>
                    <a:pt x="693" y="2526"/>
                    <a:pt x="845" y="2754"/>
                    <a:pt x="997" y="2982"/>
                  </a:cubicBezTo>
                  <a:cubicBezTo>
                    <a:pt x="1324" y="3469"/>
                    <a:pt x="1636" y="3979"/>
                    <a:pt x="1978" y="4466"/>
                  </a:cubicBezTo>
                  <a:cubicBezTo>
                    <a:pt x="1918" y="4040"/>
                    <a:pt x="1841" y="3614"/>
                    <a:pt x="1765" y="3180"/>
                  </a:cubicBezTo>
                  <a:cubicBezTo>
                    <a:pt x="1743" y="3135"/>
                    <a:pt x="1705" y="3081"/>
                    <a:pt x="1674" y="3036"/>
                  </a:cubicBezTo>
                  <a:cubicBezTo>
                    <a:pt x="1370" y="2511"/>
                    <a:pt x="1096" y="1978"/>
                    <a:pt x="845" y="1438"/>
                  </a:cubicBezTo>
                  <a:cubicBezTo>
                    <a:pt x="556" y="966"/>
                    <a:pt x="305" y="487"/>
                    <a:pt x="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38"/>
            <p:cNvSpPr/>
            <p:nvPr/>
          </p:nvSpPr>
          <p:spPr>
            <a:xfrm>
              <a:off x="144009" y="-2300163"/>
              <a:ext cx="32775" cy="167814"/>
            </a:xfrm>
            <a:custGeom>
              <a:avLst/>
              <a:gdLst/>
              <a:ahLst/>
              <a:cxnLst/>
              <a:rect l="l" t="t" r="r" b="b"/>
              <a:pathLst>
                <a:path w="541" h="277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343"/>
                    <a:pt x="54" y="693"/>
                    <a:pt x="85" y="1043"/>
                  </a:cubicBezTo>
                  <a:cubicBezTo>
                    <a:pt x="229" y="1629"/>
                    <a:pt x="381" y="2199"/>
                    <a:pt x="541" y="2770"/>
                  </a:cubicBezTo>
                  <a:cubicBezTo>
                    <a:pt x="313" y="1842"/>
                    <a:pt x="138" y="921"/>
                    <a:pt x="1" y="1"/>
                  </a:cubicBezTo>
                  <a:close/>
                </a:path>
              </a:pathLst>
            </a:custGeom>
            <a:solidFill>
              <a:srgbClr val="B5B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38"/>
            <p:cNvSpPr/>
            <p:nvPr/>
          </p:nvSpPr>
          <p:spPr>
            <a:xfrm>
              <a:off x="42169" y="-4130445"/>
              <a:ext cx="420867" cy="1607254"/>
            </a:xfrm>
            <a:custGeom>
              <a:avLst/>
              <a:gdLst/>
              <a:ahLst/>
              <a:cxnLst/>
              <a:rect l="l" t="t" r="r" b="b"/>
              <a:pathLst>
                <a:path w="6947" h="26530" extrusionOk="0">
                  <a:moveTo>
                    <a:pt x="5775" y="0"/>
                  </a:moveTo>
                  <a:cubicBezTo>
                    <a:pt x="4824" y="3819"/>
                    <a:pt x="2230" y="6300"/>
                    <a:pt x="1172" y="10096"/>
                  </a:cubicBezTo>
                  <a:cubicBezTo>
                    <a:pt x="221" y="13626"/>
                    <a:pt x="0" y="17103"/>
                    <a:pt x="678" y="20945"/>
                  </a:cubicBezTo>
                  <a:cubicBezTo>
                    <a:pt x="1035" y="22885"/>
                    <a:pt x="1241" y="24719"/>
                    <a:pt x="1393" y="26529"/>
                  </a:cubicBezTo>
                  <a:cubicBezTo>
                    <a:pt x="1362" y="24216"/>
                    <a:pt x="1667" y="21911"/>
                    <a:pt x="2313" y="19690"/>
                  </a:cubicBezTo>
                  <a:cubicBezTo>
                    <a:pt x="2435" y="19287"/>
                    <a:pt x="2572" y="18891"/>
                    <a:pt x="2709" y="18495"/>
                  </a:cubicBezTo>
                  <a:cubicBezTo>
                    <a:pt x="2306" y="17225"/>
                    <a:pt x="2283" y="15901"/>
                    <a:pt x="2800" y="14653"/>
                  </a:cubicBezTo>
                  <a:cubicBezTo>
                    <a:pt x="3241" y="13588"/>
                    <a:pt x="3949" y="12683"/>
                    <a:pt x="4641" y="11762"/>
                  </a:cubicBezTo>
                  <a:cubicBezTo>
                    <a:pt x="5372" y="10781"/>
                    <a:pt x="6133" y="9830"/>
                    <a:pt x="6018" y="8544"/>
                  </a:cubicBezTo>
                  <a:cubicBezTo>
                    <a:pt x="5965" y="7897"/>
                    <a:pt x="5737" y="7274"/>
                    <a:pt x="5760" y="6612"/>
                  </a:cubicBezTo>
                  <a:cubicBezTo>
                    <a:pt x="5790" y="6056"/>
                    <a:pt x="5942" y="5516"/>
                    <a:pt x="6224" y="5037"/>
                  </a:cubicBezTo>
                  <a:cubicBezTo>
                    <a:pt x="6429" y="4694"/>
                    <a:pt x="6673" y="4375"/>
                    <a:pt x="6947" y="4086"/>
                  </a:cubicBezTo>
                  <a:cubicBezTo>
                    <a:pt x="6848" y="2686"/>
                    <a:pt x="6513" y="1309"/>
                    <a:pt x="5958" y="23"/>
                  </a:cubicBezTo>
                  <a:cubicBezTo>
                    <a:pt x="5897" y="8"/>
                    <a:pt x="5836" y="0"/>
                    <a:pt x="5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38"/>
            <p:cNvSpPr/>
            <p:nvPr/>
          </p:nvSpPr>
          <p:spPr>
            <a:xfrm>
              <a:off x="126986" y="-3914284"/>
              <a:ext cx="336051" cy="349864"/>
            </a:xfrm>
            <a:custGeom>
              <a:avLst/>
              <a:gdLst/>
              <a:ahLst/>
              <a:cxnLst/>
              <a:rect l="l" t="t" r="r" b="b"/>
              <a:pathLst>
                <a:path w="5547" h="5775" extrusionOk="0">
                  <a:moveTo>
                    <a:pt x="5493" y="0"/>
                  </a:moveTo>
                  <a:cubicBezTo>
                    <a:pt x="4824" y="586"/>
                    <a:pt x="4162" y="1187"/>
                    <a:pt x="3515" y="1804"/>
                  </a:cubicBezTo>
                  <a:cubicBezTo>
                    <a:pt x="2869" y="2427"/>
                    <a:pt x="2229" y="3112"/>
                    <a:pt x="1598" y="3774"/>
                  </a:cubicBezTo>
                  <a:cubicBezTo>
                    <a:pt x="1119" y="4276"/>
                    <a:pt x="647" y="4778"/>
                    <a:pt x="175" y="5296"/>
                  </a:cubicBezTo>
                  <a:cubicBezTo>
                    <a:pt x="107" y="5455"/>
                    <a:pt x="54" y="5615"/>
                    <a:pt x="0" y="5775"/>
                  </a:cubicBezTo>
                  <a:cubicBezTo>
                    <a:pt x="1613" y="4428"/>
                    <a:pt x="3219" y="3059"/>
                    <a:pt x="4755" y="1591"/>
                  </a:cubicBezTo>
                  <a:cubicBezTo>
                    <a:pt x="4778" y="1552"/>
                    <a:pt x="4801" y="1514"/>
                    <a:pt x="4824" y="1469"/>
                  </a:cubicBezTo>
                  <a:cubicBezTo>
                    <a:pt x="5029" y="1126"/>
                    <a:pt x="5273" y="807"/>
                    <a:pt x="5547" y="518"/>
                  </a:cubicBezTo>
                  <a:cubicBezTo>
                    <a:pt x="5531" y="343"/>
                    <a:pt x="5516" y="175"/>
                    <a:pt x="5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38"/>
            <p:cNvSpPr/>
            <p:nvPr/>
          </p:nvSpPr>
          <p:spPr>
            <a:xfrm>
              <a:off x="359262" y="-4004613"/>
              <a:ext cx="89965" cy="83483"/>
            </a:xfrm>
            <a:custGeom>
              <a:avLst/>
              <a:gdLst/>
              <a:ahLst/>
              <a:cxnLst/>
              <a:rect l="l" t="t" r="r" b="b"/>
              <a:pathLst>
                <a:path w="1485" h="1378" extrusionOk="0">
                  <a:moveTo>
                    <a:pt x="1401" y="0"/>
                  </a:moveTo>
                  <a:cubicBezTo>
                    <a:pt x="929" y="449"/>
                    <a:pt x="457" y="898"/>
                    <a:pt x="1" y="1377"/>
                  </a:cubicBezTo>
                  <a:cubicBezTo>
                    <a:pt x="199" y="1225"/>
                    <a:pt x="396" y="1073"/>
                    <a:pt x="602" y="928"/>
                  </a:cubicBezTo>
                  <a:cubicBezTo>
                    <a:pt x="883" y="723"/>
                    <a:pt x="1180" y="533"/>
                    <a:pt x="1484" y="350"/>
                  </a:cubicBezTo>
                  <a:cubicBezTo>
                    <a:pt x="1454" y="236"/>
                    <a:pt x="1431" y="122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38"/>
            <p:cNvSpPr/>
            <p:nvPr/>
          </p:nvSpPr>
          <p:spPr>
            <a:xfrm>
              <a:off x="88697" y="-3476872"/>
              <a:ext cx="70155" cy="61370"/>
            </a:xfrm>
            <a:custGeom>
              <a:avLst/>
              <a:gdLst/>
              <a:ahLst/>
              <a:cxnLst/>
              <a:rect l="l" t="t" r="r" b="b"/>
              <a:pathLst>
                <a:path w="1158" h="1013" extrusionOk="0">
                  <a:moveTo>
                    <a:pt x="1157" y="0"/>
                  </a:moveTo>
                  <a:cubicBezTo>
                    <a:pt x="792" y="305"/>
                    <a:pt x="412" y="594"/>
                    <a:pt x="31" y="883"/>
                  </a:cubicBezTo>
                  <a:cubicBezTo>
                    <a:pt x="24" y="929"/>
                    <a:pt x="16" y="967"/>
                    <a:pt x="1" y="1012"/>
                  </a:cubicBezTo>
                  <a:cubicBezTo>
                    <a:pt x="404" y="700"/>
                    <a:pt x="784" y="350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38"/>
            <p:cNvSpPr/>
            <p:nvPr/>
          </p:nvSpPr>
          <p:spPr>
            <a:xfrm>
              <a:off x="292014" y="-4047506"/>
              <a:ext cx="144308" cy="157272"/>
            </a:xfrm>
            <a:custGeom>
              <a:avLst/>
              <a:gdLst/>
              <a:ahLst/>
              <a:cxnLst/>
              <a:rect l="l" t="t" r="r" b="b"/>
              <a:pathLst>
                <a:path w="2382" h="2596" extrusionOk="0">
                  <a:moveTo>
                    <a:pt x="2320" y="1"/>
                  </a:moveTo>
                  <a:cubicBezTo>
                    <a:pt x="1940" y="282"/>
                    <a:pt x="1575" y="594"/>
                    <a:pt x="1225" y="906"/>
                  </a:cubicBezTo>
                  <a:cubicBezTo>
                    <a:pt x="1012" y="1089"/>
                    <a:pt x="799" y="1271"/>
                    <a:pt x="593" y="1454"/>
                  </a:cubicBezTo>
                  <a:cubicBezTo>
                    <a:pt x="403" y="1842"/>
                    <a:pt x="205" y="2222"/>
                    <a:pt x="0" y="2595"/>
                  </a:cubicBezTo>
                  <a:cubicBezTo>
                    <a:pt x="715" y="1827"/>
                    <a:pt x="1438" y="1066"/>
                    <a:pt x="2206" y="358"/>
                  </a:cubicBezTo>
                  <a:cubicBezTo>
                    <a:pt x="2267" y="305"/>
                    <a:pt x="2320" y="252"/>
                    <a:pt x="2381" y="199"/>
                  </a:cubicBezTo>
                  <a:cubicBezTo>
                    <a:pt x="2366" y="130"/>
                    <a:pt x="2343" y="62"/>
                    <a:pt x="2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38"/>
            <p:cNvSpPr/>
            <p:nvPr/>
          </p:nvSpPr>
          <p:spPr>
            <a:xfrm>
              <a:off x="75369" y="-3690307"/>
              <a:ext cx="324965" cy="352227"/>
            </a:xfrm>
            <a:custGeom>
              <a:avLst/>
              <a:gdLst/>
              <a:ahLst/>
              <a:cxnLst/>
              <a:rect l="l" t="t" r="r" b="b"/>
              <a:pathLst>
                <a:path w="5364" h="5814" extrusionOk="0">
                  <a:moveTo>
                    <a:pt x="5257" y="1"/>
                  </a:moveTo>
                  <a:cubicBezTo>
                    <a:pt x="4831" y="503"/>
                    <a:pt x="4413" y="1013"/>
                    <a:pt x="3994" y="1515"/>
                  </a:cubicBezTo>
                  <a:cubicBezTo>
                    <a:pt x="3431" y="2162"/>
                    <a:pt x="2846" y="2785"/>
                    <a:pt x="2222" y="3371"/>
                  </a:cubicBezTo>
                  <a:cubicBezTo>
                    <a:pt x="1606" y="3957"/>
                    <a:pt x="982" y="4550"/>
                    <a:pt x="297" y="5060"/>
                  </a:cubicBezTo>
                  <a:cubicBezTo>
                    <a:pt x="236" y="5106"/>
                    <a:pt x="168" y="5152"/>
                    <a:pt x="99" y="5205"/>
                  </a:cubicBezTo>
                  <a:cubicBezTo>
                    <a:pt x="61" y="5410"/>
                    <a:pt x="31" y="5608"/>
                    <a:pt x="0" y="5813"/>
                  </a:cubicBezTo>
                  <a:cubicBezTo>
                    <a:pt x="510" y="5281"/>
                    <a:pt x="1058" y="4779"/>
                    <a:pt x="1644" y="4322"/>
                  </a:cubicBezTo>
                  <a:cubicBezTo>
                    <a:pt x="2305" y="3790"/>
                    <a:pt x="2960" y="3265"/>
                    <a:pt x="3568" y="2664"/>
                  </a:cubicBezTo>
                  <a:cubicBezTo>
                    <a:pt x="4215" y="2009"/>
                    <a:pt x="4816" y="1317"/>
                    <a:pt x="5364" y="579"/>
                  </a:cubicBezTo>
                  <a:cubicBezTo>
                    <a:pt x="5326" y="389"/>
                    <a:pt x="5288" y="191"/>
                    <a:pt x="5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38"/>
            <p:cNvSpPr/>
            <p:nvPr/>
          </p:nvSpPr>
          <p:spPr>
            <a:xfrm>
              <a:off x="61980" y="-3163475"/>
              <a:ext cx="128677" cy="207010"/>
            </a:xfrm>
            <a:custGeom>
              <a:avLst/>
              <a:gdLst/>
              <a:ahLst/>
              <a:cxnLst/>
              <a:rect l="l" t="t" r="r" b="b"/>
              <a:pathLst>
                <a:path w="2124" h="3417" extrusionOk="0">
                  <a:moveTo>
                    <a:pt x="2123" y="1"/>
                  </a:moveTo>
                  <a:lnTo>
                    <a:pt x="2123" y="1"/>
                  </a:lnTo>
                  <a:cubicBezTo>
                    <a:pt x="1697" y="381"/>
                    <a:pt x="1279" y="762"/>
                    <a:pt x="853" y="1150"/>
                  </a:cubicBezTo>
                  <a:cubicBezTo>
                    <a:pt x="571" y="1424"/>
                    <a:pt x="282" y="1690"/>
                    <a:pt x="1" y="1971"/>
                  </a:cubicBezTo>
                  <a:cubicBezTo>
                    <a:pt x="23" y="2451"/>
                    <a:pt x="69" y="2930"/>
                    <a:pt x="122" y="3417"/>
                  </a:cubicBezTo>
                  <a:cubicBezTo>
                    <a:pt x="723" y="2496"/>
                    <a:pt x="1378" y="1614"/>
                    <a:pt x="2085" y="769"/>
                  </a:cubicBezTo>
                  <a:cubicBezTo>
                    <a:pt x="2078" y="511"/>
                    <a:pt x="2093" y="252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38"/>
            <p:cNvSpPr/>
            <p:nvPr/>
          </p:nvSpPr>
          <p:spPr>
            <a:xfrm>
              <a:off x="356536" y="-4080706"/>
              <a:ext cx="66883" cy="57675"/>
            </a:xfrm>
            <a:custGeom>
              <a:avLst/>
              <a:gdLst/>
              <a:ahLst/>
              <a:cxnLst/>
              <a:rect l="l" t="t" r="r" b="b"/>
              <a:pathLst>
                <a:path w="1104" h="952" extrusionOk="0">
                  <a:moveTo>
                    <a:pt x="1080" y="1"/>
                  </a:moveTo>
                  <a:cubicBezTo>
                    <a:pt x="746" y="244"/>
                    <a:pt x="419" y="488"/>
                    <a:pt x="84" y="739"/>
                  </a:cubicBezTo>
                  <a:cubicBezTo>
                    <a:pt x="53" y="815"/>
                    <a:pt x="23" y="883"/>
                    <a:pt x="0" y="952"/>
                  </a:cubicBezTo>
                  <a:cubicBezTo>
                    <a:pt x="358" y="640"/>
                    <a:pt x="723" y="343"/>
                    <a:pt x="1103" y="69"/>
                  </a:cubicBezTo>
                  <a:lnTo>
                    <a:pt x="1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38"/>
            <p:cNvSpPr/>
            <p:nvPr/>
          </p:nvSpPr>
          <p:spPr>
            <a:xfrm>
              <a:off x="99784" y="-3738229"/>
              <a:ext cx="272015" cy="272924"/>
            </a:xfrm>
            <a:custGeom>
              <a:avLst/>
              <a:gdLst/>
              <a:ahLst/>
              <a:cxnLst/>
              <a:rect l="l" t="t" r="r" b="b"/>
              <a:pathLst>
                <a:path w="4490" h="4505" extrusionOk="0">
                  <a:moveTo>
                    <a:pt x="4489" y="1"/>
                  </a:moveTo>
                  <a:lnTo>
                    <a:pt x="4489" y="1"/>
                  </a:lnTo>
                  <a:cubicBezTo>
                    <a:pt x="3165" y="1203"/>
                    <a:pt x="1804" y="2359"/>
                    <a:pt x="434" y="3500"/>
                  </a:cubicBezTo>
                  <a:lnTo>
                    <a:pt x="198" y="3698"/>
                  </a:lnTo>
                  <a:cubicBezTo>
                    <a:pt x="122" y="3964"/>
                    <a:pt x="61" y="4231"/>
                    <a:pt x="0" y="4505"/>
                  </a:cubicBezTo>
                  <a:cubicBezTo>
                    <a:pt x="411" y="4177"/>
                    <a:pt x="815" y="3835"/>
                    <a:pt x="1210" y="3493"/>
                  </a:cubicBezTo>
                  <a:cubicBezTo>
                    <a:pt x="1941" y="2861"/>
                    <a:pt x="2633" y="2184"/>
                    <a:pt x="3280" y="1461"/>
                  </a:cubicBezTo>
                  <a:cubicBezTo>
                    <a:pt x="3698" y="990"/>
                    <a:pt x="4094" y="495"/>
                    <a:pt x="4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38"/>
            <p:cNvSpPr/>
            <p:nvPr/>
          </p:nvSpPr>
          <p:spPr>
            <a:xfrm>
              <a:off x="59193" y="-3496683"/>
              <a:ext cx="319027" cy="383063"/>
            </a:xfrm>
            <a:custGeom>
              <a:avLst/>
              <a:gdLst/>
              <a:ahLst/>
              <a:cxnLst/>
              <a:rect l="l" t="t" r="r" b="b"/>
              <a:pathLst>
                <a:path w="5266" h="6323" extrusionOk="0">
                  <a:moveTo>
                    <a:pt x="5266" y="0"/>
                  </a:moveTo>
                  <a:lnTo>
                    <a:pt x="5266" y="0"/>
                  </a:lnTo>
                  <a:cubicBezTo>
                    <a:pt x="4992" y="282"/>
                    <a:pt x="4718" y="556"/>
                    <a:pt x="4444" y="830"/>
                  </a:cubicBezTo>
                  <a:cubicBezTo>
                    <a:pt x="3904" y="1377"/>
                    <a:pt x="3348" y="1902"/>
                    <a:pt x="2816" y="2458"/>
                  </a:cubicBezTo>
                  <a:cubicBezTo>
                    <a:pt x="2283" y="3013"/>
                    <a:pt x="1743" y="3576"/>
                    <a:pt x="1165" y="4093"/>
                  </a:cubicBezTo>
                  <a:cubicBezTo>
                    <a:pt x="807" y="4413"/>
                    <a:pt x="435" y="4710"/>
                    <a:pt x="31" y="4976"/>
                  </a:cubicBezTo>
                  <a:cubicBezTo>
                    <a:pt x="9" y="5425"/>
                    <a:pt x="1" y="5874"/>
                    <a:pt x="9" y="6322"/>
                  </a:cubicBezTo>
                  <a:cubicBezTo>
                    <a:pt x="708" y="5379"/>
                    <a:pt x="1454" y="4466"/>
                    <a:pt x="2245" y="3599"/>
                  </a:cubicBezTo>
                  <a:cubicBezTo>
                    <a:pt x="3105" y="2633"/>
                    <a:pt x="3980" y="1689"/>
                    <a:pt x="4809" y="693"/>
                  </a:cubicBezTo>
                  <a:cubicBezTo>
                    <a:pt x="4977" y="472"/>
                    <a:pt x="5121" y="244"/>
                    <a:pt x="5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38"/>
            <p:cNvSpPr/>
            <p:nvPr/>
          </p:nvSpPr>
          <p:spPr>
            <a:xfrm>
              <a:off x="378649" y="-4130930"/>
              <a:ext cx="32775" cy="46164"/>
            </a:xfrm>
            <a:custGeom>
              <a:avLst/>
              <a:gdLst/>
              <a:ahLst/>
              <a:cxnLst/>
              <a:rect l="l" t="t" r="r" b="b"/>
              <a:pathLst>
                <a:path w="541" h="762" extrusionOk="0">
                  <a:moveTo>
                    <a:pt x="221" y="1"/>
                  </a:moveTo>
                  <a:cubicBezTo>
                    <a:pt x="152" y="259"/>
                    <a:pt x="84" y="518"/>
                    <a:pt x="0" y="761"/>
                  </a:cubicBezTo>
                  <a:cubicBezTo>
                    <a:pt x="183" y="632"/>
                    <a:pt x="365" y="495"/>
                    <a:pt x="540" y="358"/>
                  </a:cubicBezTo>
                  <a:cubicBezTo>
                    <a:pt x="495" y="244"/>
                    <a:pt x="449" y="138"/>
                    <a:pt x="404" y="24"/>
                  </a:cubicBezTo>
                  <a:cubicBezTo>
                    <a:pt x="343" y="8"/>
                    <a:pt x="282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38"/>
            <p:cNvSpPr/>
            <p:nvPr/>
          </p:nvSpPr>
          <p:spPr>
            <a:xfrm>
              <a:off x="173089" y="-3953481"/>
              <a:ext cx="282557" cy="280315"/>
            </a:xfrm>
            <a:custGeom>
              <a:avLst/>
              <a:gdLst/>
              <a:ahLst/>
              <a:cxnLst/>
              <a:rect l="l" t="t" r="r" b="b"/>
              <a:pathLst>
                <a:path w="4664" h="4627" extrusionOk="0">
                  <a:moveTo>
                    <a:pt x="4649" y="1"/>
                  </a:moveTo>
                  <a:cubicBezTo>
                    <a:pt x="3743" y="564"/>
                    <a:pt x="2922" y="1241"/>
                    <a:pt x="2130" y="1933"/>
                  </a:cubicBezTo>
                  <a:cubicBezTo>
                    <a:pt x="1689" y="2314"/>
                    <a:pt x="1263" y="2694"/>
                    <a:pt x="829" y="3059"/>
                  </a:cubicBezTo>
                  <a:cubicBezTo>
                    <a:pt x="540" y="3569"/>
                    <a:pt x="259" y="4086"/>
                    <a:pt x="0" y="4626"/>
                  </a:cubicBezTo>
                  <a:cubicBezTo>
                    <a:pt x="99" y="4520"/>
                    <a:pt x="190" y="4421"/>
                    <a:pt x="289" y="4322"/>
                  </a:cubicBezTo>
                  <a:cubicBezTo>
                    <a:pt x="913" y="3660"/>
                    <a:pt x="1529" y="2998"/>
                    <a:pt x="2176" y="2359"/>
                  </a:cubicBezTo>
                  <a:cubicBezTo>
                    <a:pt x="2823" y="1720"/>
                    <a:pt x="3492" y="1112"/>
                    <a:pt x="4177" y="510"/>
                  </a:cubicBezTo>
                  <a:cubicBezTo>
                    <a:pt x="4337" y="366"/>
                    <a:pt x="4496" y="221"/>
                    <a:pt x="4664" y="84"/>
                  </a:cubicBezTo>
                  <a:cubicBezTo>
                    <a:pt x="4656" y="54"/>
                    <a:pt x="4656" y="31"/>
                    <a:pt x="4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38"/>
            <p:cNvSpPr/>
            <p:nvPr/>
          </p:nvSpPr>
          <p:spPr>
            <a:xfrm>
              <a:off x="78579" y="-3041339"/>
              <a:ext cx="119893" cy="193198"/>
            </a:xfrm>
            <a:custGeom>
              <a:avLst/>
              <a:gdLst/>
              <a:ahLst/>
              <a:cxnLst/>
              <a:rect l="l" t="t" r="r" b="b"/>
              <a:pathLst>
                <a:path w="1979" h="3189" extrusionOk="0">
                  <a:moveTo>
                    <a:pt x="1963" y="1"/>
                  </a:moveTo>
                  <a:cubicBezTo>
                    <a:pt x="1324" y="762"/>
                    <a:pt x="700" y="1553"/>
                    <a:pt x="84" y="2352"/>
                  </a:cubicBezTo>
                  <a:lnTo>
                    <a:pt x="0" y="2474"/>
                  </a:lnTo>
                  <a:cubicBezTo>
                    <a:pt x="23" y="2633"/>
                    <a:pt x="46" y="2801"/>
                    <a:pt x="77" y="2968"/>
                  </a:cubicBezTo>
                  <a:cubicBezTo>
                    <a:pt x="92" y="3044"/>
                    <a:pt x="107" y="3113"/>
                    <a:pt x="115" y="3189"/>
                  </a:cubicBezTo>
                  <a:cubicBezTo>
                    <a:pt x="214" y="2998"/>
                    <a:pt x="305" y="2801"/>
                    <a:pt x="411" y="2610"/>
                  </a:cubicBezTo>
                  <a:cubicBezTo>
                    <a:pt x="723" y="2025"/>
                    <a:pt x="1043" y="1446"/>
                    <a:pt x="1393" y="899"/>
                  </a:cubicBezTo>
                  <a:cubicBezTo>
                    <a:pt x="1583" y="610"/>
                    <a:pt x="1773" y="320"/>
                    <a:pt x="1971" y="39"/>
                  </a:cubicBezTo>
                  <a:cubicBezTo>
                    <a:pt x="1979" y="24"/>
                    <a:pt x="1971" y="16"/>
                    <a:pt x="1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38"/>
            <p:cNvSpPr/>
            <p:nvPr/>
          </p:nvSpPr>
          <p:spPr>
            <a:xfrm>
              <a:off x="109477" y="-2744965"/>
              <a:ext cx="31382" cy="106565"/>
            </a:xfrm>
            <a:custGeom>
              <a:avLst/>
              <a:gdLst/>
              <a:ahLst/>
              <a:cxnLst/>
              <a:rect l="l" t="t" r="r" b="b"/>
              <a:pathLst>
                <a:path w="518" h="1759" extrusionOk="0">
                  <a:moveTo>
                    <a:pt x="518" y="1"/>
                  </a:moveTo>
                  <a:cubicBezTo>
                    <a:pt x="350" y="313"/>
                    <a:pt x="175" y="625"/>
                    <a:pt x="0" y="929"/>
                  </a:cubicBezTo>
                  <a:cubicBezTo>
                    <a:pt x="31" y="1211"/>
                    <a:pt x="69" y="1484"/>
                    <a:pt x="99" y="1758"/>
                  </a:cubicBezTo>
                  <a:cubicBezTo>
                    <a:pt x="183" y="1644"/>
                    <a:pt x="274" y="1530"/>
                    <a:pt x="365" y="1416"/>
                  </a:cubicBezTo>
                  <a:cubicBezTo>
                    <a:pt x="403" y="937"/>
                    <a:pt x="457" y="465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38"/>
            <p:cNvSpPr/>
            <p:nvPr/>
          </p:nvSpPr>
          <p:spPr>
            <a:xfrm>
              <a:off x="101601" y="-2828389"/>
              <a:ext cx="53555" cy="94569"/>
            </a:xfrm>
            <a:custGeom>
              <a:avLst/>
              <a:gdLst/>
              <a:ahLst/>
              <a:cxnLst/>
              <a:rect l="l" t="t" r="r" b="b"/>
              <a:pathLst>
                <a:path w="884" h="1561" extrusionOk="0">
                  <a:moveTo>
                    <a:pt x="883" y="1"/>
                  </a:moveTo>
                  <a:cubicBezTo>
                    <a:pt x="663" y="320"/>
                    <a:pt x="442" y="648"/>
                    <a:pt x="229" y="982"/>
                  </a:cubicBezTo>
                  <a:cubicBezTo>
                    <a:pt x="153" y="1104"/>
                    <a:pt x="77" y="1233"/>
                    <a:pt x="1" y="1355"/>
                  </a:cubicBezTo>
                  <a:cubicBezTo>
                    <a:pt x="16" y="1424"/>
                    <a:pt x="24" y="1492"/>
                    <a:pt x="31" y="1560"/>
                  </a:cubicBezTo>
                  <a:cubicBezTo>
                    <a:pt x="313" y="1074"/>
                    <a:pt x="594" y="579"/>
                    <a:pt x="868" y="85"/>
                  </a:cubicBezTo>
                  <a:cubicBezTo>
                    <a:pt x="876" y="54"/>
                    <a:pt x="883" y="3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38"/>
            <p:cNvSpPr/>
            <p:nvPr/>
          </p:nvSpPr>
          <p:spPr>
            <a:xfrm>
              <a:off x="93301" y="-2992933"/>
              <a:ext cx="107473" cy="204284"/>
            </a:xfrm>
            <a:custGeom>
              <a:avLst/>
              <a:gdLst/>
              <a:ahLst/>
              <a:cxnLst/>
              <a:rect l="l" t="t" r="r" b="b"/>
              <a:pathLst>
                <a:path w="1774" h="3372" extrusionOk="0">
                  <a:moveTo>
                    <a:pt x="1774" y="1"/>
                  </a:moveTo>
                  <a:cubicBezTo>
                    <a:pt x="1728" y="54"/>
                    <a:pt x="1690" y="115"/>
                    <a:pt x="1652" y="176"/>
                  </a:cubicBezTo>
                  <a:cubicBezTo>
                    <a:pt x="1036" y="1127"/>
                    <a:pt x="488" y="2116"/>
                    <a:pt x="1" y="3143"/>
                  </a:cubicBezTo>
                  <a:cubicBezTo>
                    <a:pt x="16" y="3219"/>
                    <a:pt x="24" y="3295"/>
                    <a:pt x="39" y="3371"/>
                  </a:cubicBezTo>
                  <a:cubicBezTo>
                    <a:pt x="427" y="2747"/>
                    <a:pt x="845" y="2146"/>
                    <a:pt x="1294" y="1568"/>
                  </a:cubicBezTo>
                  <a:cubicBezTo>
                    <a:pt x="1355" y="1347"/>
                    <a:pt x="1408" y="1127"/>
                    <a:pt x="1477" y="906"/>
                  </a:cubicBezTo>
                  <a:cubicBezTo>
                    <a:pt x="1568" y="602"/>
                    <a:pt x="1667" y="297"/>
                    <a:pt x="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38"/>
            <p:cNvSpPr/>
            <p:nvPr/>
          </p:nvSpPr>
          <p:spPr>
            <a:xfrm>
              <a:off x="119594" y="-2608532"/>
              <a:ext cx="8845" cy="85361"/>
            </a:xfrm>
            <a:custGeom>
              <a:avLst/>
              <a:gdLst/>
              <a:ahLst/>
              <a:cxnLst/>
              <a:rect l="l" t="t" r="r" b="b"/>
              <a:pathLst>
                <a:path w="146" h="1409" extrusionOk="0">
                  <a:moveTo>
                    <a:pt x="145" y="1"/>
                  </a:moveTo>
                  <a:lnTo>
                    <a:pt x="145" y="1"/>
                  </a:lnTo>
                  <a:cubicBezTo>
                    <a:pt x="115" y="46"/>
                    <a:pt x="77" y="92"/>
                    <a:pt x="46" y="145"/>
                  </a:cubicBezTo>
                  <a:cubicBezTo>
                    <a:pt x="31" y="168"/>
                    <a:pt x="23" y="191"/>
                    <a:pt x="1" y="214"/>
                  </a:cubicBezTo>
                  <a:cubicBezTo>
                    <a:pt x="46" y="609"/>
                    <a:pt x="77" y="1013"/>
                    <a:pt x="115" y="1408"/>
                  </a:cubicBezTo>
                  <a:cubicBezTo>
                    <a:pt x="107" y="937"/>
                    <a:pt x="122" y="465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38"/>
            <p:cNvSpPr/>
            <p:nvPr/>
          </p:nvSpPr>
          <p:spPr>
            <a:xfrm>
              <a:off x="63373" y="-3616517"/>
              <a:ext cx="344836" cy="385850"/>
            </a:xfrm>
            <a:custGeom>
              <a:avLst/>
              <a:gdLst/>
              <a:ahLst/>
              <a:cxnLst/>
              <a:rect l="l" t="t" r="r" b="b"/>
              <a:pathLst>
                <a:path w="5692" h="6369" extrusionOk="0">
                  <a:moveTo>
                    <a:pt x="5668" y="0"/>
                  </a:moveTo>
                  <a:cubicBezTo>
                    <a:pt x="5280" y="487"/>
                    <a:pt x="4877" y="959"/>
                    <a:pt x="4451" y="1408"/>
                  </a:cubicBezTo>
                  <a:cubicBezTo>
                    <a:pt x="3842" y="2047"/>
                    <a:pt x="3188" y="2640"/>
                    <a:pt x="2496" y="3188"/>
                  </a:cubicBezTo>
                  <a:cubicBezTo>
                    <a:pt x="1842" y="3713"/>
                    <a:pt x="1180" y="4238"/>
                    <a:pt x="601" y="4846"/>
                  </a:cubicBezTo>
                  <a:cubicBezTo>
                    <a:pt x="419" y="5044"/>
                    <a:pt x="244" y="5257"/>
                    <a:pt x="84" y="5478"/>
                  </a:cubicBezTo>
                  <a:cubicBezTo>
                    <a:pt x="46" y="5775"/>
                    <a:pt x="23" y="6071"/>
                    <a:pt x="0" y="6368"/>
                  </a:cubicBezTo>
                  <a:cubicBezTo>
                    <a:pt x="845" y="5767"/>
                    <a:pt x="1575" y="4976"/>
                    <a:pt x="2290" y="4230"/>
                  </a:cubicBezTo>
                  <a:cubicBezTo>
                    <a:pt x="3386" y="3104"/>
                    <a:pt x="4535" y="2032"/>
                    <a:pt x="5600" y="867"/>
                  </a:cubicBezTo>
                  <a:cubicBezTo>
                    <a:pt x="5615" y="860"/>
                    <a:pt x="5623" y="845"/>
                    <a:pt x="5630" y="837"/>
                  </a:cubicBezTo>
                  <a:cubicBezTo>
                    <a:pt x="5684" y="578"/>
                    <a:pt x="5691" y="320"/>
                    <a:pt x="5668" y="61"/>
                  </a:cubicBezTo>
                  <a:cubicBezTo>
                    <a:pt x="5668" y="38"/>
                    <a:pt x="5668" y="15"/>
                    <a:pt x="5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38"/>
            <p:cNvSpPr/>
            <p:nvPr/>
          </p:nvSpPr>
          <p:spPr>
            <a:xfrm>
              <a:off x="97966" y="-3266224"/>
              <a:ext cx="124497" cy="148003"/>
            </a:xfrm>
            <a:custGeom>
              <a:avLst/>
              <a:gdLst/>
              <a:ahLst/>
              <a:cxnLst/>
              <a:rect l="l" t="t" r="r" b="b"/>
              <a:pathLst>
                <a:path w="2055" h="2443" extrusionOk="0">
                  <a:moveTo>
                    <a:pt x="2054" y="0"/>
                  </a:moveTo>
                  <a:lnTo>
                    <a:pt x="2054" y="0"/>
                  </a:lnTo>
                  <a:cubicBezTo>
                    <a:pt x="1491" y="624"/>
                    <a:pt x="936" y="1263"/>
                    <a:pt x="411" y="1925"/>
                  </a:cubicBezTo>
                  <a:cubicBezTo>
                    <a:pt x="274" y="2092"/>
                    <a:pt x="137" y="2267"/>
                    <a:pt x="0" y="2442"/>
                  </a:cubicBezTo>
                  <a:cubicBezTo>
                    <a:pt x="426" y="2054"/>
                    <a:pt x="852" y="1682"/>
                    <a:pt x="1271" y="1294"/>
                  </a:cubicBezTo>
                  <a:cubicBezTo>
                    <a:pt x="1415" y="1172"/>
                    <a:pt x="1552" y="1043"/>
                    <a:pt x="1689" y="913"/>
                  </a:cubicBezTo>
                  <a:cubicBezTo>
                    <a:pt x="1742" y="738"/>
                    <a:pt x="1803" y="563"/>
                    <a:pt x="1879" y="388"/>
                  </a:cubicBezTo>
                  <a:cubicBezTo>
                    <a:pt x="1932" y="259"/>
                    <a:pt x="1993" y="130"/>
                    <a:pt x="2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5" name="Google Shape;9485;p38"/>
          <p:cNvGrpSpPr/>
          <p:nvPr/>
        </p:nvGrpSpPr>
        <p:grpSpPr>
          <a:xfrm rot="9907215">
            <a:off x="1717701" y="-202718"/>
            <a:ext cx="807600" cy="1664502"/>
            <a:chOff x="-2943333" y="-5283216"/>
            <a:chExt cx="807573" cy="1664445"/>
          </a:xfrm>
        </p:grpSpPr>
        <p:sp>
          <p:nvSpPr>
            <p:cNvPr id="9486" name="Google Shape;9486;p38"/>
            <p:cNvSpPr/>
            <p:nvPr/>
          </p:nvSpPr>
          <p:spPr>
            <a:xfrm>
              <a:off x="-2943333" y="-5193735"/>
              <a:ext cx="702939" cy="1574963"/>
            </a:xfrm>
            <a:custGeom>
              <a:avLst/>
              <a:gdLst/>
              <a:ahLst/>
              <a:cxnLst/>
              <a:rect l="l" t="t" r="r" b="b"/>
              <a:pathLst>
                <a:path w="11603" h="25997" extrusionOk="0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38"/>
            <p:cNvSpPr/>
            <p:nvPr/>
          </p:nvSpPr>
          <p:spPr>
            <a:xfrm>
              <a:off x="-2834526" y="-5198218"/>
              <a:ext cx="543001" cy="554875"/>
            </a:xfrm>
            <a:custGeom>
              <a:avLst/>
              <a:gdLst/>
              <a:ahLst/>
              <a:cxnLst/>
              <a:rect l="l" t="t" r="r" b="b"/>
              <a:pathLst>
                <a:path w="8963" h="9159" extrusionOk="0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38"/>
            <p:cNvSpPr/>
            <p:nvPr/>
          </p:nvSpPr>
          <p:spPr>
            <a:xfrm>
              <a:off x="-2733170" y="-5185435"/>
              <a:ext cx="97356" cy="42953"/>
            </a:xfrm>
            <a:custGeom>
              <a:avLst/>
              <a:gdLst/>
              <a:ahLst/>
              <a:cxnLst/>
              <a:rect l="l" t="t" r="r" b="b"/>
              <a:pathLst>
                <a:path w="1607" h="709" extrusionOk="0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38"/>
            <p:cNvSpPr/>
            <p:nvPr/>
          </p:nvSpPr>
          <p:spPr>
            <a:xfrm>
              <a:off x="-2640477" y="-5019982"/>
              <a:ext cx="143823" cy="12965"/>
            </a:xfrm>
            <a:custGeom>
              <a:avLst/>
              <a:gdLst/>
              <a:ahLst/>
              <a:cxnLst/>
              <a:rect l="l" t="t" r="r" b="b"/>
              <a:pathLst>
                <a:path w="2374" h="214" extrusionOk="0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38"/>
            <p:cNvSpPr/>
            <p:nvPr/>
          </p:nvSpPr>
          <p:spPr>
            <a:xfrm>
              <a:off x="-2665377" y="-5090016"/>
              <a:ext cx="107897" cy="13873"/>
            </a:xfrm>
            <a:custGeom>
              <a:avLst/>
              <a:gdLst/>
              <a:ahLst/>
              <a:cxnLst/>
              <a:rect l="l" t="t" r="r" b="b"/>
              <a:pathLst>
                <a:path w="1781" h="229" extrusionOk="0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38"/>
            <p:cNvSpPr/>
            <p:nvPr/>
          </p:nvSpPr>
          <p:spPr>
            <a:xfrm>
              <a:off x="-2696275" y="-5149933"/>
              <a:ext cx="77970" cy="20780"/>
            </a:xfrm>
            <a:custGeom>
              <a:avLst/>
              <a:gdLst/>
              <a:ahLst/>
              <a:cxnLst/>
              <a:rect l="l" t="t" r="r" b="b"/>
              <a:pathLst>
                <a:path w="1287" h="343" extrusionOk="0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38"/>
            <p:cNvSpPr/>
            <p:nvPr/>
          </p:nvSpPr>
          <p:spPr>
            <a:xfrm>
              <a:off x="-2685672" y="-5132909"/>
              <a:ext cx="109291" cy="38349"/>
            </a:xfrm>
            <a:custGeom>
              <a:avLst/>
              <a:gdLst/>
              <a:ahLst/>
              <a:cxnLst/>
              <a:rect l="l" t="t" r="r" b="b"/>
              <a:pathLst>
                <a:path w="1804" h="633" extrusionOk="0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38"/>
            <p:cNvSpPr/>
            <p:nvPr/>
          </p:nvSpPr>
          <p:spPr>
            <a:xfrm>
              <a:off x="-2323869" y="-4715309"/>
              <a:ext cx="21749" cy="2174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38"/>
            <p:cNvSpPr/>
            <p:nvPr/>
          </p:nvSpPr>
          <p:spPr>
            <a:xfrm>
              <a:off x="-2443218" y="-4820845"/>
              <a:ext cx="114804" cy="20780"/>
            </a:xfrm>
            <a:custGeom>
              <a:avLst/>
              <a:gdLst/>
              <a:ahLst/>
              <a:cxnLst/>
              <a:rect l="l" t="t" r="r" b="b"/>
              <a:pathLst>
                <a:path w="1895" h="343" extrusionOk="0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38"/>
            <p:cNvSpPr/>
            <p:nvPr/>
          </p:nvSpPr>
          <p:spPr>
            <a:xfrm>
              <a:off x="-2380514" y="-4864162"/>
              <a:ext cx="14297" cy="1454"/>
            </a:xfrm>
            <a:custGeom>
              <a:avLst/>
              <a:gdLst/>
              <a:ahLst/>
              <a:cxnLst/>
              <a:rect l="l" t="t" r="r" b="b"/>
              <a:pathLst>
                <a:path w="236" h="24" extrusionOk="0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38"/>
            <p:cNvSpPr/>
            <p:nvPr/>
          </p:nvSpPr>
          <p:spPr>
            <a:xfrm>
              <a:off x="-2522522" y="-4853257"/>
              <a:ext cx="180294" cy="23264"/>
            </a:xfrm>
            <a:custGeom>
              <a:avLst/>
              <a:gdLst/>
              <a:ahLst/>
              <a:cxnLst/>
              <a:rect l="l" t="t" r="r" b="b"/>
              <a:pathLst>
                <a:path w="2976" h="384" extrusionOk="0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38"/>
            <p:cNvSpPr/>
            <p:nvPr/>
          </p:nvSpPr>
          <p:spPr>
            <a:xfrm>
              <a:off x="-2657562" y="-5069721"/>
              <a:ext cx="143883" cy="43377"/>
            </a:xfrm>
            <a:custGeom>
              <a:avLst/>
              <a:gdLst/>
              <a:ahLst/>
              <a:cxnLst/>
              <a:rect l="l" t="t" r="r" b="b"/>
              <a:pathLst>
                <a:path w="2375" h="716" extrusionOk="0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38"/>
            <p:cNvSpPr/>
            <p:nvPr/>
          </p:nvSpPr>
          <p:spPr>
            <a:xfrm>
              <a:off x="-2374517" y="-4780254"/>
              <a:ext cx="59007" cy="23082"/>
            </a:xfrm>
            <a:custGeom>
              <a:avLst/>
              <a:gdLst/>
              <a:ahLst/>
              <a:cxnLst/>
              <a:rect l="l" t="t" r="r" b="b"/>
              <a:pathLst>
                <a:path w="974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38"/>
            <p:cNvSpPr/>
            <p:nvPr/>
          </p:nvSpPr>
          <p:spPr>
            <a:xfrm>
              <a:off x="-2347799" y="-4751234"/>
              <a:ext cx="39197" cy="23082"/>
            </a:xfrm>
            <a:custGeom>
              <a:avLst/>
              <a:gdLst/>
              <a:ahLst/>
              <a:cxnLst/>
              <a:rect l="l" t="t" r="r" b="b"/>
              <a:pathLst>
                <a:path w="647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38"/>
            <p:cNvSpPr/>
            <p:nvPr/>
          </p:nvSpPr>
          <p:spPr>
            <a:xfrm>
              <a:off x="-2305391" y="-4678413"/>
              <a:ext cx="13873" cy="35562"/>
            </a:xfrm>
            <a:custGeom>
              <a:avLst/>
              <a:gdLst/>
              <a:ahLst/>
              <a:cxnLst/>
              <a:rect l="l" t="t" r="r" b="b"/>
              <a:pathLst>
                <a:path w="229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38"/>
            <p:cNvSpPr/>
            <p:nvPr/>
          </p:nvSpPr>
          <p:spPr>
            <a:xfrm>
              <a:off x="-2615154" y="-4951583"/>
              <a:ext cx="190895" cy="32169"/>
            </a:xfrm>
            <a:custGeom>
              <a:avLst/>
              <a:gdLst/>
              <a:ahLst/>
              <a:cxnLst/>
              <a:rect l="l" t="t" r="r" b="b"/>
              <a:pathLst>
                <a:path w="3151" h="531" extrusionOk="0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38"/>
            <p:cNvSpPr/>
            <p:nvPr/>
          </p:nvSpPr>
          <p:spPr>
            <a:xfrm>
              <a:off x="-2583832" y="-4897604"/>
              <a:ext cx="202406" cy="22416"/>
            </a:xfrm>
            <a:custGeom>
              <a:avLst/>
              <a:gdLst/>
              <a:ahLst/>
              <a:cxnLst/>
              <a:rect l="l" t="t" r="r" b="b"/>
              <a:pathLst>
                <a:path w="3341" h="370" extrusionOk="0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38"/>
            <p:cNvSpPr/>
            <p:nvPr/>
          </p:nvSpPr>
          <p:spPr>
            <a:xfrm>
              <a:off x="-2634480" y="-4999687"/>
              <a:ext cx="169631" cy="32351"/>
            </a:xfrm>
            <a:custGeom>
              <a:avLst/>
              <a:gdLst/>
              <a:ahLst/>
              <a:cxnLst/>
              <a:rect l="l" t="t" r="r" b="b"/>
              <a:pathLst>
                <a:path w="2800" h="534" extrusionOk="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38"/>
            <p:cNvSpPr/>
            <p:nvPr/>
          </p:nvSpPr>
          <p:spPr>
            <a:xfrm>
              <a:off x="-2459333" y="-4913961"/>
              <a:ext cx="52101" cy="5150"/>
            </a:xfrm>
            <a:custGeom>
              <a:avLst/>
              <a:gdLst/>
              <a:ahLst/>
              <a:cxnLst/>
              <a:rect l="l" t="t" r="r" b="b"/>
              <a:pathLst>
                <a:path w="860" h="85" extrusionOk="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38"/>
            <p:cNvSpPr/>
            <p:nvPr/>
          </p:nvSpPr>
          <p:spPr>
            <a:xfrm>
              <a:off x="-2838706" y="-5283216"/>
              <a:ext cx="691428" cy="817319"/>
            </a:xfrm>
            <a:custGeom>
              <a:avLst/>
              <a:gdLst/>
              <a:ahLst/>
              <a:cxnLst/>
              <a:rect l="l" t="t" r="r" b="b"/>
              <a:pathLst>
                <a:path w="11413" h="13491" extrusionOk="0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38"/>
            <p:cNvSpPr/>
            <p:nvPr/>
          </p:nvSpPr>
          <p:spPr>
            <a:xfrm>
              <a:off x="-2654351" y="-5282671"/>
              <a:ext cx="42468" cy="83483"/>
            </a:xfrm>
            <a:custGeom>
              <a:avLst/>
              <a:gdLst/>
              <a:ahLst/>
              <a:cxnLst/>
              <a:rect l="l" t="t" r="r" b="b"/>
              <a:pathLst>
                <a:path w="701" h="1378" extrusionOk="0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38"/>
            <p:cNvSpPr/>
            <p:nvPr/>
          </p:nvSpPr>
          <p:spPr>
            <a:xfrm>
              <a:off x="-2578258" y="-5276249"/>
              <a:ext cx="14358" cy="42044"/>
            </a:xfrm>
            <a:custGeom>
              <a:avLst/>
              <a:gdLst/>
              <a:ahLst/>
              <a:cxnLst/>
              <a:rect l="l" t="t" r="r" b="b"/>
              <a:pathLst>
                <a:path w="237" h="69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38"/>
            <p:cNvSpPr/>
            <p:nvPr/>
          </p:nvSpPr>
          <p:spPr>
            <a:xfrm>
              <a:off x="-2441401" y="-5176226"/>
              <a:ext cx="64581" cy="253114"/>
            </a:xfrm>
            <a:custGeom>
              <a:avLst/>
              <a:gdLst/>
              <a:ahLst/>
              <a:cxnLst/>
              <a:rect l="l" t="t" r="r" b="b"/>
              <a:pathLst>
                <a:path w="1066" h="4178" extrusionOk="0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38"/>
            <p:cNvSpPr/>
            <p:nvPr/>
          </p:nvSpPr>
          <p:spPr>
            <a:xfrm>
              <a:off x="-2508648" y="-5251774"/>
              <a:ext cx="25384" cy="71911"/>
            </a:xfrm>
            <a:custGeom>
              <a:avLst/>
              <a:gdLst/>
              <a:ahLst/>
              <a:cxnLst/>
              <a:rect l="l" t="t" r="r" b="b"/>
              <a:pathLst>
                <a:path w="419" h="1187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38"/>
            <p:cNvSpPr/>
            <p:nvPr/>
          </p:nvSpPr>
          <p:spPr>
            <a:xfrm>
              <a:off x="-2349677" y="-5051788"/>
              <a:ext cx="76152" cy="211675"/>
            </a:xfrm>
            <a:custGeom>
              <a:avLst/>
              <a:gdLst/>
              <a:ahLst/>
              <a:cxnLst/>
              <a:rect l="l" t="t" r="r" b="b"/>
              <a:pathLst>
                <a:path w="1257" h="3494" extrusionOk="0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38"/>
            <p:cNvSpPr/>
            <p:nvPr/>
          </p:nvSpPr>
          <p:spPr>
            <a:xfrm>
              <a:off x="-2753405" y="-5261952"/>
              <a:ext cx="65974" cy="64157"/>
            </a:xfrm>
            <a:custGeom>
              <a:avLst/>
              <a:gdLst/>
              <a:ahLst/>
              <a:cxnLst/>
              <a:rect l="l" t="t" r="r" b="b"/>
              <a:pathLst>
                <a:path w="1089" h="1059" extrusionOk="0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2" name="Google Shape;9512;p38"/>
            <p:cNvSpPr/>
            <p:nvPr/>
          </p:nvSpPr>
          <p:spPr>
            <a:xfrm>
              <a:off x="-2366277" y="-5081232"/>
              <a:ext cx="62339" cy="224943"/>
            </a:xfrm>
            <a:custGeom>
              <a:avLst/>
              <a:gdLst/>
              <a:ahLst/>
              <a:cxnLst/>
              <a:rect l="l" t="t" r="r" b="b"/>
              <a:pathLst>
                <a:path w="1029" h="3713" extrusionOk="0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3" name="Google Shape;9513;p38"/>
            <p:cNvSpPr/>
            <p:nvPr/>
          </p:nvSpPr>
          <p:spPr>
            <a:xfrm>
              <a:off x="-2550148" y="-5268374"/>
              <a:ext cx="46588" cy="234212"/>
            </a:xfrm>
            <a:custGeom>
              <a:avLst/>
              <a:gdLst/>
              <a:ahLst/>
              <a:cxnLst/>
              <a:rect l="l" t="t" r="r" b="b"/>
              <a:pathLst>
                <a:path w="769" h="3866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4" name="Google Shape;9514;p38"/>
            <p:cNvSpPr/>
            <p:nvPr/>
          </p:nvSpPr>
          <p:spPr>
            <a:xfrm>
              <a:off x="-2488837" y="-5230145"/>
              <a:ext cx="19871" cy="239301"/>
            </a:xfrm>
            <a:custGeom>
              <a:avLst/>
              <a:gdLst/>
              <a:ahLst/>
              <a:cxnLst/>
              <a:rect l="l" t="t" r="r" b="b"/>
              <a:pathLst>
                <a:path w="328" h="3950" extrusionOk="0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5" name="Google Shape;9515;p38"/>
            <p:cNvSpPr/>
            <p:nvPr/>
          </p:nvSpPr>
          <p:spPr>
            <a:xfrm>
              <a:off x="-2236750" y="-4588568"/>
              <a:ext cx="73365" cy="94085"/>
            </a:xfrm>
            <a:custGeom>
              <a:avLst/>
              <a:gdLst/>
              <a:ahLst/>
              <a:cxnLst/>
              <a:rect l="l" t="t" r="r" b="b"/>
              <a:pathLst>
                <a:path w="1211" h="1553" extrusionOk="0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6" name="Google Shape;9516;p38"/>
            <p:cNvSpPr/>
            <p:nvPr/>
          </p:nvSpPr>
          <p:spPr>
            <a:xfrm>
              <a:off x="-2616971" y="-5282247"/>
              <a:ext cx="66398" cy="206586"/>
            </a:xfrm>
            <a:custGeom>
              <a:avLst/>
              <a:gdLst/>
              <a:ahLst/>
              <a:cxnLst/>
              <a:rect l="l" t="t" r="r" b="b"/>
              <a:pathLst>
                <a:path w="1096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7" name="Google Shape;9517;p38"/>
            <p:cNvSpPr/>
            <p:nvPr/>
          </p:nvSpPr>
          <p:spPr>
            <a:xfrm>
              <a:off x="-2677857" y="-5280854"/>
              <a:ext cx="77970" cy="153092"/>
            </a:xfrm>
            <a:custGeom>
              <a:avLst/>
              <a:gdLst/>
              <a:ahLst/>
              <a:cxnLst/>
              <a:rect l="l" t="t" r="r" b="b"/>
              <a:pathLst>
                <a:path w="1287" h="2527" extrusionOk="0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8" name="Google Shape;9518;p38"/>
            <p:cNvSpPr/>
            <p:nvPr/>
          </p:nvSpPr>
          <p:spPr>
            <a:xfrm>
              <a:off x="-2718872" y="-5276673"/>
              <a:ext cx="64157" cy="99113"/>
            </a:xfrm>
            <a:custGeom>
              <a:avLst/>
              <a:gdLst/>
              <a:ahLst/>
              <a:cxnLst/>
              <a:rect l="l" t="t" r="r" b="b"/>
              <a:pathLst>
                <a:path w="1059" h="1636" extrusionOk="0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9" name="Google Shape;9519;p38"/>
            <p:cNvSpPr/>
            <p:nvPr/>
          </p:nvSpPr>
          <p:spPr>
            <a:xfrm>
              <a:off x="-2286489" y="-4846653"/>
              <a:ext cx="118015" cy="225003"/>
            </a:xfrm>
            <a:custGeom>
              <a:avLst/>
              <a:gdLst/>
              <a:ahLst/>
              <a:cxnLst/>
              <a:rect l="l" t="t" r="r" b="b"/>
              <a:pathLst>
                <a:path w="1948" h="3714" extrusionOk="0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0" name="Google Shape;9520;p38"/>
            <p:cNvSpPr/>
            <p:nvPr/>
          </p:nvSpPr>
          <p:spPr>
            <a:xfrm>
              <a:off x="-2309087" y="-4869675"/>
              <a:ext cx="75183" cy="180718"/>
            </a:xfrm>
            <a:custGeom>
              <a:avLst/>
              <a:gdLst/>
              <a:ahLst/>
              <a:cxnLst/>
              <a:rect l="l" t="t" r="r" b="b"/>
              <a:pathLst>
                <a:path w="1241" h="2983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1" name="Google Shape;9521;p38"/>
            <p:cNvSpPr/>
            <p:nvPr/>
          </p:nvSpPr>
          <p:spPr>
            <a:xfrm>
              <a:off x="-2348284" y="-5100618"/>
              <a:ext cx="21749" cy="116682"/>
            </a:xfrm>
            <a:custGeom>
              <a:avLst/>
              <a:gdLst/>
              <a:ahLst/>
              <a:cxnLst/>
              <a:rect l="l" t="t" r="r" b="b"/>
              <a:pathLst>
                <a:path w="359" h="1926" extrusionOk="0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2" name="Google Shape;9522;p38"/>
            <p:cNvSpPr/>
            <p:nvPr/>
          </p:nvSpPr>
          <p:spPr>
            <a:xfrm>
              <a:off x="-2463029" y="-5220452"/>
              <a:ext cx="50768" cy="257233"/>
            </a:xfrm>
            <a:custGeom>
              <a:avLst/>
              <a:gdLst/>
              <a:ahLst/>
              <a:cxnLst/>
              <a:rect l="l" t="t" r="r" b="b"/>
              <a:pathLst>
                <a:path w="838" h="4246" extrusionOk="0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3" name="Google Shape;9523;p38"/>
            <p:cNvSpPr/>
            <p:nvPr/>
          </p:nvSpPr>
          <p:spPr>
            <a:xfrm>
              <a:off x="-2228874" y="-4537860"/>
              <a:ext cx="51677" cy="72154"/>
            </a:xfrm>
            <a:custGeom>
              <a:avLst/>
              <a:gdLst/>
              <a:ahLst/>
              <a:cxnLst/>
              <a:rect l="l" t="t" r="r" b="b"/>
              <a:pathLst>
                <a:path w="853" h="1191" extrusionOk="0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4" name="Google Shape;9524;p38"/>
            <p:cNvSpPr/>
            <p:nvPr/>
          </p:nvSpPr>
          <p:spPr>
            <a:xfrm>
              <a:off x="-2313267" y="-4976180"/>
              <a:ext cx="98265" cy="222217"/>
            </a:xfrm>
            <a:custGeom>
              <a:avLst/>
              <a:gdLst/>
              <a:ahLst/>
              <a:cxnLst/>
              <a:rect l="l" t="t" r="r" b="b"/>
              <a:pathLst>
                <a:path w="1622" h="3668" extrusionOk="0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5" name="Google Shape;9525;p38"/>
            <p:cNvSpPr/>
            <p:nvPr/>
          </p:nvSpPr>
          <p:spPr>
            <a:xfrm>
              <a:off x="-2252381" y="-4652120"/>
              <a:ext cx="98689" cy="134130"/>
            </a:xfrm>
            <a:custGeom>
              <a:avLst/>
              <a:gdLst/>
              <a:ahLst/>
              <a:cxnLst/>
              <a:rect l="l" t="t" r="r" b="b"/>
              <a:pathLst>
                <a:path w="1629" h="2214" extrusionOk="0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6" name="Google Shape;9526;p38"/>
            <p:cNvSpPr/>
            <p:nvPr/>
          </p:nvSpPr>
          <p:spPr>
            <a:xfrm>
              <a:off x="-2295698" y="-4922261"/>
              <a:ext cx="123104" cy="273409"/>
            </a:xfrm>
            <a:custGeom>
              <a:avLst/>
              <a:gdLst/>
              <a:ahLst/>
              <a:cxnLst/>
              <a:rect l="l" t="t" r="r" b="b"/>
              <a:pathLst>
                <a:path w="2032" h="4513" extrusionOk="0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7" name="Google Shape;9527;p38"/>
            <p:cNvSpPr/>
            <p:nvPr/>
          </p:nvSpPr>
          <p:spPr>
            <a:xfrm>
              <a:off x="-2339075" y="-5013984"/>
              <a:ext cx="92267" cy="236999"/>
            </a:xfrm>
            <a:custGeom>
              <a:avLst/>
              <a:gdLst/>
              <a:ahLst/>
              <a:cxnLst/>
              <a:rect l="l" t="t" r="r" b="b"/>
              <a:pathLst>
                <a:path w="1523" h="3912" extrusionOk="0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8" name="Google Shape;9528;p38"/>
            <p:cNvSpPr/>
            <p:nvPr/>
          </p:nvSpPr>
          <p:spPr>
            <a:xfrm>
              <a:off x="-2400810" y="-5133818"/>
              <a:ext cx="57675" cy="251720"/>
            </a:xfrm>
            <a:custGeom>
              <a:avLst/>
              <a:gdLst/>
              <a:ahLst/>
              <a:cxnLst/>
              <a:rect l="l" t="t" r="r" b="b"/>
              <a:pathLst>
                <a:path w="952" h="4155" extrusionOk="0">
                  <a:moveTo>
                    <a:pt x="700" y="1"/>
                  </a:moveTo>
                  <a:cubicBezTo>
                    <a:pt x="563" y="708"/>
                    <a:pt x="487" y="1423"/>
                    <a:pt x="312" y="2123"/>
                  </a:cubicBezTo>
                  <a:cubicBezTo>
                    <a:pt x="297" y="2161"/>
                    <a:pt x="289" y="2207"/>
                    <a:pt x="274" y="2245"/>
                  </a:cubicBezTo>
                  <a:cubicBezTo>
                    <a:pt x="213" y="2785"/>
                    <a:pt x="122" y="3318"/>
                    <a:pt x="0" y="3843"/>
                  </a:cubicBezTo>
                  <a:cubicBezTo>
                    <a:pt x="92" y="3942"/>
                    <a:pt x="183" y="4048"/>
                    <a:pt x="282" y="4155"/>
                  </a:cubicBezTo>
                  <a:lnTo>
                    <a:pt x="328" y="3926"/>
                  </a:lnTo>
                  <a:cubicBezTo>
                    <a:pt x="571" y="2717"/>
                    <a:pt x="830" y="1507"/>
                    <a:pt x="951" y="275"/>
                  </a:cubicBezTo>
                  <a:cubicBezTo>
                    <a:pt x="868" y="183"/>
                    <a:pt x="784" y="84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9" name="Google Shape;9529;p38"/>
            <p:cNvSpPr/>
            <p:nvPr/>
          </p:nvSpPr>
          <p:spPr>
            <a:xfrm>
              <a:off x="-2276856" y="-4758141"/>
              <a:ext cx="127768" cy="179809"/>
            </a:xfrm>
            <a:custGeom>
              <a:avLst/>
              <a:gdLst/>
              <a:ahLst/>
              <a:cxnLst/>
              <a:rect l="l" t="t" r="r" b="b"/>
              <a:pathLst>
                <a:path w="2109" h="2968" extrusionOk="0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0" name="Google Shape;9530;p38"/>
            <p:cNvSpPr/>
            <p:nvPr/>
          </p:nvSpPr>
          <p:spPr>
            <a:xfrm>
              <a:off x="-2263952" y="-4717126"/>
              <a:ext cx="114380" cy="163694"/>
            </a:xfrm>
            <a:custGeom>
              <a:avLst/>
              <a:gdLst/>
              <a:ahLst/>
              <a:cxnLst/>
              <a:rect l="l" t="t" r="r" b="b"/>
              <a:pathLst>
                <a:path w="1888" h="2702" extrusionOk="0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1" name="Google Shape;9531;p38"/>
            <p:cNvSpPr/>
            <p:nvPr/>
          </p:nvSpPr>
          <p:spPr>
            <a:xfrm>
              <a:off x="-2217364" y="-4830053"/>
              <a:ext cx="67368" cy="121710"/>
            </a:xfrm>
            <a:custGeom>
              <a:avLst/>
              <a:gdLst/>
              <a:ahLst/>
              <a:cxnLst/>
              <a:rect l="l" t="t" r="r" b="b"/>
              <a:pathLst>
                <a:path w="1112" h="2009" extrusionOk="0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2" name="Google Shape;9532;p38"/>
            <p:cNvSpPr/>
            <p:nvPr/>
          </p:nvSpPr>
          <p:spPr>
            <a:xfrm>
              <a:off x="-2268556" y="-4571484"/>
              <a:ext cx="43438" cy="103778"/>
            </a:xfrm>
            <a:custGeom>
              <a:avLst/>
              <a:gdLst/>
              <a:ahLst/>
              <a:cxnLst/>
              <a:rect l="l" t="t" r="r" b="b"/>
              <a:pathLst>
                <a:path w="717" h="1713" extrusionOk="0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3" name="Google Shape;9533;p38"/>
            <p:cNvSpPr/>
            <p:nvPr/>
          </p:nvSpPr>
          <p:spPr>
            <a:xfrm>
              <a:off x="-2353312" y="-4848955"/>
              <a:ext cx="217552" cy="1141495"/>
            </a:xfrm>
            <a:custGeom>
              <a:avLst/>
              <a:gdLst/>
              <a:ahLst/>
              <a:cxnLst/>
              <a:rect l="l" t="t" r="r" b="b"/>
              <a:pathLst>
                <a:path w="3591" h="18842" extrusionOk="0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4" name="Google Shape;9534;p38"/>
          <p:cNvGrpSpPr/>
          <p:nvPr/>
        </p:nvGrpSpPr>
        <p:grpSpPr>
          <a:xfrm rot="9207634" flipH="1">
            <a:off x="1468377" y="-709310"/>
            <a:ext cx="1207616" cy="1478958"/>
            <a:chOff x="-2106839" y="-4664719"/>
            <a:chExt cx="1207653" cy="1479003"/>
          </a:xfrm>
        </p:grpSpPr>
        <p:sp>
          <p:nvSpPr>
            <p:cNvPr id="9535" name="Google Shape;9535;p38"/>
            <p:cNvSpPr/>
            <p:nvPr/>
          </p:nvSpPr>
          <p:spPr>
            <a:xfrm>
              <a:off x="-2106839" y="-4505082"/>
              <a:ext cx="1123321" cy="1319366"/>
            </a:xfrm>
            <a:custGeom>
              <a:avLst/>
              <a:gdLst/>
              <a:ahLst/>
              <a:cxnLst/>
              <a:rect l="l" t="t" r="r" b="b"/>
              <a:pathLst>
                <a:path w="18542" h="21778" extrusionOk="0">
                  <a:moveTo>
                    <a:pt x="11253" y="2384"/>
                  </a:moveTo>
                  <a:cubicBezTo>
                    <a:pt x="11489" y="2392"/>
                    <a:pt x="11709" y="2407"/>
                    <a:pt x="11930" y="2438"/>
                  </a:cubicBezTo>
                  <a:cubicBezTo>
                    <a:pt x="11709" y="2407"/>
                    <a:pt x="11481" y="2392"/>
                    <a:pt x="11253" y="2384"/>
                  </a:cubicBezTo>
                  <a:close/>
                  <a:moveTo>
                    <a:pt x="9678" y="2460"/>
                  </a:moveTo>
                  <a:lnTo>
                    <a:pt x="9686" y="2468"/>
                  </a:lnTo>
                  <a:cubicBezTo>
                    <a:pt x="9617" y="2468"/>
                    <a:pt x="9556" y="2483"/>
                    <a:pt x="9495" y="2491"/>
                  </a:cubicBezTo>
                  <a:cubicBezTo>
                    <a:pt x="9549" y="2483"/>
                    <a:pt x="9609" y="2468"/>
                    <a:pt x="9678" y="2460"/>
                  </a:cubicBezTo>
                  <a:close/>
                  <a:moveTo>
                    <a:pt x="8628" y="2651"/>
                  </a:moveTo>
                  <a:cubicBezTo>
                    <a:pt x="8576" y="2662"/>
                    <a:pt x="8525" y="2673"/>
                    <a:pt x="8474" y="2684"/>
                  </a:cubicBezTo>
                  <a:lnTo>
                    <a:pt x="8474" y="2684"/>
                  </a:lnTo>
                  <a:cubicBezTo>
                    <a:pt x="8523" y="2673"/>
                    <a:pt x="8572" y="2661"/>
                    <a:pt x="8620" y="2651"/>
                  </a:cubicBezTo>
                  <a:close/>
                  <a:moveTo>
                    <a:pt x="12348" y="2491"/>
                  </a:moveTo>
                  <a:cubicBezTo>
                    <a:pt x="12698" y="2544"/>
                    <a:pt x="13041" y="2613"/>
                    <a:pt x="13375" y="2704"/>
                  </a:cubicBezTo>
                  <a:cubicBezTo>
                    <a:pt x="13033" y="2613"/>
                    <a:pt x="12691" y="2544"/>
                    <a:pt x="12348" y="2491"/>
                  </a:cubicBezTo>
                  <a:close/>
                  <a:moveTo>
                    <a:pt x="13672" y="2795"/>
                  </a:moveTo>
                  <a:cubicBezTo>
                    <a:pt x="13724" y="2811"/>
                    <a:pt x="13774" y="2829"/>
                    <a:pt x="13823" y="2846"/>
                  </a:cubicBezTo>
                  <a:lnTo>
                    <a:pt x="13823" y="2846"/>
                  </a:lnTo>
                  <a:cubicBezTo>
                    <a:pt x="13771" y="2829"/>
                    <a:pt x="13718" y="2812"/>
                    <a:pt x="13665" y="2795"/>
                  </a:cubicBezTo>
                  <a:close/>
                  <a:moveTo>
                    <a:pt x="14577" y="3145"/>
                  </a:moveTo>
                  <a:lnTo>
                    <a:pt x="14577" y="3145"/>
                  </a:lnTo>
                  <a:cubicBezTo>
                    <a:pt x="14722" y="3206"/>
                    <a:pt x="14859" y="3282"/>
                    <a:pt x="14996" y="3351"/>
                  </a:cubicBezTo>
                  <a:cubicBezTo>
                    <a:pt x="14859" y="3282"/>
                    <a:pt x="14722" y="3214"/>
                    <a:pt x="14577" y="3145"/>
                  </a:cubicBezTo>
                  <a:close/>
                  <a:moveTo>
                    <a:pt x="6003" y="3609"/>
                  </a:moveTo>
                  <a:lnTo>
                    <a:pt x="6011" y="3617"/>
                  </a:lnTo>
                  <a:cubicBezTo>
                    <a:pt x="5912" y="3662"/>
                    <a:pt x="5821" y="3716"/>
                    <a:pt x="5729" y="3777"/>
                  </a:cubicBezTo>
                  <a:cubicBezTo>
                    <a:pt x="5813" y="3716"/>
                    <a:pt x="5912" y="3662"/>
                    <a:pt x="6003" y="3609"/>
                  </a:cubicBezTo>
                  <a:close/>
                  <a:moveTo>
                    <a:pt x="15985" y="3974"/>
                  </a:moveTo>
                  <a:lnTo>
                    <a:pt x="15985" y="3974"/>
                  </a:lnTo>
                  <a:cubicBezTo>
                    <a:pt x="16099" y="4050"/>
                    <a:pt x="16206" y="4142"/>
                    <a:pt x="16312" y="4225"/>
                  </a:cubicBezTo>
                  <a:cubicBezTo>
                    <a:pt x="16206" y="4142"/>
                    <a:pt x="16099" y="4058"/>
                    <a:pt x="15985" y="3974"/>
                  </a:cubicBezTo>
                  <a:close/>
                  <a:moveTo>
                    <a:pt x="4664" y="4537"/>
                  </a:moveTo>
                  <a:cubicBezTo>
                    <a:pt x="4550" y="4629"/>
                    <a:pt x="4436" y="4728"/>
                    <a:pt x="4329" y="4834"/>
                  </a:cubicBezTo>
                  <a:cubicBezTo>
                    <a:pt x="4436" y="4728"/>
                    <a:pt x="4543" y="4629"/>
                    <a:pt x="4657" y="4537"/>
                  </a:cubicBezTo>
                  <a:close/>
                  <a:moveTo>
                    <a:pt x="17225" y="5066"/>
                  </a:moveTo>
                  <a:lnTo>
                    <a:pt x="17256" y="5100"/>
                  </a:lnTo>
                  <a:cubicBezTo>
                    <a:pt x="17244" y="5089"/>
                    <a:pt x="17235" y="5078"/>
                    <a:pt x="17225" y="5066"/>
                  </a:cubicBezTo>
                  <a:close/>
                  <a:moveTo>
                    <a:pt x="1720" y="10723"/>
                  </a:moveTo>
                  <a:cubicBezTo>
                    <a:pt x="1689" y="10951"/>
                    <a:pt x="1674" y="11179"/>
                    <a:pt x="1659" y="11407"/>
                  </a:cubicBezTo>
                  <a:cubicBezTo>
                    <a:pt x="1667" y="11179"/>
                    <a:pt x="1682" y="10951"/>
                    <a:pt x="1712" y="10723"/>
                  </a:cubicBezTo>
                  <a:close/>
                  <a:moveTo>
                    <a:pt x="8674" y="0"/>
                  </a:moveTo>
                  <a:cubicBezTo>
                    <a:pt x="8504" y="0"/>
                    <a:pt x="8332" y="16"/>
                    <a:pt x="8164" y="49"/>
                  </a:cubicBezTo>
                  <a:lnTo>
                    <a:pt x="8133" y="56"/>
                  </a:lnTo>
                  <a:cubicBezTo>
                    <a:pt x="8065" y="72"/>
                    <a:pt x="7997" y="87"/>
                    <a:pt x="7928" y="102"/>
                  </a:cubicBezTo>
                  <a:lnTo>
                    <a:pt x="7920" y="102"/>
                  </a:lnTo>
                  <a:cubicBezTo>
                    <a:pt x="7852" y="117"/>
                    <a:pt x="7784" y="132"/>
                    <a:pt x="7715" y="155"/>
                  </a:cubicBezTo>
                  <a:lnTo>
                    <a:pt x="7654" y="178"/>
                  </a:lnTo>
                  <a:cubicBezTo>
                    <a:pt x="7601" y="193"/>
                    <a:pt x="7548" y="208"/>
                    <a:pt x="7502" y="224"/>
                  </a:cubicBezTo>
                  <a:lnTo>
                    <a:pt x="7449" y="239"/>
                  </a:lnTo>
                  <a:cubicBezTo>
                    <a:pt x="7373" y="269"/>
                    <a:pt x="7304" y="292"/>
                    <a:pt x="7236" y="323"/>
                  </a:cubicBezTo>
                  <a:cubicBezTo>
                    <a:pt x="6977" y="421"/>
                    <a:pt x="6726" y="543"/>
                    <a:pt x="6483" y="680"/>
                  </a:cubicBezTo>
                  <a:cubicBezTo>
                    <a:pt x="6231" y="817"/>
                    <a:pt x="5980" y="969"/>
                    <a:pt x="5737" y="1121"/>
                  </a:cubicBezTo>
                  <a:cubicBezTo>
                    <a:pt x="5592" y="1213"/>
                    <a:pt x="5448" y="1312"/>
                    <a:pt x="5303" y="1395"/>
                  </a:cubicBezTo>
                  <a:cubicBezTo>
                    <a:pt x="5144" y="1494"/>
                    <a:pt x="4991" y="1585"/>
                    <a:pt x="4839" y="1677"/>
                  </a:cubicBezTo>
                  <a:lnTo>
                    <a:pt x="4733" y="1738"/>
                  </a:lnTo>
                  <a:cubicBezTo>
                    <a:pt x="4573" y="1821"/>
                    <a:pt x="4421" y="1905"/>
                    <a:pt x="4253" y="1974"/>
                  </a:cubicBezTo>
                  <a:cubicBezTo>
                    <a:pt x="4162" y="2019"/>
                    <a:pt x="4063" y="2050"/>
                    <a:pt x="3964" y="2088"/>
                  </a:cubicBezTo>
                  <a:cubicBezTo>
                    <a:pt x="3858" y="2126"/>
                    <a:pt x="3751" y="2164"/>
                    <a:pt x="3652" y="2202"/>
                  </a:cubicBezTo>
                  <a:cubicBezTo>
                    <a:pt x="3386" y="2278"/>
                    <a:pt x="3135" y="2392"/>
                    <a:pt x="2899" y="2529"/>
                  </a:cubicBezTo>
                  <a:cubicBezTo>
                    <a:pt x="2892" y="2529"/>
                    <a:pt x="2884" y="2544"/>
                    <a:pt x="2876" y="2544"/>
                  </a:cubicBezTo>
                  <a:cubicBezTo>
                    <a:pt x="2846" y="2567"/>
                    <a:pt x="2815" y="2582"/>
                    <a:pt x="2793" y="2605"/>
                  </a:cubicBezTo>
                  <a:cubicBezTo>
                    <a:pt x="2762" y="2620"/>
                    <a:pt x="2762" y="2620"/>
                    <a:pt x="2747" y="2635"/>
                  </a:cubicBezTo>
                  <a:cubicBezTo>
                    <a:pt x="2709" y="2666"/>
                    <a:pt x="2671" y="2689"/>
                    <a:pt x="2633" y="2719"/>
                  </a:cubicBezTo>
                  <a:cubicBezTo>
                    <a:pt x="2466" y="2871"/>
                    <a:pt x="2329" y="3039"/>
                    <a:pt x="2214" y="3229"/>
                  </a:cubicBezTo>
                  <a:cubicBezTo>
                    <a:pt x="1735" y="4035"/>
                    <a:pt x="1811" y="5047"/>
                    <a:pt x="1537" y="5914"/>
                  </a:cubicBezTo>
                  <a:cubicBezTo>
                    <a:pt x="1476" y="6097"/>
                    <a:pt x="1400" y="6280"/>
                    <a:pt x="1301" y="6447"/>
                  </a:cubicBezTo>
                  <a:cubicBezTo>
                    <a:pt x="1241" y="6546"/>
                    <a:pt x="1180" y="6645"/>
                    <a:pt x="1111" y="6736"/>
                  </a:cubicBezTo>
                  <a:cubicBezTo>
                    <a:pt x="913" y="6987"/>
                    <a:pt x="685" y="7193"/>
                    <a:pt x="487" y="7428"/>
                  </a:cubicBezTo>
                  <a:cubicBezTo>
                    <a:pt x="487" y="7428"/>
                    <a:pt x="480" y="7436"/>
                    <a:pt x="480" y="7444"/>
                  </a:cubicBezTo>
                  <a:lnTo>
                    <a:pt x="427" y="7512"/>
                  </a:lnTo>
                  <a:lnTo>
                    <a:pt x="389" y="7550"/>
                  </a:lnTo>
                  <a:cubicBezTo>
                    <a:pt x="373" y="7573"/>
                    <a:pt x="366" y="7596"/>
                    <a:pt x="350" y="7619"/>
                  </a:cubicBezTo>
                  <a:cubicBezTo>
                    <a:pt x="335" y="7641"/>
                    <a:pt x="312" y="7672"/>
                    <a:pt x="297" y="7702"/>
                  </a:cubicBezTo>
                  <a:cubicBezTo>
                    <a:pt x="290" y="7710"/>
                    <a:pt x="282" y="7718"/>
                    <a:pt x="282" y="7725"/>
                  </a:cubicBezTo>
                  <a:cubicBezTo>
                    <a:pt x="259" y="7756"/>
                    <a:pt x="244" y="7786"/>
                    <a:pt x="229" y="7824"/>
                  </a:cubicBezTo>
                  <a:cubicBezTo>
                    <a:pt x="229" y="7824"/>
                    <a:pt x="221" y="7832"/>
                    <a:pt x="221" y="7839"/>
                  </a:cubicBezTo>
                  <a:cubicBezTo>
                    <a:pt x="183" y="7923"/>
                    <a:pt x="153" y="7999"/>
                    <a:pt x="122" y="8083"/>
                  </a:cubicBezTo>
                  <a:cubicBezTo>
                    <a:pt x="107" y="8136"/>
                    <a:pt x="92" y="8197"/>
                    <a:pt x="84" y="8258"/>
                  </a:cubicBezTo>
                  <a:cubicBezTo>
                    <a:pt x="1" y="8783"/>
                    <a:pt x="168" y="9262"/>
                    <a:pt x="305" y="9749"/>
                  </a:cubicBezTo>
                  <a:cubicBezTo>
                    <a:pt x="381" y="9985"/>
                    <a:pt x="434" y="10236"/>
                    <a:pt x="465" y="10479"/>
                  </a:cubicBezTo>
                  <a:cubicBezTo>
                    <a:pt x="472" y="10571"/>
                    <a:pt x="480" y="10654"/>
                    <a:pt x="480" y="10746"/>
                  </a:cubicBezTo>
                  <a:cubicBezTo>
                    <a:pt x="480" y="10852"/>
                    <a:pt x="472" y="10959"/>
                    <a:pt x="457" y="11065"/>
                  </a:cubicBezTo>
                  <a:cubicBezTo>
                    <a:pt x="449" y="11111"/>
                    <a:pt x="442" y="11156"/>
                    <a:pt x="427" y="11202"/>
                  </a:cubicBezTo>
                  <a:lnTo>
                    <a:pt x="427" y="11210"/>
                  </a:lnTo>
                  <a:cubicBezTo>
                    <a:pt x="419" y="11255"/>
                    <a:pt x="411" y="11293"/>
                    <a:pt x="404" y="11339"/>
                  </a:cubicBezTo>
                  <a:cubicBezTo>
                    <a:pt x="366" y="11499"/>
                    <a:pt x="320" y="11651"/>
                    <a:pt x="282" y="11811"/>
                  </a:cubicBezTo>
                  <a:cubicBezTo>
                    <a:pt x="274" y="11841"/>
                    <a:pt x="259" y="11879"/>
                    <a:pt x="252" y="11917"/>
                  </a:cubicBezTo>
                  <a:cubicBezTo>
                    <a:pt x="252" y="11932"/>
                    <a:pt x="252" y="11948"/>
                    <a:pt x="244" y="11970"/>
                  </a:cubicBezTo>
                  <a:cubicBezTo>
                    <a:pt x="244" y="11986"/>
                    <a:pt x="236" y="12008"/>
                    <a:pt x="236" y="12024"/>
                  </a:cubicBezTo>
                  <a:cubicBezTo>
                    <a:pt x="229" y="12046"/>
                    <a:pt x="229" y="12069"/>
                    <a:pt x="221" y="12092"/>
                  </a:cubicBezTo>
                  <a:cubicBezTo>
                    <a:pt x="221" y="12115"/>
                    <a:pt x="221" y="12123"/>
                    <a:pt x="221" y="12145"/>
                  </a:cubicBezTo>
                  <a:cubicBezTo>
                    <a:pt x="214" y="12161"/>
                    <a:pt x="214" y="12183"/>
                    <a:pt x="214" y="12206"/>
                  </a:cubicBezTo>
                  <a:cubicBezTo>
                    <a:pt x="214" y="12244"/>
                    <a:pt x="206" y="12282"/>
                    <a:pt x="206" y="12328"/>
                  </a:cubicBezTo>
                  <a:cubicBezTo>
                    <a:pt x="198" y="12632"/>
                    <a:pt x="244" y="12937"/>
                    <a:pt x="343" y="13233"/>
                  </a:cubicBezTo>
                  <a:lnTo>
                    <a:pt x="350" y="13249"/>
                  </a:lnTo>
                  <a:cubicBezTo>
                    <a:pt x="373" y="13332"/>
                    <a:pt x="404" y="13408"/>
                    <a:pt x="434" y="13484"/>
                  </a:cubicBezTo>
                  <a:lnTo>
                    <a:pt x="457" y="13545"/>
                  </a:lnTo>
                  <a:lnTo>
                    <a:pt x="495" y="13644"/>
                  </a:lnTo>
                  <a:cubicBezTo>
                    <a:pt x="503" y="13667"/>
                    <a:pt x="518" y="13690"/>
                    <a:pt x="525" y="13713"/>
                  </a:cubicBezTo>
                  <a:cubicBezTo>
                    <a:pt x="533" y="13735"/>
                    <a:pt x="556" y="13781"/>
                    <a:pt x="571" y="13812"/>
                  </a:cubicBezTo>
                  <a:cubicBezTo>
                    <a:pt x="579" y="13827"/>
                    <a:pt x="579" y="13842"/>
                    <a:pt x="586" y="13857"/>
                  </a:cubicBezTo>
                  <a:cubicBezTo>
                    <a:pt x="792" y="14276"/>
                    <a:pt x="1035" y="14679"/>
                    <a:pt x="1294" y="15067"/>
                  </a:cubicBezTo>
                  <a:cubicBezTo>
                    <a:pt x="1446" y="15287"/>
                    <a:pt x="1735" y="16063"/>
                    <a:pt x="2230" y="17045"/>
                  </a:cubicBezTo>
                  <a:cubicBezTo>
                    <a:pt x="2526" y="17646"/>
                    <a:pt x="2854" y="18224"/>
                    <a:pt x="3219" y="18780"/>
                  </a:cubicBezTo>
                  <a:lnTo>
                    <a:pt x="3219" y="18795"/>
                  </a:lnTo>
                  <a:lnTo>
                    <a:pt x="3310" y="18924"/>
                  </a:lnTo>
                  <a:cubicBezTo>
                    <a:pt x="3576" y="19343"/>
                    <a:pt x="3873" y="19761"/>
                    <a:pt x="4162" y="20164"/>
                  </a:cubicBezTo>
                  <a:cubicBezTo>
                    <a:pt x="4573" y="20727"/>
                    <a:pt x="5022" y="21267"/>
                    <a:pt x="5501" y="21777"/>
                  </a:cubicBezTo>
                  <a:cubicBezTo>
                    <a:pt x="4824" y="21054"/>
                    <a:pt x="4238" y="20248"/>
                    <a:pt x="3744" y="19388"/>
                  </a:cubicBezTo>
                  <a:cubicBezTo>
                    <a:pt x="3690" y="19289"/>
                    <a:pt x="3637" y="19190"/>
                    <a:pt x="3584" y="19091"/>
                  </a:cubicBezTo>
                  <a:cubicBezTo>
                    <a:pt x="3553" y="19046"/>
                    <a:pt x="3531" y="18993"/>
                    <a:pt x="3508" y="18947"/>
                  </a:cubicBezTo>
                  <a:cubicBezTo>
                    <a:pt x="3485" y="18894"/>
                    <a:pt x="3455" y="18848"/>
                    <a:pt x="3432" y="18795"/>
                  </a:cubicBezTo>
                  <a:cubicBezTo>
                    <a:pt x="3409" y="18741"/>
                    <a:pt x="3386" y="18688"/>
                    <a:pt x="3356" y="18635"/>
                  </a:cubicBezTo>
                  <a:cubicBezTo>
                    <a:pt x="3333" y="18574"/>
                    <a:pt x="3318" y="18544"/>
                    <a:pt x="3302" y="18498"/>
                  </a:cubicBezTo>
                  <a:cubicBezTo>
                    <a:pt x="3280" y="18460"/>
                    <a:pt x="3249" y="18392"/>
                    <a:pt x="3226" y="18331"/>
                  </a:cubicBezTo>
                  <a:lnTo>
                    <a:pt x="3173" y="18209"/>
                  </a:lnTo>
                  <a:cubicBezTo>
                    <a:pt x="3150" y="18148"/>
                    <a:pt x="3127" y="18095"/>
                    <a:pt x="3105" y="18042"/>
                  </a:cubicBezTo>
                  <a:cubicBezTo>
                    <a:pt x="3089" y="17996"/>
                    <a:pt x="3082" y="17958"/>
                    <a:pt x="3067" y="17920"/>
                  </a:cubicBezTo>
                  <a:cubicBezTo>
                    <a:pt x="3036" y="17829"/>
                    <a:pt x="2998" y="17730"/>
                    <a:pt x="2968" y="17638"/>
                  </a:cubicBezTo>
                  <a:cubicBezTo>
                    <a:pt x="2960" y="17585"/>
                    <a:pt x="2937" y="17539"/>
                    <a:pt x="2930" y="17494"/>
                  </a:cubicBezTo>
                  <a:cubicBezTo>
                    <a:pt x="2914" y="17448"/>
                    <a:pt x="2907" y="17402"/>
                    <a:pt x="2892" y="17364"/>
                  </a:cubicBezTo>
                  <a:cubicBezTo>
                    <a:pt x="2876" y="17319"/>
                    <a:pt x="2869" y="17266"/>
                    <a:pt x="2854" y="17212"/>
                  </a:cubicBezTo>
                  <a:cubicBezTo>
                    <a:pt x="2838" y="17159"/>
                    <a:pt x="2838" y="17129"/>
                    <a:pt x="2823" y="17091"/>
                  </a:cubicBezTo>
                  <a:cubicBezTo>
                    <a:pt x="2815" y="17053"/>
                    <a:pt x="2808" y="16992"/>
                    <a:pt x="2793" y="16938"/>
                  </a:cubicBezTo>
                  <a:cubicBezTo>
                    <a:pt x="2785" y="16893"/>
                    <a:pt x="2777" y="16862"/>
                    <a:pt x="2770" y="16824"/>
                  </a:cubicBezTo>
                  <a:cubicBezTo>
                    <a:pt x="2770" y="16786"/>
                    <a:pt x="2755" y="16725"/>
                    <a:pt x="2747" y="16672"/>
                  </a:cubicBezTo>
                  <a:cubicBezTo>
                    <a:pt x="2739" y="16619"/>
                    <a:pt x="2739" y="16604"/>
                    <a:pt x="2732" y="16566"/>
                  </a:cubicBezTo>
                  <a:cubicBezTo>
                    <a:pt x="2724" y="16512"/>
                    <a:pt x="2724" y="16467"/>
                    <a:pt x="2717" y="16413"/>
                  </a:cubicBezTo>
                  <a:cubicBezTo>
                    <a:pt x="2717" y="16375"/>
                    <a:pt x="2709" y="16345"/>
                    <a:pt x="2709" y="16307"/>
                  </a:cubicBezTo>
                  <a:cubicBezTo>
                    <a:pt x="2701" y="16276"/>
                    <a:pt x="2701" y="16216"/>
                    <a:pt x="2701" y="16170"/>
                  </a:cubicBezTo>
                  <a:cubicBezTo>
                    <a:pt x="2686" y="15934"/>
                    <a:pt x="2694" y="15698"/>
                    <a:pt x="2724" y="15470"/>
                  </a:cubicBezTo>
                  <a:cubicBezTo>
                    <a:pt x="2747" y="15295"/>
                    <a:pt x="2785" y="15120"/>
                    <a:pt x="2838" y="14953"/>
                  </a:cubicBezTo>
                  <a:cubicBezTo>
                    <a:pt x="2930" y="14671"/>
                    <a:pt x="3051" y="14413"/>
                    <a:pt x="3165" y="14146"/>
                  </a:cubicBezTo>
                  <a:cubicBezTo>
                    <a:pt x="3165" y="14146"/>
                    <a:pt x="3165" y="14139"/>
                    <a:pt x="3165" y="14139"/>
                  </a:cubicBezTo>
                  <a:cubicBezTo>
                    <a:pt x="3181" y="14108"/>
                    <a:pt x="3196" y="14070"/>
                    <a:pt x="3211" y="14040"/>
                  </a:cubicBezTo>
                  <a:lnTo>
                    <a:pt x="3226" y="14009"/>
                  </a:lnTo>
                  <a:cubicBezTo>
                    <a:pt x="3409" y="13591"/>
                    <a:pt x="3500" y="13142"/>
                    <a:pt x="3500" y="12686"/>
                  </a:cubicBezTo>
                  <a:cubicBezTo>
                    <a:pt x="3500" y="12625"/>
                    <a:pt x="3500" y="12556"/>
                    <a:pt x="3493" y="12488"/>
                  </a:cubicBezTo>
                  <a:cubicBezTo>
                    <a:pt x="3485" y="12419"/>
                    <a:pt x="3485" y="12374"/>
                    <a:pt x="3477" y="12320"/>
                  </a:cubicBezTo>
                  <a:cubicBezTo>
                    <a:pt x="3477" y="12290"/>
                    <a:pt x="3477" y="12259"/>
                    <a:pt x="3470" y="12229"/>
                  </a:cubicBezTo>
                  <a:cubicBezTo>
                    <a:pt x="3462" y="12199"/>
                    <a:pt x="3470" y="12191"/>
                    <a:pt x="3470" y="12176"/>
                  </a:cubicBezTo>
                  <a:cubicBezTo>
                    <a:pt x="3447" y="11910"/>
                    <a:pt x="3417" y="11636"/>
                    <a:pt x="3417" y="11377"/>
                  </a:cubicBezTo>
                  <a:lnTo>
                    <a:pt x="3417" y="11248"/>
                  </a:lnTo>
                  <a:cubicBezTo>
                    <a:pt x="3409" y="11042"/>
                    <a:pt x="3447" y="10829"/>
                    <a:pt x="3515" y="10631"/>
                  </a:cubicBezTo>
                  <a:cubicBezTo>
                    <a:pt x="3531" y="10586"/>
                    <a:pt x="3553" y="10548"/>
                    <a:pt x="3576" y="10502"/>
                  </a:cubicBezTo>
                  <a:cubicBezTo>
                    <a:pt x="3835" y="10068"/>
                    <a:pt x="4307" y="10091"/>
                    <a:pt x="4611" y="9726"/>
                  </a:cubicBezTo>
                  <a:cubicBezTo>
                    <a:pt x="4702" y="9604"/>
                    <a:pt x="4778" y="9475"/>
                    <a:pt x="4832" y="9330"/>
                  </a:cubicBezTo>
                  <a:cubicBezTo>
                    <a:pt x="4847" y="9300"/>
                    <a:pt x="4854" y="9270"/>
                    <a:pt x="4870" y="9239"/>
                  </a:cubicBezTo>
                  <a:cubicBezTo>
                    <a:pt x="4877" y="9209"/>
                    <a:pt x="4885" y="9186"/>
                    <a:pt x="4892" y="9163"/>
                  </a:cubicBezTo>
                  <a:cubicBezTo>
                    <a:pt x="4900" y="9140"/>
                    <a:pt x="4915" y="9095"/>
                    <a:pt x="4923" y="9064"/>
                  </a:cubicBezTo>
                  <a:cubicBezTo>
                    <a:pt x="4938" y="9018"/>
                    <a:pt x="4953" y="8973"/>
                    <a:pt x="4961" y="8920"/>
                  </a:cubicBezTo>
                  <a:cubicBezTo>
                    <a:pt x="4969" y="8912"/>
                    <a:pt x="4969" y="8912"/>
                    <a:pt x="4969" y="8904"/>
                  </a:cubicBezTo>
                  <a:cubicBezTo>
                    <a:pt x="5045" y="8608"/>
                    <a:pt x="5098" y="8296"/>
                    <a:pt x="5189" y="7999"/>
                  </a:cubicBezTo>
                  <a:cubicBezTo>
                    <a:pt x="5197" y="7969"/>
                    <a:pt x="5212" y="7931"/>
                    <a:pt x="5220" y="7900"/>
                  </a:cubicBezTo>
                  <a:cubicBezTo>
                    <a:pt x="5220" y="7893"/>
                    <a:pt x="5227" y="7885"/>
                    <a:pt x="5227" y="7870"/>
                  </a:cubicBezTo>
                  <a:cubicBezTo>
                    <a:pt x="5265" y="7756"/>
                    <a:pt x="5311" y="7649"/>
                    <a:pt x="5364" y="7543"/>
                  </a:cubicBezTo>
                  <a:cubicBezTo>
                    <a:pt x="5425" y="7421"/>
                    <a:pt x="5494" y="7314"/>
                    <a:pt x="5577" y="7215"/>
                  </a:cubicBezTo>
                  <a:cubicBezTo>
                    <a:pt x="5783" y="6980"/>
                    <a:pt x="6049" y="6805"/>
                    <a:pt x="6353" y="6713"/>
                  </a:cubicBezTo>
                  <a:lnTo>
                    <a:pt x="6414" y="6690"/>
                  </a:lnTo>
                  <a:lnTo>
                    <a:pt x="6429" y="6690"/>
                  </a:lnTo>
                  <a:cubicBezTo>
                    <a:pt x="6619" y="6637"/>
                    <a:pt x="6810" y="6592"/>
                    <a:pt x="7000" y="6561"/>
                  </a:cubicBezTo>
                  <a:cubicBezTo>
                    <a:pt x="7418" y="6485"/>
                    <a:pt x="7837" y="6409"/>
                    <a:pt x="8217" y="6188"/>
                  </a:cubicBezTo>
                  <a:cubicBezTo>
                    <a:pt x="8324" y="6127"/>
                    <a:pt x="8423" y="6059"/>
                    <a:pt x="8522" y="5983"/>
                  </a:cubicBezTo>
                  <a:cubicBezTo>
                    <a:pt x="8658" y="5876"/>
                    <a:pt x="8795" y="5755"/>
                    <a:pt x="8932" y="5633"/>
                  </a:cubicBezTo>
                  <a:cubicBezTo>
                    <a:pt x="8948" y="5625"/>
                    <a:pt x="8955" y="5610"/>
                    <a:pt x="8970" y="5603"/>
                  </a:cubicBezTo>
                  <a:cubicBezTo>
                    <a:pt x="9123" y="5466"/>
                    <a:pt x="9267" y="5336"/>
                    <a:pt x="9427" y="5207"/>
                  </a:cubicBezTo>
                  <a:lnTo>
                    <a:pt x="9442" y="5199"/>
                  </a:lnTo>
                  <a:cubicBezTo>
                    <a:pt x="9564" y="5100"/>
                    <a:pt x="9686" y="5017"/>
                    <a:pt x="9822" y="4941"/>
                  </a:cubicBezTo>
                  <a:cubicBezTo>
                    <a:pt x="9853" y="4918"/>
                    <a:pt x="9891" y="4903"/>
                    <a:pt x="9914" y="4887"/>
                  </a:cubicBezTo>
                  <a:lnTo>
                    <a:pt x="9937" y="4872"/>
                  </a:lnTo>
                  <a:cubicBezTo>
                    <a:pt x="9975" y="4857"/>
                    <a:pt x="10013" y="4842"/>
                    <a:pt x="10051" y="4819"/>
                  </a:cubicBezTo>
                  <a:cubicBezTo>
                    <a:pt x="10203" y="4758"/>
                    <a:pt x="10370" y="4712"/>
                    <a:pt x="10538" y="4697"/>
                  </a:cubicBezTo>
                  <a:cubicBezTo>
                    <a:pt x="10593" y="4692"/>
                    <a:pt x="10646" y="4690"/>
                    <a:pt x="10698" y="4690"/>
                  </a:cubicBezTo>
                  <a:cubicBezTo>
                    <a:pt x="11123" y="4690"/>
                    <a:pt x="11462" y="4846"/>
                    <a:pt x="11801" y="5001"/>
                  </a:cubicBezTo>
                  <a:lnTo>
                    <a:pt x="11953" y="5070"/>
                  </a:lnTo>
                  <a:cubicBezTo>
                    <a:pt x="12204" y="5199"/>
                    <a:pt x="12478" y="5283"/>
                    <a:pt x="12752" y="5321"/>
                  </a:cubicBezTo>
                  <a:cubicBezTo>
                    <a:pt x="12797" y="5329"/>
                    <a:pt x="12850" y="5329"/>
                    <a:pt x="12896" y="5336"/>
                  </a:cubicBezTo>
                  <a:lnTo>
                    <a:pt x="13231" y="5336"/>
                  </a:lnTo>
                  <a:lnTo>
                    <a:pt x="13292" y="5329"/>
                  </a:lnTo>
                  <a:lnTo>
                    <a:pt x="13391" y="5321"/>
                  </a:lnTo>
                  <a:lnTo>
                    <a:pt x="13497" y="5306"/>
                  </a:lnTo>
                  <a:lnTo>
                    <a:pt x="13535" y="5306"/>
                  </a:lnTo>
                  <a:cubicBezTo>
                    <a:pt x="13878" y="5260"/>
                    <a:pt x="14235" y="5176"/>
                    <a:pt x="14600" y="5116"/>
                  </a:cubicBezTo>
                  <a:cubicBezTo>
                    <a:pt x="14798" y="5085"/>
                    <a:pt x="14996" y="5055"/>
                    <a:pt x="15194" y="5040"/>
                  </a:cubicBezTo>
                  <a:cubicBezTo>
                    <a:pt x="15300" y="5032"/>
                    <a:pt x="15414" y="5032"/>
                    <a:pt x="15521" y="5032"/>
                  </a:cubicBezTo>
                  <a:cubicBezTo>
                    <a:pt x="15681" y="5032"/>
                    <a:pt x="15840" y="5047"/>
                    <a:pt x="16000" y="5070"/>
                  </a:cubicBezTo>
                  <a:cubicBezTo>
                    <a:pt x="16122" y="5085"/>
                    <a:pt x="16244" y="5116"/>
                    <a:pt x="16365" y="5146"/>
                  </a:cubicBezTo>
                  <a:lnTo>
                    <a:pt x="16525" y="5184"/>
                  </a:lnTo>
                  <a:lnTo>
                    <a:pt x="16556" y="5192"/>
                  </a:lnTo>
                  <a:cubicBezTo>
                    <a:pt x="16601" y="5207"/>
                    <a:pt x="16647" y="5222"/>
                    <a:pt x="16685" y="5237"/>
                  </a:cubicBezTo>
                  <a:cubicBezTo>
                    <a:pt x="16868" y="5306"/>
                    <a:pt x="17050" y="5382"/>
                    <a:pt x="17217" y="5473"/>
                  </a:cubicBezTo>
                  <a:lnTo>
                    <a:pt x="17240" y="5488"/>
                  </a:lnTo>
                  <a:cubicBezTo>
                    <a:pt x="17271" y="5511"/>
                    <a:pt x="17301" y="5526"/>
                    <a:pt x="17332" y="5542"/>
                  </a:cubicBezTo>
                  <a:lnTo>
                    <a:pt x="17400" y="5587"/>
                  </a:lnTo>
                  <a:lnTo>
                    <a:pt x="17438" y="5610"/>
                  </a:lnTo>
                  <a:cubicBezTo>
                    <a:pt x="17583" y="5709"/>
                    <a:pt x="17712" y="5823"/>
                    <a:pt x="17826" y="5945"/>
                  </a:cubicBezTo>
                  <a:cubicBezTo>
                    <a:pt x="17849" y="5975"/>
                    <a:pt x="17864" y="5998"/>
                    <a:pt x="17887" y="6021"/>
                  </a:cubicBezTo>
                  <a:cubicBezTo>
                    <a:pt x="17841" y="5937"/>
                    <a:pt x="17819" y="5854"/>
                    <a:pt x="17803" y="5762"/>
                  </a:cubicBezTo>
                  <a:cubicBezTo>
                    <a:pt x="17796" y="5587"/>
                    <a:pt x="17841" y="5420"/>
                    <a:pt x="17925" y="5268"/>
                  </a:cubicBezTo>
                  <a:cubicBezTo>
                    <a:pt x="17933" y="5253"/>
                    <a:pt x="17948" y="5230"/>
                    <a:pt x="17955" y="5215"/>
                  </a:cubicBezTo>
                  <a:lnTo>
                    <a:pt x="17963" y="5207"/>
                  </a:lnTo>
                  <a:cubicBezTo>
                    <a:pt x="18054" y="5055"/>
                    <a:pt x="18168" y="4903"/>
                    <a:pt x="18267" y="4750"/>
                  </a:cubicBezTo>
                  <a:cubicBezTo>
                    <a:pt x="18305" y="4705"/>
                    <a:pt x="18336" y="4659"/>
                    <a:pt x="18366" y="4606"/>
                  </a:cubicBezTo>
                  <a:cubicBezTo>
                    <a:pt x="18404" y="4545"/>
                    <a:pt x="18442" y="4477"/>
                    <a:pt x="18473" y="4408"/>
                  </a:cubicBezTo>
                  <a:cubicBezTo>
                    <a:pt x="18480" y="4385"/>
                    <a:pt x="18488" y="4355"/>
                    <a:pt x="18496" y="4332"/>
                  </a:cubicBezTo>
                  <a:lnTo>
                    <a:pt x="18503" y="4309"/>
                  </a:lnTo>
                  <a:cubicBezTo>
                    <a:pt x="18541" y="4165"/>
                    <a:pt x="18541" y="4012"/>
                    <a:pt x="18496" y="3875"/>
                  </a:cubicBezTo>
                  <a:lnTo>
                    <a:pt x="18503" y="3853"/>
                  </a:lnTo>
                  <a:cubicBezTo>
                    <a:pt x="18496" y="3822"/>
                    <a:pt x="18480" y="3784"/>
                    <a:pt x="18465" y="3754"/>
                  </a:cubicBezTo>
                  <a:cubicBezTo>
                    <a:pt x="18465" y="3746"/>
                    <a:pt x="18465" y="3739"/>
                    <a:pt x="18458" y="3731"/>
                  </a:cubicBezTo>
                  <a:cubicBezTo>
                    <a:pt x="18450" y="3693"/>
                    <a:pt x="18427" y="3655"/>
                    <a:pt x="18412" y="3624"/>
                  </a:cubicBezTo>
                  <a:lnTo>
                    <a:pt x="18412" y="3617"/>
                  </a:lnTo>
                  <a:cubicBezTo>
                    <a:pt x="18366" y="3533"/>
                    <a:pt x="18321" y="3449"/>
                    <a:pt x="18267" y="3366"/>
                  </a:cubicBezTo>
                  <a:lnTo>
                    <a:pt x="18260" y="3358"/>
                  </a:lnTo>
                  <a:lnTo>
                    <a:pt x="18199" y="3274"/>
                  </a:lnTo>
                  <a:lnTo>
                    <a:pt x="18199" y="3267"/>
                  </a:lnTo>
                  <a:cubicBezTo>
                    <a:pt x="18054" y="3077"/>
                    <a:pt x="17895" y="2886"/>
                    <a:pt x="17727" y="2711"/>
                  </a:cubicBezTo>
                  <a:lnTo>
                    <a:pt x="17651" y="2620"/>
                  </a:lnTo>
                  <a:lnTo>
                    <a:pt x="17628" y="2605"/>
                  </a:lnTo>
                  <a:cubicBezTo>
                    <a:pt x="17560" y="2529"/>
                    <a:pt x="17484" y="2445"/>
                    <a:pt x="17392" y="2369"/>
                  </a:cubicBezTo>
                  <a:cubicBezTo>
                    <a:pt x="17362" y="2339"/>
                    <a:pt x="17332" y="2308"/>
                    <a:pt x="17294" y="2278"/>
                  </a:cubicBezTo>
                  <a:cubicBezTo>
                    <a:pt x="17134" y="2141"/>
                    <a:pt x="16966" y="2027"/>
                    <a:pt x="16791" y="1935"/>
                  </a:cubicBezTo>
                  <a:lnTo>
                    <a:pt x="16761" y="1920"/>
                  </a:lnTo>
                  <a:lnTo>
                    <a:pt x="16700" y="1890"/>
                  </a:lnTo>
                  <a:lnTo>
                    <a:pt x="16662" y="1875"/>
                  </a:lnTo>
                  <a:lnTo>
                    <a:pt x="16533" y="1814"/>
                  </a:lnTo>
                  <a:lnTo>
                    <a:pt x="16495" y="1799"/>
                  </a:lnTo>
                  <a:lnTo>
                    <a:pt x="16411" y="1768"/>
                  </a:lnTo>
                  <a:lnTo>
                    <a:pt x="16388" y="1760"/>
                  </a:lnTo>
                  <a:lnTo>
                    <a:pt x="16350" y="1745"/>
                  </a:lnTo>
                  <a:cubicBezTo>
                    <a:pt x="16130" y="1669"/>
                    <a:pt x="15901" y="1608"/>
                    <a:pt x="15665" y="1555"/>
                  </a:cubicBezTo>
                  <a:cubicBezTo>
                    <a:pt x="15445" y="1502"/>
                    <a:pt x="15224" y="1449"/>
                    <a:pt x="15034" y="1388"/>
                  </a:cubicBezTo>
                  <a:cubicBezTo>
                    <a:pt x="14882" y="1342"/>
                    <a:pt x="14737" y="1281"/>
                    <a:pt x="14608" y="1197"/>
                  </a:cubicBezTo>
                  <a:cubicBezTo>
                    <a:pt x="14593" y="1182"/>
                    <a:pt x="14577" y="1175"/>
                    <a:pt x="14570" y="1159"/>
                  </a:cubicBezTo>
                  <a:cubicBezTo>
                    <a:pt x="14494" y="1099"/>
                    <a:pt x="14441" y="1023"/>
                    <a:pt x="14410" y="939"/>
                  </a:cubicBezTo>
                  <a:lnTo>
                    <a:pt x="14380" y="886"/>
                  </a:lnTo>
                  <a:cubicBezTo>
                    <a:pt x="14357" y="817"/>
                    <a:pt x="14326" y="749"/>
                    <a:pt x="14288" y="688"/>
                  </a:cubicBezTo>
                  <a:cubicBezTo>
                    <a:pt x="14220" y="581"/>
                    <a:pt x="14121" y="505"/>
                    <a:pt x="14015" y="460"/>
                  </a:cubicBezTo>
                  <a:cubicBezTo>
                    <a:pt x="13808" y="371"/>
                    <a:pt x="13565" y="337"/>
                    <a:pt x="13296" y="337"/>
                  </a:cubicBezTo>
                  <a:cubicBezTo>
                    <a:pt x="13218" y="337"/>
                    <a:pt x="13138" y="340"/>
                    <a:pt x="13056" y="345"/>
                  </a:cubicBezTo>
                  <a:lnTo>
                    <a:pt x="12927" y="353"/>
                  </a:lnTo>
                  <a:lnTo>
                    <a:pt x="12911" y="353"/>
                  </a:lnTo>
                  <a:cubicBezTo>
                    <a:pt x="12729" y="368"/>
                    <a:pt x="12539" y="391"/>
                    <a:pt x="12348" y="414"/>
                  </a:cubicBezTo>
                  <a:lnTo>
                    <a:pt x="12341" y="414"/>
                  </a:lnTo>
                  <a:cubicBezTo>
                    <a:pt x="11808" y="490"/>
                    <a:pt x="11260" y="596"/>
                    <a:pt x="10819" y="596"/>
                  </a:cubicBezTo>
                  <a:cubicBezTo>
                    <a:pt x="10781" y="596"/>
                    <a:pt x="10735" y="596"/>
                    <a:pt x="10697" y="589"/>
                  </a:cubicBezTo>
                  <a:cubicBezTo>
                    <a:pt x="10583" y="581"/>
                    <a:pt x="10469" y="566"/>
                    <a:pt x="10355" y="536"/>
                  </a:cubicBezTo>
                  <a:cubicBezTo>
                    <a:pt x="10226" y="505"/>
                    <a:pt x="10104" y="460"/>
                    <a:pt x="9982" y="399"/>
                  </a:cubicBezTo>
                  <a:lnTo>
                    <a:pt x="9906" y="368"/>
                  </a:lnTo>
                  <a:cubicBezTo>
                    <a:pt x="9777" y="307"/>
                    <a:pt x="9663" y="239"/>
                    <a:pt x="9533" y="186"/>
                  </a:cubicBezTo>
                  <a:lnTo>
                    <a:pt x="9503" y="170"/>
                  </a:lnTo>
                  <a:cubicBezTo>
                    <a:pt x="9374" y="117"/>
                    <a:pt x="9244" y="72"/>
                    <a:pt x="9107" y="41"/>
                  </a:cubicBezTo>
                  <a:lnTo>
                    <a:pt x="9062" y="33"/>
                  </a:lnTo>
                  <a:lnTo>
                    <a:pt x="8993" y="18"/>
                  </a:lnTo>
                  <a:cubicBezTo>
                    <a:pt x="8888" y="7"/>
                    <a:pt x="8781" y="0"/>
                    <a:pt x="8674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6" name="Google Shape;9536;p38"/>
            <p:cNvSpPr/>
            <p:nvPr/>
          </p:nvSpPr>
          <p:spPr>
            <a:xfrm>
              <a:off x="-946244" y="-4300310"/>
              <a:ext cx="6967" cy="10238"/>
            </a:xfrm>
            <a:custGeom>
              <a:avLst/>
              <a:gdLst/>
              <a:ahLst/>
              <a:cxnLst/>
              <a:rect l="l" t="t" r="r" b="b"/>
              <a:pathLst>
                <a:path w="115" h="169" extrusionOk="0">
                  <a:moveTo>
                    <a:pt x="1" y="1"/>
                  </a:moveTo>
                  <a:cubicBezTo>
                    <a:pt x="31" y="62"/>
                    <a:pt x="69" y="115"/>
                    <a:pt x="115" y="168"/>
                  </a:cubicBezTo>
                  <a:cubicBezTo>
                    <a:pt x="77" y="107"/>
                    <a:pt x="39" y="54"/>
                    <a:pt x="1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7" name="Google Shape;9537;p38"/>
            <p:cNvSpPr/>
            <p:nvPr/>
          </p:nvSpPr>
          <p:spPr>
            <a:xfrm>
              <a:off x="-2034017" y="-4664719"/>
              <a:ext cx="1134831" cy="1319972"/>
            </a:xfrm>
            <a:custGeom>
              <a:avLst/>
              <a:gdLst/>
              <a:ahLst/>
              <a:cxnLst/>
              <a:rect l="l" t="t" r="r" b="b"/>
              <a:pathLst>
                <a:path w="18732" h="21788" extrusionOk="0">
                  <a:moveTo>
                    <a:pt x="8758" y="1"/>
                  </a:moveTo>
                  <a:cubicBezTo>
                    <a:pt x="8069" y="1"/>
                    <a:pt x="7207" y="304"/>
                    <a:pt x="6536" y="683"/>
                  </a:cubicBezTo>
                  <a:cubicBezTo>
                    <a:pt x="5767" y="1124"/>
                    <a:pt x="5045" y="1664"/>
                    <a:pt x="4314" y="1984"/>
                  </a:cubicBezTo>
                  <a:cubicBezTo>
                    <a:pt x="3751" y="2227"/>
                    <a:pt x="3188" y="2303"/>
                    <a:pt x="2694" y="2729"/>
                  </a:cubicBezTo>
                  <a:cubicBezTo>
                    <a:pt x="1575" y="3726"/>
                    <a:pt x="2040" y="5316"/>
                    <a:pt x="1362" y="6457"/>
                  </a:cubicBezTo>
                  <a:cubicBezTo>
                    <a:pt x="974" y="7134"/>
                    <a:pt x="305" y="7416"/>
                    <a:pt x="145" y="8260"/>
                  </a:cubicBezTo>
                  <a:cubicBezTo>
                    <a:pt x="1" y="9143"/>
                    <a:pt x="556" y="9881"/>
                    <a:pt x="541" y="10756"/>
                  </a:cubicBezTo>
                  <a:cubicBezTo>
                    <a:pt x="541" y="11349"/>
                    <a:pt x="282" y="11752"/>
                    <a:pt x="267" y="12346"/>
                  </a:cubicBezTo>
                  <a:cubicBezTo>
                    <a:pt x="236" y="13266"/>
                    <a:pt x="815" y="14271"/>
                    <a:pt x="1355" y="15085"/>
                  </a:cubicBezTo>
                  <a:cubicBezTo>
                    <a:pt x="1553" y="15374"/>
                    <a:pt x="1986" y="16606"/>
                    <a:pt x="2800" y="18006"/>
                  </a:cubicBezTo>
                  <a:cubicBezTo>
                    <a:pt x="3584" y="19398"/>
                    <a:pt x="4748" y="20943"/>
                    <a:pt x="5562" y="21787"/>
                  </a:cubicBezTo>
                  <a:cubicBezTo>
                    <a:pt x="4885" y="21065"/>
                    <a:pt x="4292" y="20266"/>
                    <a:pt x="3805" y="19406"/>
                  </a:cubicBezTo>
                  <a:cubicBezTo>
                    <a:pt x="3614" y="19102"/>
                    <a:pt x="3439" y="18797"/>
                    <a:pt x="3280" y="18485"/>
                  </a:cubicBezTo>
                  <a:cubicBezTo>
                    <a:pt x="1058" y="13966"/>
                    <a:pt x="1332" y="10003"/>
                    <a:pt x="3067" y="6609"/>
                  </a:cubicBezTo>
                  <a:cubicBezTo>
                    <a:pt x="4466" y="3909"/>
                    <a:pt x="7456" y="2570"/>
                    <a:pt x="10621" y="2387"/>
                  </a:cubicBezTo>
                  <a:cubicBezTo>
                    <a:pt x="10725" y="2384"/>
                    <a:pt x="10828" y="2383"/>
                    <a:pt x="10929" y="2383"/>
                  </a:cubicBezTo>
                  <a:cubicBezTo>
                    <a:pt x="14509" y="2383"/>
                    <a:pt x="16636" y="4181"/>
                    <a:pt x="17872" y="5750"/>
                  </a:cubicBezTo>
                  <a:cubicBezTo>
                    <a:pt x="17811" y="5240"/>
                    <a:pt x="18420" y="4791"/>
                    <a:pt x="18572" y="4297"/>
                  </a:cubicBezTo>
                  <a:cubicBezTo>
                    <a:pt x="18732" y="3810"/>
                    <a:pt x="18283" y="3254"/>
                    <a:pt x="17788" y="2714"/>
                  </a:cubicBezTo>
                  <a:cubicBezTo>
                    <a:pt x="17476" y="2372"/>
                    <a:pt x="17111" y="1999"/>
                    <a:pt x="16411" y="1748"/>
                  </a:cubicBezTo>
                  <a:cubicBezTo>
                    <a:pt x="15818" y="1535"/>
                    <a:pt x="15019" y="1444"/>
                    <a:pt x="14661" y="1193"/>
                  </a:cubicBezTo>
                  <a:cubicBezTo>
                    <a:pt x="14342" y="964"/>
                    <a:pt x="14509" y="652"/>
                    <a:pt x="14068" y="455"/>
                  </a:cubicBezTo>
                  <a:cubicBezTo>
                    <a:pt x="13863" y="363"/>
                    <a:pt x="13613" y="329"/>
                    <a:pt x="13338" y="329"/>
                  </a:cubicBezTo>
                  <a:cubicBezTo>
                    <a:pt x="12571" y="329"/>
                    <a:pt x="11611" y="592"/>
                    <a:pt x="10895" y="592"/>
                  </a:cubicBezTo>
                  <a:cubicBezTo>
                    <a:pt x="10887" y="592"/>
                    <a:pt x="10880" y="592"/>
                    <a:pt x="10872" y="591"/>
                  </a:cubicBezTo>
                  <a:cubicBezTo>
                    <a:pt x="10036" y="584"/>
                    <a:pt x="9777" y="127"/>
                    <a:pt x="9047" y="21"/>
                  </a:cubicBezTo>
                  <a:cubicBezTo>
                    <a:pt x="8955" y="7"/>
                    <a:pt x="8858" y="1"/>
                    <a:pt x="8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8" name="Google Shape;9538;p38"/>
            <p:cNvSpPr/>
            <p:nvPr/>
          </p:nvSpPr>
          <p:spPr>
            <a:xfrm>
              <a:off x="-1963499" y="-4306732"/>
              <a:ext cx="84876" cy="172902"/>
            </a:xfrm>
            <a:custGeom>
              <a:avLst/>
              <a:gdLst/>
              <a:ahLst/>
              <a:cxnLst/>
              <a:rect l="l" t="t" r="r" b="b"/>
              <a:pathLst>
                <a:path w="1401" h="2854" extrusionOk="0">
                  <a:moveTo>
                    <a:pt x="427" y="0"/>
                  </a:moveTo>
                  <a:cubicBezTo>
                    <a:pt x="366" y="191"/>
                    <a:pt x="290" y="373"/>
                    <a:pt x="191" y="541"/>
                  </a:cubicBezTo>
                  <a:cubicBezTo>
                    <a:pt x="130" y="640"/>
                    <a:pt x="69" y="731"/>
                    <a:pt x="1" y="822"/>
                  </a:cubicBezTo>
                  <a:cubicBezTo>
                    <a:pt x="31" y="1058"/>
                    <a:pt x="77" y="1286"/>
                    <a:pt x="145" y="1507"/>
                  </a:cubicBezTo>
                  <a:cubicBezTo>
                    <a:pt x="411" y="1849"/>
                    <a:pt x="655" y="2207"/>
                    <a:pt x="868" y="2587"/>
                  </a:cubicBezTo>
                  <a:cubicBezTo>
                    <a:pt x="921" y="2671"/>
                    <a:pt x="974" y="2762"/>
                    <a:pt x="1020" y="2853"/>
                  </a:cubicBezTo>
                  <a:cubicBezTo>
                    <a:pt x="1134" y="2488"/>
                    <a:pt x="1256" y="2131"/>
                    <a:pt x="1400" y="1773"/>
                  </a:cubicBezTo>
                  <a:cubicBezTo>
                    <a:pt x="1210" y="1332"/>
                    <a:pt x="1005" y="898"/>
                    <a:pt x="769" y="480"/>
                  </a:cubicBezTo>
                  <a:cubicBezTo>
                    <a:pt x="678" y="305"/>
                    <a:pt x="556" y="145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9" name="Google Shape;9539;p38"/>
            <p:cNvSpPr/>
            <p:nvPr/>
          </p:nvSpPr>
          <p:spPr>
            <a:xfrm>
              <a:off x="-1709533" y="-4612314"/>
              <a:ext cx="52162" cy="162301"/>
            </a:xfrm>
            <a:custGeom>
              <a:avLst/>
              <a:gdLst/>
              <a:ahLst/>
              <a:cxnLst/>
              <a:rect l="l" t="t" r="r" b="b"/>
              <a:pathLst>
                <a:path w="861" h="2679" extrusionOk="0">
                  <a:moveTo>
                    <a:pt x="860" y="0"/>
                  </a:moveTo>
                  <a:lnTo>
                    <a:pt x="860" y="0"/>
                  </a:lnTo>
                  <a:cubicBezTo>
                    <a:pt x="564" y="175"/>
                    <a:pt x="282" y="358"/>
                    <a:pt x="1" y="541"/>
                  </a:cubicBezTo>
                  <a:cubicBezTo>
                    <a:pt x="8" y="647"/>
                    <a:pt x="23" y="769"/>
                    <a:pt x="31" y="883"/>
                  </a:cubicBezTo>
                  <a:cubicBezTo>
                    <a:pt x="77" y="1454"/>
                    <a:pt x="77" y="2062"/>
                    <a:pt x="100" y="2678"/>
                  </a:cubicBezTo>
                  <a:cubicBezTo>
                    <a:pt x="267" y="1765"/>
                    <a:pt x="526" y="868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0" name="Google Shape;9540;p38"/>
            <p:cNvSpPr/>
            <p:nvPr/>
          </p:nvSpPr>
          <p:spPr>
            <a:xfrm>
              <a:off x="-1896675" y="-4511382"/>
              <a:ext cx="41560" cy="87663"/>
            </a:xfrm>
            <a:custGeom>
              <a:avLst/>
              <a:gdLst/>
              <a:ahLst/>
              <a:cxnLst/>
              <a:rect l="l" t="t" r="r" b="b"/>
              <a:pathLst>
                <a:path w="686" h="1447" extrusionOk="0">
                  <a:moveTo>
                    <a:pt x="685" y="1"/>
                  </a:moveTo>
                  <a:lnTo>
                    <a:pt x="685" y="1"/>
                  </a:lnTo>
                  <a:cubicBezTo>
                    <a:pt x="594" y="61"/>
                    <a:pt x="503" y="122"/>
                    <a:pt x="427" y="191"/>
                  </a:cubicBezTo>
                  <a:cubicBezTo>
                    <a:pt x="259" y="343"/>
                    <a:pt x="115" y="510"/>
                    <a:pt x="1" y="700"/>
                  </a:cubicBezTo>
                  <a:cubicBezTo>
                    <a:pt x="191" y="929"/>
                    <a:pt x="351" y="1180"/>
                    <a:pt x="480" y="1446"/>
                  </a:cubicBezTo>
                  <a:cubicBezTo>
                    <a:pt x="480" y="1279"/>
                    <a:pt x="488" y="1104"/>
                    <a:pt x="503" y="936"/>
                  </a:cubicBezTo>
                  <a:cubicBezTo>
                    <a:pt x="526" y="617"/>
                    <a:pt x="587" y="305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1" name="Google Shape;9541;p38"/>
            <p:cNvSpPr/>
            <p:nvPr/>
          </p:nvSpPr>
          <p:spPr>
            <a:xfrm>
              <a:off x="-1952412" y="-3765602"/>
              <a:ext cx="52101" cy="56705"/>
            </a:xfrm>
            <a:custGeom>
              <a:avLst/>
              <a:gdLst/>
              <a:ahLst/>
              <a:cxnLst/>
              <a:rect l="l" t="t" r="r" b="b"/>
              <a:pathLst>
                <a:path w="860" h="936" extrusionOk="0">
                  <a:moveTo>
                    <a:pt x="0" y="0"/>
                  </a:moveTo>
                  <a:lnTo>
                    <a:pt x="0" y="0"/>
                  </a:lnTo>
                  <a:cubicBezTo>
                    <a:pt x="305" y="289"/>
                    <a:pt x="594" y="601"/>
                    <a:pt x="860" y="936"/>
                  </a:cubicBezTo>
                  <a:cubicBezTo>
                    <a:pt x="814" y="769"/>
                    <a:pt x="769" y="601"/>
                    <a:pt x="731" y="441"/>
                  </a:cubicBezTo>
                  <a:cubicBezTo>
                    <a:pt x="472" y="312"/>
                    <a:pt x="228" y="1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2" name="Google Shape;9542;p38"/>
            <p:cNvSpPr/>
            <p:nvPr/>
          </p:nvSpPr>
          <p:spPr>
            <a:xfrm>
              <a:off x="-2010026" y="-3862898"/>
              <a:ext cx="78394" cy="83059"/>
            </a:xfrm>
            <a:custGeom>
              <a:avLst/>
              <a:gdLst/>
              <a:ahLst/>
              <a:cxnLst/>
              <a:rect l="l" t="t" r="r" b="b"/>
              <a:pathLst>
                <a:path w="1294" h="137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14"/>
                    <a:pt x="145" y="419"/>
                    <a:pt x="244" y="625"/>
                  </a:cubicBezTo>
                  <a:cubicBezTo>
                    <a:pt x="586" y="876"/>
                    <a:pt x="944" y="1157"/>
                    <a:pt x="1294" y="1370"/>
                  </a:cubicBezTo>
                  <a:cubicBezTo>
                    <a:pt x="997" y="1074"/>
                    <a:pt x="708" y="800"/>
                    <a:pt x="426" y="495"/>
                  </a:cubicBezTo>
                  <a:cubicBezTo>
                    <a:pt x="282" y="343"/>
                    <a:pt x="137" y="17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3" name="Google Shape;9543;p38"/>
            <p:cNvSpPr/>
            <p:nvPr/>
          </p:nvSpPr>
          <p:spPr>
            <a:xfrm>
              <a:off x="-2023415" y="-4219189"/>
              <a:ext cx="107897" cy="204284"/>
            </a:xfrm>
            <a:custGeom>
              <a:avLst/>
              <a:gdLst/>
              <a:ahLst/>
              <a:cxnLst/>
              <a:rect l="l" t="t" r="r" b="b"/>
              <a:pathLst>
                <a:path w="1781" h="3372" extrusionOk="0">
                  <a:moveTo>
                    <a:pt x="427" y="1"/>
                  </a:moveTo>
                  <a:cubicBezTo>
                    <a:pt x="236" y="206"/>
                    <a:pt x="92" y="457"/>
                    <a:pt x="1" y="724"/>
                  </a:cubicBezTo>
                  <a:cubicBezTo>
                    <a:pt x="99" y="1104"/>
                    <a:pt x="229" y="1469"/>
                    <a:pt x="404" y="1812"/>
                  </a:cubicBezTo>
                  <a:cubicBezTo>
                    <a:pt x="678" y="2124"/>
                    <a:pt x="936" y="2443"/>
                    <a:pt x="1180" y="2778"/>
                  </a:cubicBezTo>
                  <a:cubicBezTo>
                    <a:pt x="1317" y="2968"/>
                    <a:pt x="1461" y="3166"/>
                    <a:pt x="1598" y="3371"/>
                  </a:cubicBezTo>
                  <a:cubicBezTo>
                    <a:pt x="1644" y="3006"/>
                    <a:pt x="1705" y="2649"/>
                    <a:pt x="1781" y="2299"/>
                  </a:cubicBezTo>
                  <a:cubicBezTo>
                    <a:pt x="1400" y="1728"/>
                    <a:pt x="1104" y="1104"/>
                    <a:pt x="883" y="450"/>
                  </a:cubicBezTo>
                  <a:cubicBezTo>
                    <a:pt x="891" y="450"/>
                    <a:pt x="891" y="442"/>
                    <a:pt x="883" y="442"/>
                  </a:cubicBezTo>
                  <a:cubicBezTo>
                    <a:pt x="754" y="275"/>
                    <a:pt x="602" y="130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4" name="Google Shape;9544;p38"/>
            <p:cNvSpPr/>
            <p:nvPr/>
          </p:nvSpPr>
          <p:spPr>
            <a:xfrm>
              <a:off x="-1181308" y="-4492056"/>
              <a:ext cx="257718" cy="31866"/>
            </a:xfrm>
            <a:custGeom>
              <a:avLst/>
              <a:gdLst/>
              <a:ahLst/>
              <a:cxnLst/>
              <a:rect l="l" t="t" r="r" b="b"/>
              <a:pathLst>
                <a:path w="4254" h="526" extrusionOk="0">
                  <a:moveTo>
                    <a:pt x="1302" y="1"/>
                  </a:moveTo>
                  <a:cubicBezTo>
                    <a:pt x="1271" y="1"/>
                    <a:pt x="1241" y="1"/>
                    <a:pt x="1210" y="1"/>
                  </a:cubicBezTo>
                  <a:cubicBezTo>
                    <a:pt x="807" y="1"/>
                    <a:pt x="404" y="24"/>
                    <a:pt x="0" y="70"/>
                  </a:cubicBezTo>
                  <a:cubicBezTo>
                    <a:pt x="191" y="138"/>
                    <a:pt x="381" y="222"/>
                    <a:pt x="563" y="305"/>
                  </a:cubicBezTo>
                  <a:cubicBezTo>
                    <a:pt x="888" y="283"/>
                    <a:pt x="1214" y="272"/>
                    <a:pt x="1539" y="272"/>
                  </a:cubicBezTo>
                  <a:cubicBezTo>
                    <a:pt x="2448" y="272"/>
                    <a:pt x="3357" y="358"/>
                    <a:pt x="4253" y="526"/>
                  </a:cubicBezTo>
                  <a:cubicBezTo>
                    <a:pt x="4208" y="458"/>
                    <a:pt x="4162" y="397"/>
                    <a:pt x="4116" y="336"/>
                  </a:cubicBezTo>
                  <a:cubicBezTo>
                    <a:pt x="3195" y="115"/>
                    <a:pt x="2245" y="1"/>
                    <a:pt x="1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5" name="Google Shape;9545;p38"/>
            <p:cNvSpPr/>
            <p:nvPr/>
          </p:nvSpPr>
          <p:spPr>
            <a:xfrm>
              <a:off x="-1090069" y="-4442681"/>
              <a:ext cx="181202" cy="44286"/>
            </a:xfrm>
            <a:custGeom>
              <a:avLst/>
              <a:gdLst/>
              <a:ahLst/>
              <a:cxnLst/>
              <a:rect l="l" t="t" r="r" b="b"/>
              <a:pathLst>
                <a:path w="2991" h="731" extrusionOk="0">
                  <a:moveTo>
                    <a:pt x="1" y="0"/>
                  </a:moveTo>
                  <a:cubicBezTo>
                    <a:pt x="161" y="99"/>
                    <a:pt x="320" y="206"/>
                    <a:pt x="465" y="312"/>
                  </a:cubicBezTo>
                  <a:cubicBezTo>
                    <a:pt x="1309" y="358"/>
                    <a:pt x="2146" y="502"/>
                    <a:pt x="2960" y="730"/>
                  </a:cubicBezTo>
                  <a:cubicBezTo>
                    <a:pt x="2968" y="708"/>
                    <a:pt x="2976" y="685"/>
                    <a:pt x="2991" y="654"/>
                  </a:cubicBezTo>
                  <a:cubicBezTo>
                    <a:pt x="2025" y="304"/>
                    <a:pt x="1020" y="8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6" name="Google Shape;9546;p38"/>
            <p:cNvSpPr/>
            <p:nvPr/>
          </p:nvSpPr>
          <p:spPr>
            <a:xfrm>
              <a:off x="-1042087" y="-4409057"/>
              <a:ext cx="124921" cy="46164"/>
            </a:xfrm>
            <a:custGeom>
              <a:avLst/>
              <a:gdLst/>
              <a:ahLst/>
              <a:cxnLst/>
              <a:rect l="l" t="t" r="r" b="b"/>
              <a:pathLst>
                <a:path w="2062" h="762" extrusionOk="0">
                  <a:moveTo>
                    <a:pt x="0" y="0"/>
                  </a:moveTo>
                  <a:cubicBezTo>
                    <a:pt x="122" y="99"/>
                    <a:pt x="236" y="198"/>
                    <a:pt x="350" y="297"/>
                  </a:cubicBezTo>
                  <a:cubicBezTo>
                    <a:pt x="670" y="373"/>
                    <a:pt x="981" y="465"/>
                    <a:pt x="1286" y="571"/>
                  </a:cubicBezTo>
                  <a:cubicBezTo>
                    <a:pt x="1461" y="624"/>
                    <a:pt x="1628" y="693"/>
                    <a:pt x="1796" y="761"/>
                  </a:cubicBezTo>
                  <a:cubicBezTo>
                    <a:pt x="1879" y="640"/>
                    <a:pt x="1978" y="510"/>
                    <a:pt x="2062" y="381"/>
                  </a:cubicBezTo>
                  <a:cubicBezTo>
                    <a:pt x="1385" y="191"/>
                    <a:pt x="700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7" name="Google Shape;9547;p38"/>
            <p:cNvSpPr/>
            <p:nvPr/>
          </p:nvSpPr>
          <p:spPr>
            <a:xfrm>
              <a:off x="-2006331" y="-3994243"/>
              <a:ext cx="32775" cy="37864"/>
            </a:xfrm>
            <a:custGeom>
              <a:avLst/>
              <a:gdLst/>
              <a:ahLst/>
              <a:cxnLst/>
              <a:rect l="l" t="t" r="r" b="b"/>
              <a:pathLst>
                <a:path w="541" h="625" extrusionOk="0">
                  <a:moveTo>
                    <a:pt x="53" y="1"/>
                  </a:moveTo>
                  <a:cubicBezTo>
                    <a:pt x="38" y="92"/>
                    <a:pt x="15" y="183"/>
                    <a:pt x="0" y="275"/>
                  </a:cubicBezTo>
                  <a:cubicBezTo>
                    <a:pt x="107" y="335"/>
                    <a:pt x="213" y="396"/>
                    <a:pt x="320" y="465"/>
                  </a:cubicBezTo>
                  <a:cubicBezTo>
                    <a:pt x="388" y="510"/>
                    <a:pt x="464" y="564"/>
                    <a:pt x="540" y="625"/>
                  </a:cubicBezTo>
                  <a:cubicBezTo>
                    <a:pt x="373" y="419"/>
                    <a:pt x="213" y="214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8" name="Google Shape;9548;p38"/>
            <p:cNvSpPr/>
            <p:nvPr/>
          </p:nvSpPr>
          <p:spPr>
            <a:xfrm>
              <a:off x="-1758848" y="-4562999"/>
              <a:ext cx="32775" cy="173387"/>
            </a:xfrm>
            <a:custGeom>
              <a:avLst/>
              <a:gdLst/>
              <a:ahLst/>
              <a:cxnLst/>
              <a:rect l="l" t="t" r="r" b="b"/>
              <a:pathLst>
                <a:path w="541" h="2862" extrusionOk="0">
                  <a:moveTo>
                    <a:pt x="351" y="0"/>
                  </a:moveTo>
                  <a:cubicBezTo>
                    <a:pt x="297" y="31"/>
                    <a:pt x="244" y="61"/>
                    <a:pt x="183" y="92"/>
                  </a:cubicBezTo>
                  <a:cubicBezTo>
                    <a:pt x="153" y="168"/>
                    <a:pt x="122" y="236"/>
                    <a:pt x="92" y="312"/>
                  </a:cubicBezTo>
                  <a:cubicBezTo>
                    <a:pt x="61" y="381"/>
                    <a:pt x="31" y="472"/>
                    <a:pt x="1" y="556"/>
                  </a:cubicBezTo>
                  <a:cubicBezTo>
                    <a:pt x="92" y="1096"/>
                    <a:pt x="138" y="1636"/>
                    <a:pt x="153" y="2176"/>
                  </a:cubicBezTo>
                  <a:cubicBezTo>
                    <a:pt x="160" y="2397"/>
                    <a:pt x="168" y="2625"/>
                    <a:pt x="168" y="2861"/>
                  </a:cubicBezTo>
                  <a:cubicBezTo>
                    <a:pt x="290" y="2762"/>
                    <a:pt x="419" y="2663"/>
                    <a:pt x="541" y="2564"/>
                  </a:cubicBezTo>
                  <a:cubicBezTo>
                    <a:pt x="465" y="1682"/>
                    <a:pt x="465" y="792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9" name="Google Shape;9549;p38"/>
            <p:cNvSpPr/>
            <p:nvPr/>
          </p:nvSpPr>
          <p:spPr>
            <a:xfrm>
              <a:off x="-2017418" y="-4091964"/>
              <a:ext cx="87178" cy="154485"/>
            </a:xfrm>
            <a:custGeom>
              <a:avLst/>
              <a:gdLst/>
              <a:ahLst/>
              <a:cxnLst/>
              <a:rect l="l" t="t" r="r" b="b"/>
              <a:pathLst>
                <a:path w="1439" h="255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336"/>
                    <a:pt x="198" y="678"/>
                    <a:pt x="244" y="1028"/>
                  </a:cubicBezTo>
                  <a:cubicBezTo>
                    <a:pt x="609" y="1560"/>
                    <a:pt x="1020" y="2040"/>
                    <a:pt x="1416" y="2549"/>
                  </a:cubicBezTo>
                  <a:cubicBezTo>
                    <a:pt x="1416" y="2352"/>
                    <a:pt x="1423" y="2161"/>
                    <a:pt x="1438" y="1964"/>
                  </a:cubicBezTo>
                  <a:cubicBezTo>
                    <a:pt x="1385" y="1903"/>
                    <a:pt x="1332" y="1842"/>
                    <a:pt x="1279" y="1781"/>
                  </a:cubicBezTo>
                  <a:cubicBezTo>
                    <a:pt x="837" y="1279"/>
                    <a:pt x="449" y="724"/>
                    <a:pt x="130" y="138"/>
                  </a:cubicBezTo>
                  <a:cubicBezTo>
                    <a:pt x="92" y="92"/>
                    <a:pt x="46" y="4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0" name="Google Shape;9550;p38"/>
            <p:cNvSpPr/>
            <p:nvPr/>
          </p:nvSpPr>
          <p:spPr>
            <a:xfrm>
              <a:off x="-1239407" y="-4534586"/>
              <a:ext cx="263231" cy="33866"/>
            </a:xfrm>
            <a:custGeom>
              <a:avLst/>
              <a:gdLst/>
              <a:ahLst/>
              <a:cxnLst/>
              <a:rect l="l" t="t" r="r" b="b"/>
              <a:pathLst>
                <a:path w="4345" h="559" extrusionOk="0">
                  <a:moveTo>
                    <a:pt x="3238" y="1"/>
                  </a:moveTo>
                  <a:cubicBezTo>
                    <a:pt x="2414" y="1"/>
                    <a:pt x="1593" y="88"/>
                    <a:pt x="784" y="262"/>
                  </a:cubicBezTo>
                  <a:cubicBezTo>
                    <a:pt x="518" y="323"/>
                    <a:pt x="252" y="399"/>
                    <a:pt x="1" y="475"/>
                  </a:cubicBezTo>
                  <a:cubicBezTo>
                    <a:pt x="107" y="498"/>
                    <a:pt x="221" y="528"/>
                    <a:pt x="328" y="559"/>
                  </a:cubicBezTo>
                  <a:lnTo>
                    <a:pt x="343" y="559"/>
                  </a:lnTo>
                  <a:cubicBezTo>
                    <a:pt x="1442" y="324"/>
                    <a:pt x="2556" y="211"/>
                    <a:pt x="3678" y="211"/>
                  </a:cubicBezTo>
                  <a:cubicBezTo>
                    <a:pt x="3900" y="211"/>
                    <a:pt x="4122" y="215"/>
                    <a:pt x="4345" y="224"/>
                  </a:cubicBezTo>
                  <a:cubicBezTo>
                    <a:pt x="4269" y="163"/>
                    <a:pt x="4200" y="102"/>
                    <a:pt x="4117" y="34"/>
                  </a:cubicBezTo>
                  <a:cubicBezTo>
                    <a:pt x="3824" y="12"/>
                    <a:pt x="3531" y="1"/>
                    <a:pt x="3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1" name="Google Shape;9551;p38"/>
            <p:cNvSpPr/>
            <p:nvPr/>
          </p:nvSpPr>
          <p:spPr>
            <a:xfrm>
              <a:off x="-1412251" y="-4623401"/>
              <a:ext cx="254507" cy="105171"/>
            </a:xfrm>
            <a:custGeom>
              <a:avLst/>
              <a:gdLst/>
              <a:ahLst/>
              <a:cxnLst/>
              <a:rect l="l" t="t" r="r" b="b"/>
              <a:pathLst>
                <a:path w="4201" h="1736" extrusionOk="0">
                  <a:moveTo>
                    <a:pt x="4086" y="1"/>
                  </a:moveTo>
                  <a:cubicBezTo>
                    <a:pt x="3752" y="69"/>
                    <a:pt x="3440" y="153"/>
                    <a:pt x="3135" y="244"/>
                  </a:cubicBezTo>
                  <a:cubicBezTo>
                    <a:pt x="2656" y="396"/>
                    <a:pt x="2200" y="556"/>
                    <a:pt x="1758" y="731"/>
                  </a:cubicBezTo>
                  <a:cubicBezTo>
                    <a:pt x="1416" y="876"/>
                    <a:pt x="1074" y="1035"/>
                    <a:pt x="746" y="1210"/>
                  </a:cubicBezTo>
                  <a:cubicBezTo>
                    <a:pt x="488" y="1378"/>
                    <a:pt x="244" y="1553"/>
                    <a:pt x="1" y="1735"/>
                  </a:cubicBezTo>
                  <a:cubicBezTo>
                    <a:pt x="123" y="1720"/>
                    <a:pt x="237" y="1713"/>
                    <a:pt x="358" y="1705"/>
                  </a:cubicBezTo>
                  <a:cubicBezTo>
                    <a:pt x="480" y="1697"/>
                    <a:pt x="609" y="1697"/>
                    <a:pt x="739" y="1697"/>
                  </a:cubicBezTo>
                  <a:cubicBezTo>
                    <a:pt x="1150" y="1393"/>
                    <a:pt x="1576" y="1127"/>
                    <a:pt x="2032" y="899"/>
                  </a:cubicBezTo>
                  <a:cubicBezTo>
                    <a:pt x="2473" y="693"/>
                    <a:pt x="2938" y="541"/>
                    <a:pt x="3417" y="434"/>
                  </a:cubicBezTo>
                  <a:cubicBezTo>
                    <a:pt x="3675" y="366"/>
                    <a:pt x="3934" y="313"/>
                    <a:pt x="4200" y="259"/>
                  </a:cubicBezTo>
                  <a:cubicBezTo>
                    <a:pt x="4162" y="168"/>
                    <a:pt x="4124" y="84"/>
                    <a:pt x="4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2" name="Google Shape;9552;p38"/>
            <p:cNvSpPr/>
            <p:nvPr/>
          </p:nvSpPr>
          <p:spPr>
            <a:xfrm>
              <a:off x="-1324224" y="-4580508"/>
              <a:ext cx="248509" cy="65974"/>
            </a:xfrm>
            <a:custGeom>
              <a:avLst/>
              <a:gdLst/>
              <a:ahLst/>
              <a:cxnLst/>
              <a:rect l="l" t="t" r="r" b="b"/>
              <a:pathLst>
                <a:path w="4102" h="1089" extrusionOk="0">
                  <a:moveTo>
                    <a:pt x="3371" y="0"/>
                  </a:moveTo>
                  <a:cubicBezTo>
                    <a:pt x="2785" y="84"/>
                    <a:pt x="2200" y="213"/>
                    <a:pt x="1637" y="381"/>
                  </a:cubicBezTo>
                  <a:cubicBezTo>
                    <a:pt x="1074" y="540"/>
                    <a:pt x="526" y="754"/>
                    <a:pt x="1" y="1012"/>
                  </a:cubicBezTo>
                  <a:cubicBezTo>
                    <a:pt x="222" y="1027"/>
                    <a:pt x="435" y="1050"/>
                    <a:pt x="648" y="1088"/>
                  </a:cubicBezTo>
                  <a:cubicBezTo>
                    <a:pt x="1515" y="677"/>
                    <a:pt x="2436" y="404"/>
                    <a:pt x="3387" y="274"/>
                  </a:cubicBezTo>
                  <a:cubicBezTo>
                    <a:pt x="3615" y="236"/>
                    <a:pt x="3858" y="213"/>
                    <a:pt x="4102" y="191"/>
                  </a:cubicBezTo>
                  <a:cubicBezTo>
                    <a:pt x="3843" y="122"/>
                    <a:pt x="3592" y="61"/>
                    <a:pt x="3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3" name="Google Shape;9553;p38"/>
            <p:cNvSpPr/>
            <p:nvPr/>
          </p:nvSpPr>
          <p:spPr>
            <a:xfrm>
              <a:off x="-1182701" y="-4557910"/>
              <a:ext cx="169207" cy="22173"/>
            </a:xfrm>
            <a:custGeom>
              <a:avLst/>
              <a:gdLst/>
              <a:ahLst/>
              <a:cxnLst/>
              <a:rect l="l" t="t" r="r" b="b"/>
              <a:pathLst>
                <a:path w="2793" h="366" extrusionOk="0">
                  <a:moveTo>
                    <a:pt x="2397" y="0"/>
                  </a:moveTo>
                  <a:cubicBezTo>
                    <a:pt x="1979" y="31"/>
                    <a:pt x="1560" y="69"/>
                    <a:pt x="1165" y="129"/>
                  </a:cubicBezTo>
                  <a:cubicBezTo>
                    <a:pt x="769" y="183"/>
                    <a:pt x="381" y="259"/>
                    <a:pt x="1" y="365"/>
                  </a:cubicBezTo>
                  <a:cubicBezTo>
                    <a:pt x="692" y="234"/>
                    <a:pt x="1396" y="165"/>
                    <a:pt x="2107" y="165"/>
                  </a:cubicBezTo>
                  <a:cubicBezTo>
                    <a:pt x="2178" y="165"/>
                    <a:pt x="2250" y="166"/>
                    <a:pt x="2321" y="167"/>
                  </a:cubicBezTo>
                  <a:cubicBezTo>
                    <a:pt x="2473" y="167"/>
                    <a:pt x="2633" y="167"/>
                    <a:pt x="2793" y="175"/>
                  </a:cubicBezTo>
                  <a:cubicBezTo>
                    <a:pt x="2663" y="107"/>
                    <a:pt x="2534" y="46"/>
                    <a:pt x="2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4" name="Google Shape;9554;p38"/>
            <p:cNvSpPr/>
            <p:nvPr/>
          </p:nvSpPr>
          <p:spPr>
            <a:xfrm>
              <a:off x="-1905884" y="-3671576"/>
              <a:ext cx="28656" cy="33260"/>
            </a:xfrm>
            <a:custGeom>
              <a:avLst/>
              <a:gdLst/>
              <a:ahLst/>
              <a:cxnLst/>
              <a:rect l="l" t="t" r="r" b="b"/>
              <a:pathLst>
                <a:path w="473" h="549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90"/>
                    <a:pt x="313" y="373"/>
                    <a:pt x="472" y="548"/>
                  </a:cubicBezTo>
                  <a:cubicBezTo>
                    <a:pt x="427" y="411"/>
                    <a:pt x="381" y="282"/>
                    <a:pt x="328" y="145"/>
                  </a:cubicBezTo>
                  <a:cubicBezTo>
                    <a:pt x="221" y="107"/>
                    <a:pt x="107" y="4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38"/>
            <p:cNvSpPr/>
            <p:nvPr/>
          </p:nvSpPr>
          <p:spPr>
            <a:xfrm>
              <a:off x="-1545898" y="-4654238"/>
              <a:ext cx="120377" cy="122195"/>
            </a:xfrm>
            <a:custGeom>
              <a:avLst/>
              <a:gdLst/>
              <a:ahLst/>
              <a:cxnLst/>
              <a:rect l="l" t="t" r="r" b="b"/>
              <a:pathLst>
                <a:path w="1987" h="2017" extrusionOk="0">
                  <a:moveTo>
                    <a:pt x="1499" y="0"/>
                  </a:moveTo>
                  <a:cubicBezTo>
                    <a:pt x="944" y="624"/>
                    <a:pt x="442" y="1301"/>
                    <a:pt x="0" y="2016"/>
                  </a:cubicBezTo>
                  <a:cubicBezTo>
                    <a:pt x="525" y="1430"/>
                    <a:pt x="1104" y="890"/>
                    <a:pt x="1735" y="418"/>
                  </a:cubicBezTo>
                  <a:cubicBezTo>
                    <a:pt x="1819" y="358"/>
                    <a:pt x="1902" y="297"/>
                    <a:pt x="1986" y="228"/>
                  </a:cubicBezTo>
                  <a:cubicBezTo>
                    <a:pt x="1826" y="160"/>
                    <a:pt x="1674" y="69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6" name="Google Shape;9556;p38"/>
            <p:cNvSpPr/>
            <p:nvPr/>
          </p:nvSpPr>
          <p:spPr>
            <a:xfrm>
              <a:off x="-1121875" y="-4461886"/>
              <a:ext cx="214886" cy="45497"/>
            </a:xfrm>
            <a:custGeom>
              <a:avLst/>
              <a:gdLst/>
              <a:ahLst/>
              <a:cxnLst/>
              <a:rect l="l" t="t" r="r" b="b"/>
              <a:pathLst>
                <a:path w="3547" h="751" extrusionOk="0">
                  <a:moveTo>
                    <a:pt x="602" y="1"/>
                  </a:moveTo>
                  <a:cubicBezTo>
                    <a:pt x="402" y="1"/>
                    <a:pt x="201" y="5"/>
                    <a:pt x="1" y="13"/>
                  </a:cubicBezTo>
                  <a:lnTo>
                    <a:pt x="85" y="51"/>
                  </a:lnTo>
                  <a:cubicBezTo>
                    <a:pt x="1264" y="112"/>
                    <a:pt x="2428" y="348"/>
                    <a:pt x="3546" y="751"/>
                  </a:cubicBezTo>
                  <a:cubicBezTo>
                    <a:pt x="3539" y="583"/>
                    <a:pt x="3493" y="416"/>
                    <a:pt x="3417" y="271"/>
                  </a:cubicBezTo>
                  <a:cubicBezTo>
                    <a:pt x="2489" y="90"/>
                    <a:pt x="1545" y="1"/>
                    <a:pt x="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7" name="Google Shape;9557;p38"/>
            <p:cNvSpPr/>
            <p:nvPr/>
          </p:nvSpPr>
          <p:spPr>
            <a:xfrm>
              <a:off x="-1508094" y="-4644423"/>
              <a:ext cx="302428" cy="140491"/>
            </a:xfrm>
            <a:custGeom>
              <a:avLst/>
              <a:gdLst/>
              <a:ahLst/>
              <a:cxnLst/>
              <a:rect l="l" t="t" r="r" b="b"/>
              <a:pathLst>
                <a:path w="4992" h="2319" extrusionOk="0">
                  <a:moveTo>
                    <a:pt x="4552" y="1"/>
                  </a:moveTo>
                  <a:cubicBezTo>
                    <a:pt x="4277" y="1"/>
                    <a:pt x="4001" y="24"/>
                    <a:pt x="3728" y="74"/>
                  </a:cubicBezTo>
                  <a:cubicBezTo>
                    <a:pt x="2945" y="371"/>
                    <a:pt x="2199" y="743"/>
                    <a:pt x="1492" y="1200"/>
                  </a:cubicBezTo>
                  <a:cubicBezTo>
                    <a:pt x="1088" y="1443"/>
                    <a:pt x="700" y="1717"/>
                    <a:pt x="335" y="2014"/>
                  </a:cubicBezTo>
                  <a:cubicBezTo>
                    <a:pt x="221" y="2113"/>
                    <a:pt x="114" y="2219"/>
                    <a:pt x="0" y="2318"/>
                  </a:cubicBezTo>
                  <a:cubicBezTo>
                    <a:pt x="289" y="2257"/>
                    <a:pt x="571" y="2204"/>
                    <a:pt x="868" y="2158"/>
                  </a:cubicBezTo>
                  <a:cubicBezTo>
                    <a:pt x="1065" y="2006"/>
                    <a:pt x="1278" y="1862"/>
                    <a:pt x="1499" y="1717"/>
                  </a:cubicBezTo>
                  <a:cubicBezTo>
                    <a:pt x="1674" y="1611"/>
                    <a:pt x="1857" y="1497"/>
                    <a:pt x="2039" y="1398"/>
                  </a:cubicBezTo>
                  <a:cubicBezTo>
                    <a:pt x="2595" y="1033"/>
                    <a:pt x="3180" y="721"/>
                    <a:pt x="3797" y="462"/>
                  </a:cubicBezTo>
                  <a:cubicBezTo>
                    <a:pt x="4177" y="302"/>
                    <a:pt x="4588" y="158"/>
                    <a:pt x="4991" y="21"/>
                  </a:cubicBezTo>
                  <a:cubicBezTo>
                    <a:pt x="4845" y="7"/>
                    <a:pt x="4699" y="1"/>
                    <a:pt x="4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38"/>
            <p:cNvSpPr/>
            <p:nvPr/>
          </p:nvSpPr>
          <p:spPr>
            <a:xfrm>
              <a:off x="-999739" y="-4370829"/>
              <a:ext cx="58159" cy="54464"/>
            </a:xfrm>
            <a:custGeom>
              <a:avLst/>
              <a:gdLst/>
              <a:ahLst/>
              <a:cxnLst/>
              <a:rect l="l" t="t" r="r" b="b"/>
              <a:pathLst>
                <a:path w="960" h="899" extrusionOk="0">
                  <a:moveTo>
                    <a:pt x="1" y="1"/>
                  </a:moveTo>
                  <a:lnTo>
                    <a:pt x="1" y="1"/>
                  </a:lnTo>
                  <a:cubicBezTo>
                    <a:pt x="282" y="282"/>
                    <a:pt x="549" y="587"/>
                    <a:pt x="800" y="899"/>
                  </a:cubicBezTo>
                  <a:cubicBezTo>
                    <a:pt x="792" y="701"/>
                    <a:pt x="845" y="495"/>
                    <a:pt x="960" y="328"/>
                  </a:cubicBezTo>
                  <a:cubicBezTo>
                    <a:pt x="648" y="206"/>
                    <a:pt x="328" y="9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9" name="Google Shape;9559;p38"/>
            <p:cNvSpPr/>
            <p:nvPr/>
          </p:nvSpPr>
          <p:spPr>
            <a:xfrm>
              <a:off x="-1898977" y="-3638377"/>
              <a:ext cx="201497" cy="293159"/>
            </a:xfrm>
            <a:custGeom>
              <a:avLst/>
              <a:gdLst/>
              <a:ahLst/>
              <a:cxnLst/>
              <a:rect l="l" t="t" r="r" b="b"/>
              <a:pathLst>
                <a:path w="3326" h="4839" extrusionOk="0">
                  <a:moveTo>
                    <a:pt x="1" y="0"/>
                  </a:moveTo>
                  <a:lnTo>
                    <a:pt x="1" y="0"/>
                  </a:lnTo>
                  <a:cubicBezTo>
                    <a:pt x="746" y="1590"/>
                    <a:pt x="2283" y="3766"/>
                    <a:pt x="3325" y="4839"/>
                  </a:cubicBezTo>
                  <a:cubicBezTo>
                    <a:pt x="2648" y="4116"/>
                    <a:pt x="2055" y="3310"/>
                    <a:pt x="1568" y="2450"/>
                  </a:cubicBezTo>
                  <a:cubicBezTo>
                    <a:pt x="1378" y="2145"/>
                    <a:pt x="1203" y="1841"/>
                    <a:pt x="1043" y="1529"/>
                  </a:cubicBezTo>
                  <a:cubicBezTo>
                    <a:pt x="898" y="1248"/>
                    <a:pt x="769" y="974"/>
                    <a:pt x="647" y="692"/>
                  </a:cubicBezTo>
                  <a:cubicBezTo>
                    <a:pt x="427" y="472"/>
                    <a:pt x="214" y="24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0" name="Google Shape;9560;p38"/>
            <p:cNvSpPr/>
            <p:nvPr/>
          </p:nvSpPr>
          <p:spPr>
            <a:xfrm>
              <a:off x="-1084071" y="-4507868"/>
              <a:ext cx="138370" cy="19144"/>
            </a:xfrm>
            <a:custGeom>
              <a:avLst/>
              <a:gdLst/>
              <a:ahLst/>
              <a:cxnLst/>
              <a:rect l="l" t="t" r="r" b="b"/>
              <a:pathLst>
                <a:path w="2284" h="316" extrusionOk="0">
                  <a:moveTo>
                    <a:pt x="1211" y="0"/>
                  </a:moveTo>
                  <a:cubicBezTo>
                    <a:pt x="807" y="0"/>
                    <a:pt x="402" y="14"/>
                    <a:pt x="1" y="41"/>
                  </a:cubicBezTo>
                  <a:cubicBezTo>
                    <a:pt x="640" y="64"/>
                    <a:pt x="1279" y="133"/>
                    <a:pt x="1903" y="247"/>
                  </a:cubicBezTo>
                  <a:cubicBezTo>
                    <a:pt x="2032" y="270"/>
                    <a:pt x="2161" y="292"/>
                    <a:pt x="2283" y="315"/>
                  </a:cubicBezTo>
                  <a:cubicBezTo>
                    <a:pt x="2230" y="254"/>
                    <a:pt x="2169" y="194"/>
                    <a:pt x="2116" y="125"/>
                  </a:cubicBezTo>
                  <a:cubicBezTo>
                    <a:pt x="2078" y="95"/>
                    <a:pt x="2047" y="57"/>
                    <a:pt x="2017" y="19"/>
                  </a:cubicBezTo>
                  <a:cubicBezTo>
                    <a:pt x="1749" y="6"/>
                    <a:pt x="1480" y="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1" name="Google Shape;9561;p38"/>
            <p:cNvSpPr/>
            <p:nvPr/>
          </p:nvSpPr>
          <p:spPr>
            <a:xfrm>
              <a:off x="-1845058" y="-4538099"/>
              <a:ext cx="59977" cy="230032"/>
            </a:xfrm>
            <a:custGeom>
              <a:avLst/>
              <a:gdLst/>
              <a:ahLst/>
              <a:cxnLst/>
              <a:rect l="l" t="t" r="r" b="b"/>
              <a:pathLst>
                <a:path w="990" h="3797" extrusionOk="0">
                  <a:moveTo>
                    <a:pt x="899" y="0"/>
                  </a:moveTo>
                  <a:cubicBezTo>
                    <a:pt x="693" y="76"/>
                    <a:pt x="480" y="145"/>
                    <a:pt x="282" y="229"/>
                  </a:cubicBezTo>
                  <a:cubicBezTo>
                    <a:pt x="130" y="624"/>
                    <a:pt x="47" y="1043"/>
                    <a:pt x="24" y="1469"/>
                  </a:cubicBezTo>
                  <a:cubicBezTo>
                    <a:pt x="1" y="1933"/>
                    <a:pt x="24" y="2397"/>
                    <a:pt x="100" y="2853"/>
                  </a:cubicBezTo>
                  <a:cubicBezTo>
                    <a:pt x="123" y="2960"/>
                    <a:pt x="145" y="3066"/>
                    <a:pt x="161" y="3173"/>
                  </a:cubicBezTo>
                  <a:cubicBezTo>
                    <a:pt x="237" y="3378"/>
                    <a:pt x="313" y="3584"/>
                    <a:pt x="381" y="3797"/>
                  </a:cubicBezTo>
                  <a:cubicBezTo>
                    <a:pt x="564" y="3538"/>
                    <a:pt x="754" y="3295"/>
                    <a:pt x="967" y="3059"/>
                  </a:cubicBezTo>
                  <a:cubicBezTo>
                    <a:pt x="959" y="3013"/>
                    <a:pt x="944" y="2960"/>
                    <a:pt x="937" y="2914"/>
                  </a:cubicBezTo>
                  <a:cubicBezTo>
                    <a:pt x="784" y="2245"/>
                    <a:pt x="769" y="1545"/>
                    <a:pt x="876" y="860"/>
                  </a:cubicBezTo>
                  <a:cubicBezTo>
                    <a:pt x="899" y="685"/>
                    <a:pt x="937" y="502"/>
                    <a:pt x="990" y="327"/>
                  </a:cubicBezTo>
                  <a:cubicBezTo>
                    <a:pt x="967" y="213"/>
                    <a:pt x="937" y="107"/>
                    <a:pt x="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562;p38"/>
            <p:cNvSpPr/>
            <p:nvPr/>
          </p:nvSpPr>
          <p:spPr>
            <a:xfrm>
              <a:off x="-1912306" y="-4436259"/>
              <a:ext cx="71911" cy="206526"/>
            </a:xfrm>
            <a:custGeom>
              <a:avLst/>
              <a:gdLst/>
              <a:ahLst/>
              <a:cxnLst/>
              <a:rect l="l" t="t" r="r" b="b"/>
              <a:pathLst>
                <a:path w="1187" h="3409" extrusionOk="0">
                  <a:moveTo>
                    <a:pt x="53" y="1"/>
                  </a:moveTo>
                  <a:cubicBezTo>
                    <a:pt x="53" y="16"/>
                    <a:pt x="46" y="31"/>
                    <a:pt x="38" y="46"/>
                  </a:cubicBezTo>
                  <a:cubicBezTo>
                    <a:pt x="8" y="214"/>
                    <a:pt x="0" y="373"/>
                    <a:pt x="0" y="541"/>
                  </a:cubicBezTo>
                  <a:cubicBezTo>
                    <a:pt x="15" y="1187"/>
                    <a:pt x="198" y="1750"/>
                    <a:pt x="388" y="2306"/>
                  </a:cubicBezTo>
                  <a:cubicBezTo>
                    <a:pt x="517" y="2671"/>
                    <a:pt x="639" y="3044"/>
                    <a:pt x="769" y="3409"/>
                  </a:cubicBezTo>
                  <a:cubicBezTo>
                    <a:pt x="860" y="3219"/>
                    <a:pt x="959" y="3029"/>
                    <a:pt x="1058" y="2838"/>
                  </a:cubicBezTo>
                  <a:cubicBezTo>
                    <a:pt x="1103" y="2755"/>
                    <a:pt x="1141" y="2679"/>
                    <a:pt x="1187" y="2603"/>
                  </a:cubicBezTo>
                  <a:lnTo>
                    <a:pt x="1134" y="2458"/>
                  </a:lnTo>
                  <a:cubicBezTo>
                    <a:pt x="1058" y="2222"/>
                    <a:pt x="989" y="1979"/>
                    <a:pt x="928" y="1735"/>
                  </a:cubicBezTo>
                  <a:cubicBezTo>
                    <a:pt x="890" y="1636"/>
                    <a:pt x="845" y="1530"/>
                    <a:pt x="807" y="1423"/>
                  </a:cubicBezTo>
                  <a:cubicBezTo>
                    <a:pt x="586" y="906"/>
                    <a:pt x="365" y="41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563;p38"/>
            <p:cNvSpPr/>
            <p:nvPr/>
          </p:nvSpPr>
          <p:spPr>
            <a:xfrm>
              <a:off x="-1553713" y="-4632125"/>
              <a:ext cx="171024" cy="140188"/>
            </a:xfrm>
            <a:custGeom>
              <a:avLst/>
              <a:gdLst/>
              <a:ahLst/>
              <a:cxnLst/>
              <a:rect l="l" t="t" r="r" b="b"/>
              <a:pathLst>
                <a:path w="2823" h="2314" extrusionOk="0">
                  <a:moveTo>
                    <a:pt x="2480" y="0"/>
                  </a:moveTo>
                  <a:cubicBezTo>
                    <a:pt x="2336" y="92"/>
                    <a:pt x="2199" y="198"/>
                    <a:pt x="2070" y="297"/>
                  </a:cubicBezTo>
                  <a:cubicBezTo>
                    <a:pt x="1720" y="571"/>
                    <a:pt x="1377" y="845"/>
                    <a:pt x="1058" y="1141"/>
                  </a:cubicBezTo>
                  <a:cubicBezTo>
                    <a:pt x="677" y="1499"/>
                    <a:pt x="320" y="1887"/>
                    <a:pt x="0" y="2313"/>
                  </a:cubicBezTo>
                  <a:lnTo>
                    <a:pt x="122" y="2275"/>
                  </a:lnTo>
                  <a:cubicBezTo>
                    <a:pt x="175" y="2222"/>
                    <a:pt x="236" y="2169"/>
                    <a:pt x="289" y="2115"/>
                  </a:cubicBezTo>
                  <a:cubicBezTo>
                    <a:pt x="396" y="2016"/>
                    <a:pt x="502" y="1925"/>
                    <a:pt x="601" y="1834"/>
                  </a:cubicBezTo>
                  <a:cubicBezTo>
                    <a:pt x="1050" y="1408"/>
                    <a:pt x="1522" y="1012"/>
                    <a:pt x="2016" y="639"/>
                  </a:cubicBezTo>
                  <a:cubicBezTo>
                    <a:pt x="2283" y="442"/>
                    <a:pt x="2556" y="244"/>
                    <a:pt x="2823" y="53"/>
                  </a:cubicBezTo>
                  <a:cubicBezTo>
                    <a:pt x="2709" y="46"/>
                    <a:pt x="2587" y="23"/>
                    <a:pt x="2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564;p38"/>
            <p:cNvSpPr/>
            <p:nvPr/>
          </p:nvSpPr>
          <p:spPr>
            <a:xfrm>
              <a:off x="-2018326" y="-3949533"/>
              <a:ext cx="98204" cy="154001"/>
            </a:xfrm>
            <a:custGeom>
              <a:avLst/>
              <a:gdLst/>
              <a:ahLst/>
              <a:cxnLst/>
              <a:rect l="l" t="t" r="r" b="b"/>
              <a:pathLst>
                <a:path w="1621" h="2542" extrusionOk="0">
                  <a:moveTo>
                    <a:pt x="76" y="1"/>
                  </a:moveTo>
                  <a:cubicBezTo>
                    <a:pt x="31" y="176"/>
                    <a:pt x="0" y="351"/>
                    <a:pt x="0" y="526"/>
                  </a:cubicBezTo>
                  <a:lnTo>
                    <a:pt x="0" y="716"/>
                  </a:lnTo>
                  <a:cubicBezTo>
                    <a:pt x="206" y="1013"/>
                    <a:pt x="434" y="1294"/>
                    <a:pt x="685" y="1560"/>
                  </a:cubicBezTo>
                  <a:cubicBezTo>
                    <a:pt x="982" y="1895"/>
                    <a:pt x="1301" y="2207"/>
                    <a:pt x="1621" y="2542"/>
                  </a:cubicBezTo>
                  <a:cubicBezTo>
                    <a:pt x="1522" y="2002"/>
                    <a:pt x="1461" y="1454"/>
                    <a:pt x="1438" y="906"/>
                  </a:cubicBezTo>
                  <a:cubicBezTo>
                    <a:pt x="1134" y="701"/>
                    <a:pt x="837" y="457"/>
                    <a:pt x="540" y="259"/>
                  </a:cubicBezTo>
                  <a:cubicBezTo>
                    <a:pt x="388" y="160"/>
                    <a:pt x="236" y="69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5" name="Google Shape;9565;p38"/>
            <p:cNvSpPr/>
            <p:nvPr/>
          </p:nvSpPr>
          <p:spPr>
            <a:xfrm>
              <a:off x="-1625625" y="-4662538"/>
              <a:ext cx="146610" cy="196833"/>
            </a:xfrm>
            <a:custGeom>
              <a:avLst/>
              <a:gdLst/>
              <a:ahLst/>
              <a:cxnLst/>
              <a:rect l="l" t="t" r="r" b="b"/>
              <a:pathLst>
                <a:path w="2420" h="3249" extrusionOk="0">
                  <a:moveTo>
                    <a:pt x="2374" y="0"/>
                  </a:moveTo>
                  <a:cubicBezTo>
                    <a:pt x="2321" y="46"/>
                    <a:pt x="2260" y="99"/>
                    <a:pt x="2207" y="152"/>
                  </a:cubicBezTo>
                  <a:cubicBezTo>
                    <a:pt x="1461" y="860"/>
                    <a:pt x="928" y="1636"/>
                    <a:pt x="442" y="2450"/>
                  </a:cubicBezTo>
                  <a:cubicBezTo>
                    <a:pt x="289" y="2716"/>
                    <a:pt x="137" y="2975"/>
                    <a:pt x="0" y="3249"/>
                  </a:cubicBezTo>
                  <a:cubicBezTo>
                    <a:pt x="145" y="3180"/>
                    <a:pt x="289" y="3127"/>
                    <a:pt x="434" y="3066"/>
                  </a:cubicBezTo>
                  <a:cubicBezTo>
                    <a:pt x="480" y="2975"/>
                    <a:pt x="525" y="2876"/>
                    <a:pt x="571" y="2785"/>
                  </a:cubicBezTo>
                  <a:cubicBezTo>
                    <a:pt x="1043" y="1796"/>
                    <a:pt x="1720" y="860"/>
                    <a:pt x="2420" y="8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6" name="Google Shape;9566;p38"/>
            <p:cNvSpPr/>
            <p:nvPr/>
          </p:nvSpPr>
          <p:spPr>
            <a:xfrm>
              <a:off x="-1657916" y="-4664416"/>
              <a:ext cx="147579" cy="214401"/>
            </a:xfrm>
            <a:custGeom>
              <a:avLst/>
              <a:gdLst/>
              <a:ahLst/>
              <a:cxnLst/>
              <a:rect l="l" t="t" r="r" b="b"/>
              <a:pathLst>
                <a:path w="2436" h="3539" extrusionOk="0">
                  <a:moveTo>
                    <a:pt x="2435" y="1"/>
                  </a:moveTo>
                  <a:lnTo>
                    <a:pt x="2435" y="1"/>
                  </a:lnTo>
                  <a:cubicBezTo>
                    <a:pt x="1865" y="24"/>
                    <a:pt x="1210" y="237"/>
                    <a:pt x="640" y="510"/>
                  </a:cubicBezTo>
                  <a:cubicBezTo>
                    <a:pt x="587" y="670"/>
                    <a:pt x="541" y="830"/>
                    <a:pt x="495" y="990"/>
                  </a:cubicBezTo>
                  <a:cubicBezTo>
                    <a:pt x="267" y="1827"/>
                    <a:pt x="100" y="2679"/>
                    <a:pt x="1" y="3538"/>
                  </a:cubicBezTo>
                  <a:lnTo>
                    <a:pt x="54" y="3508"/>
                  </a:lnTo>
                  <a:cubicBezTo>
                    <a:pt x="434" y="2663"/>
                    <a:pt x="906" y="1865"/>
                    <a:pt x="1461" y="1119"/>
                  </a:cubicBezTo>
                  <a:cubicBezTo>
                    <a:pt x="1751" y="716"/>
                    <a:pt x="2078" y="343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567;p38"/>
            <p:cNvSpPr/>
            <p:nvPr/>
          </p:nvSpPr>
          <p:spPr>
            <a:xfrm>
              <a:off x="-1969920" y="-4520409"/>
              <a:ext cx="1023723" cy="1030448"/>
            </a:xfrm>
            <a:custGeom>
              <a:avLst/>
              <a:gdLst/>
              <a:ahLst/>
              <a:cxnLst/>
              <a:rect l="l" t="t" r="r" b="b"/>
              <a:pathLst>
                <a:path w="16898" h="17009" extrusionOk="0">
                  <a:moveTo>
                    <a:pt x="9871" y="1"/>
                  </a:moveTo>
                  <a:cubicBezTo>
                    <a:pt x="9770" y="1"/>
                    <a:pt x="9667" y="2"/>
                    <a:pt x="9563" y="5"/>
                  </a:cubicBezTo>
                  <a:cubicBezTo>
                    <a:pt x="6398" y="188"/>
                    <a:pt x="3408" y="1527"/>
                    <a:pt x="2009" y="4227"/>
                  </a:cubicBezTo>
                  <a:cubicBezTo>
                    <a:pt x="274" y="7621"/>
                    <a:pt x="0" y="11584"/>
                    <a:pt x="2214" y="16096"/>
                  </a:cubicBezTo>
                  <a:cubicBezTo>
                    <a:pt x="2366" y="16400"/>
                    <a:pt x="2541" y="16712"/>
                    <a:pt x="2731" y="17009"/>
                  </a:cubicBezTo>
                  <a:cubicBezTo>
                    <a:pt x="1735" y="15236"/>
                    <a:pt x="1506" y="13593"/>
                    <a:pt x="1841" y="12581"/>
                  </a:cubicBezTo>
                  <a:cubicBezTo>
                    <a:pt x="2077" y="11858"/>
                    <a:pt x="2518" y="11310"/>
                    <a:pt x="2503" y="10314"/>
                  </a:cubicBezTo>
                  <a:cubicBezTo>
                    <a:pt x="2496" y="9576"/>
                    <a:pt x="2267" y="8670"/>
                    <a:pt x="2579" y="8130"/>
                  </a:cubicBezTo>
                  <a:cubicBezTo>
                    <a:pt x="2838" y="7689"/>
                    <a:pt x="3302" y="7712"/>
                    <a:pt x="3606" y="7347"/>
                  </a:cubicBezTo>
                  <a:cubicBezTo>
                    <a:pt x="4116" y="6753"/>
                    <a:pt x="3987" y="5536"/>
                    <a:pt x="4580" y="4828"/>
                  </a:cubicBezTo>
                  <a:cubicBezTo>
                    <a:pt x="5280" y="4030"/>
                    <a:pt x="6368" y="4303"/>
                    <a:pt x="7213" y="3801"/>
                  </a:cubicBezTo>
                  <a:cubicBezTo>
                    <a:pt x="7981" y="3352"/>
                    <a:pt x="8559" y="2409"/>
                    <a:pt x="9541" y="2310"/>
                  </a:cubicBezTo>
                  <a:cubicBezTo>
                    <a:pt x="9597" y="2305"/>
                    <a:pt x="9652" y="2302"/>
                    <a:pt x="9705" y="2302"/>
                  </a:cubicBezTo>
                  <a:cubicBezTo>
                    <a:pt x="10496" y="2302"/>
                    <a:pt x="10992" y="2849"/>
                    <a:pt x="11755" y="2934"/>
                  </a:cubicBezTo>
                  <a:cubicBezTo>
                    <a:pt x="11859" y="2948"/>
                    <a:pt x="11964" y="2954"/>
                    <a:pt x="12069" y="2954"/>
                  </a:cubicBezTo>
                  <a:cubicBezTo>
                    <a:pt x="12824" y="2954"/>
                    <a:pt x="13609" y="2645"/>
                    <a:pt x="14477" y="2645"/>
                  </a:cubicBezTo>
                  <a:cubicBezTo>
                    <a:pt x="14495" y="2645"/>
                    <a:pt x="14513" y="2645"/>
                    <a:pt x="14531" y="2645"/>
                  </a:cubicBezTo>
                  <a:cubicBezTo>
                    <a:pt x="15520" y="2645"/>
                    <a:pt x="16494" y="3101"/>
                    <a:pt x="16898" y="3634"/>
                  </a:cubicBezTo>
                  <a:cubicBezTo>
                    <a:pt x="16852" y="3550"/>
                    <a:pt x="16821" y="3459"/>
                    <a:pt x="16814" y="3368"/>
                  </a:cubicBezTo>
                  <a:cubicBezTo>
                    <a:pt x="15586" y="1799"/>
                    <a:pt x="13451" y="1"/>
                    <a:pt x="9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8" name="Google Shape;9568;p38"/>
            <p:cNvSpPr/>
            <p:nvPr/>
          </p:nvSpPr>
          <p:spPr>
            <a:xfrm>
              <a:off x="-1799863" y="-4155576"/>
              <a:ext cx="77485" cy="17145"/>
            </a:xfrm>
            <a:custGeom>
              <a:avLst/>
              <a:gdLst/>
              <a:ahLst/>
              <a:cxnLst/>
              <a:rect l="l" t="t" r="r" b="b"/>
              <a:pathLst>
                <a:path w="1279" h="283" extrusionOk="0">
                  <a:moveTo>
                    <a:pt x="1279" y="1"/>
                  </a:moveTo>
                  <a:lnTo>
                    <a:pt x="1279" y="1"/>
                  </a:lnTo>
                  <a:cubicBezTo>
                    <a:pt x="845" y="77"/>
                    <a:pt x="419" y="168"/>
                    <a:pt x="0" y="282"/>
                  </a:cubicBezTo>
                  <a:cubicBezTo>
                    <a:pt x="145" y="260"/>
                    <a:pt x="290" y="237"/>
                    <a:pt x="434" y="206"/>
                  </a:cubicBezTo>
                  <a:cubicBezTo>
                    <a:pt x="700" y="161"/>
                    <a:pt x="982" y="115"/>
                    <a:pt x="1256" y="9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9" name="Google Shape;9569;p38"/>
            <p:cNvSpPr/>
            <p:nvPr/>
          </p:nvSpPr>
          <p:spPr>
            <a:xfrm>
              <a:off x="-1903097" y="-4212646"/>
              <a:ext cx="197802" cy="83907"/>
            </a:xfrm>
            <a:custGeom>
              <a:avLst/>
              <a:gdLst/>
              <a:ahLst/>
              <a:cxnLst/>
              <a:rect l="l" t="t" r="r" b="b"/>
              <a:pathLst>
                <a:path w="3265" h="1385" extrusionOk="0">
                  <a:moveTo>
                    <a:pt x="2218" y="1"/>
                  </a:moveTo>
                  <a:cubicBezTo>
                    <a:pt x="1976" y="1"/>
                    <a:pt x="1734" y="13"/>
                    <a:pt x="1491" y="38"/>
                  </a:cubicBezTo>
                  <a:cubicBezTo>
                    <a:pt x="1119" y="76"/>
                    <a:pt x="753" y="144"/>
                    <a:pt x="396" y="243"/>
                  </a:cubicBezTo>
                  <a:cubicBezTo>
                    <a:pt x="244" y="616"/>
                    <a:pt x="114" y="996"/>
                    <a:pt x="0" y="1384"/>
                  </a:cubicBezTo>
                  <a:cubicBezTo>
                    <a:pt x="989" y="943"/>
                    <a:pt x="2032" y="692"/>
                    <a:pt x="3089" y="532"/>
                  </a:cubicBezTo>
                  <a:cubicBezTo>
                    <a:pt x="3135" y="372"/>
                    <a:pt x="3196" y="220"/>
                    <a:pt x="3264" y="76"/>
                  </a:cubicBezTo>
                  <a:cubicBezTo>
                    <a:pt x="2917" y="26"/>
                    <a:pt x="2568" y="1"/>
                    <a:pt x="2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570;p38"/>
            <p:cNvSpPr/>
            <p:nvPr/>
          </p:nvSpPr>
          <p:spPr>
            <a:xfrm>
              <a:off x="-1666640" y="-4467156"/>
              <a:ext cx="245723" cy="101960"/>
            </a:xfrm>
            <a:custGeom>
              <a:avLst/>
              <a:gdLst/>
              <a:ahLst/>
              <a:cxnLst/>
              <a:rect l="l" t="t" r="r" b="b"/>
              <a:pathLst>
                <a:path w="4056" h="1683" extrusionOk="0">
                  <a:moveTo>
                    <a:pt x="723" y="1"/>
                  </a:moveTo>
                  <a:cubicBezTo>
                    <a:pt x="472" y="115"/>
                    <a:pt x="236" y="229"/>
                    <a:pt x="0" y="358"/>
                  </a:cubicBezTo>
                  <a:cubicBezTo>
                    <a:pt x="1202" y="473"/>
                    <a:pt x="2336" y="777"/>
                    <a:pt x="3234" y="1309"/>
                  </a:cubicBezTo>
                  <a:cubicBezTo>
                    <a:pt x="3431" y="1431"/>
                    <a:pt x="3614" y="1553"/>
                    <a:pt x="3804" y="1682"/>
                  </a:cubicBezTo>
                  <a:cubicBezTo>
                    <a:pt x="3888" y="1637"/>
                    <a:pt x="3964" y="1591"/>
                    <a:pt x="4055" y="1553"/>
                  </a:cubicBezTo>
                  <a:cubicBezTo>
                    <a:pt x="4040" y="1553"/>
                    <a:pt x="4032" y="1545"/>
                    <a:pt x="4025" y="1538"/>
                  </a:cubicBezTo>
                  <a:cubicBezTo>
                    <a:pt x="3637" y="1294"/>
                    <a:pt x="3234" y="1066"/>
                    <a:pt x="2830" y="830"/>
                  </a:cubicBezTo>
                  <a:cubicBezTo>
                    <a:pt x="2168" y="457"/>
                    <a:pt x="1461" y="176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571;p38"/>
            <p:cNvSpPr/>
            <p:nvPr/>
          </p:nvSpPr>
          <p:spPr>
            <a:xfrm>
              <a:off x="-1491070" y="-4440379"/>
              <a:ext cx="120862" cy="59977"/>
            </a:xfrm>
            <a:custGeom>
              <a:avLst/>
              <a:gdLst/>
              <a:ahLst/>
              <a:cxnLst/>
              <a:rect l="l" t="t" r="r" b="b"/>
              <a:pathLst>
                <a:path w="1995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84"/>
                    <a:pt x="313" y="175"/>
                    <a:pt x="457" y="266"/>
                  </a:cubicBezTo>
                  <a:cubicBezTo>
                    <a:pt x="845" y="502"/>
                    <a:pt x="1241" y="738"/>
                    <a:pt x="1606" y="989"/>
                  </a:cubicBezTo>
                  <a:lnTo>
                    <a:pt x="1637" y="989"/>
                  </a:lnTo>
                  <a:cubicBezTo>
                    <a:pt x="1697" y="982"/>
                    <a:pt x="1756" y="978"/>
                    <a:pt x="1815" y="978"/>
                  </a:cubicBezTo>
                  <a:cubicBezTo>
                    <a:pt x="1874" y="978"/>
                    <a:pt x="1933" y="982"/>
                    <a:pt x="1994" y="989"/>
                  </a:cubicBezTo>
                  <a:cubicBezTo>
                    <a:pt x="1880" y="906"/>
                    <a:pt x="1758" y="822"/>
                    <a:pt x="1629" y="746"/>
                  </a:cubicBezTo>
                  <a:cubicBezTo>
                    <a:pt x="1112" y="434"/>
                    <a:pt x="564" y="18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572;p38"/>
            <p:cNvSpPr/>
            <p:nvPr/>
          </p:nvSpPr>
          <p:spPr>
            <a:xfrm>
              <a:off x="-1865778" y="-4326118"/>
              <a:ext cx="259535" cy="97356"/>
            </a:xfrm>
            <a:custGeom>
              <a:avLst/>
              <a:gdLst/>
              <a:ahLst/>
              <a:cxnLst/>
              <a:rect l="l" t="t" r="r" b="b"/>
              <a:pathLst>
                <a:path w="4284" h="1607" extrusionOk="0">
                  <a:moveTo>
                    <a:pt x="944" y="1"/>
                  </a:moveTo>
                  <a:cubicBezTo>
                    <a:pt x="693" y="320"/>
                    <a:pt x="472" y="663"/>
                    <a:pt x="290" y="1020"/>
                  </a:cubicBezTo>
                  <a:cubicBezTo>
                    <a:pt x="183" y="1211"/>
                    <a:pt x="92" y="1408"/>
                    <a:pt x="1" y="1606"/>
                  </a:cubicBezTo>
                  <a:cubicBezTo>
                    <a:pt x="145" y="1561"/>
                    <a:pt x="282" y="1515"/>
                    <a:pt x="427" y="1477"/>
                  </a:cubicBezTo>
                  <a:cubicBezTo>
                    <a:pt x="1020" y="1317"/>
                    <a:pt x="1629" y="1218"/>
                    <a:pt x="2245" y="1188"/>
                  </a:cubicBezTo>
                  <a:cubicBezTo>
                    <a:pt x="2338" y="1184"/>
                    <a:pt x="2432" y="1182"/>
                    <a:pt x="2526" y="1182"/>
                  </a:cubicBezTo>
                  <a:cubicBezTo>
                    <a:pt x="2807" y="1182"/>
                    <a:pt x="3091" y="1199"/>
                    <a:pt x="3371" y="1233"/>
                  </a:cubicBezTo>
                  <a:cubicBezTo>
                    <a:pt x="3660" y="1104"/>
                    <a:pt x="3972" y="1013"/>
                    <a:pt x="4284" y="967"/>
                  </a:cubicBezTo>
                  <a:cubicBezTo>
                    <a:pt x="4231" y="960"/>
                    <a:pt x="4177" y="944"/>
                    <a:pt x="4124" y="937"/>
                  </a:cubicBezTo>
                  <a:cubicBezTo>
                    <a:pt x="3713" y="838"/>
                    <a:pt x="3310" y="716"/>
                    <a:pt x="2907" y="594"/>
                  </a:cubicBezTo>
                  <a:cubicBezTo>
                    <a:pt x="2252" y="397"/>
                    <a:pt x="1606" y="168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3" name="Google Shape;9573;p38"/>
            <p:cNvSpPr/>
            <p:nvPr/>
          </p:nvSpPr>
          <p:spPr>
            <a:xfrm>
              <a:off x="-1220505" y="-4501265"/>
              <a:ext cx="115288" cy="111169"/>
            </a:xfrm>
            <a:custGeom>
              <a:avLst/>
              <a:gdLst/>
              <a:ahLst/>
              <a:cxnLst/>
              <a:rect l="l" t="t" r="r" b="b"/>
              <a:pathLst>
                <a:path w="1903" h="1835" extrusionOk="0">
                  <a:moveTo>
                    <a:pt x="1" y="1"/>
                  </a:moveTo>
                  <a:cubicBezTo>
                    <a:pt x="617" y="435"/>
                    <a:pt x="1172" y="944"/>
                    <a:pt x="1659" y="1522"/>
                  </a:cubicBezTo>
                  <a:cubicBezTo>
                    <a:pt x="1743" y="1629"/>
                    <a:pt x="1827" y="1728"/>
                    <a:pt x="1903" y="1834"/>
                  </a:cubicBezTo>
                  <a:cubicBezTo>
                    <a:pt x="1553" y="1332"/>
                    <a:pt x="1150" y="868"/>
                    <a:pt x="701" y="450"/>
                  </a:cubicBezTo>
                  <a:cubicBezTo>
                    <a:pt x="571" y="336"/>
                    <a:pt x="434" y="214"/>
                    <a:pt x="297" y="100"/>
                  </a:cubicBezTo>
                  <a:cubicBezTo>
                    <a:pt x="206" y="69"/>
                    <a:pt x="100" y="3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4" name="Google Shape;9574;p38"/>
            <p:cNvSpPr/>
            <p:nvPr/>
          </p:nvSpPr>
          <p:spPr>
            <a:xfrm>
              <a:off x="-1918788" y="-3926450"/>
              <a:ext cx="100567" cy="97295"/>
            </a:xfrm>
            <a:custGeom>
              <a:avLst/>
              <a:gdLst/>
              <a:ahLst/>
              <a:cxnLst/>
              <a:rect l="l" t="t" r="r" b="b"/>
              <a:pathLst>
                <a:path w="1660" h="1606" extrusionOk="0">
                  <a:moveTo>
                    <a:pt x="1629" y="0"/>
                  </a:moveTo>
                  <a:cubicBezTo>
                    <a:pt x="1370" y="190"/>
                    <a:pt x="1111" y="380"/>
                    <a:pt x="868" y="593"/>
                  </a:cubicBezTo>
                  <a:cubicBezTo>
                    <a:pt x="526" y="883"/>
                    <a:pt x="229" y="1225"/>
                    <a:pt x="1" y="1605"/>
                  </a:cubicBezTo>
                  <a:lnTo>
                    <a:pt x="92" y="1514"/>
                  </a:lnTo>
                  <a:cubicBezTo>
                    <a:pt x="343" y="1301"/>
                    <a:pt x="609" y="1103"/>
                    <a:pt x="891" y="928"/>
                  </a:cubicBezTo>
                  <a:cubicBezTo>
                    <a:pt x="1111" y="799"/>
                    <a:pt x="1347" y="692"/>
                    <a:pt x="1583" y="586"/>
                  </a:cubicBezTo>
                  <a:lnTo>
                    <a:pt x="1659" y="555"/>
                  </a:lnTo>
                  <a:lnTo>
                    <a:pt x="1659" y="510"/>
                  </a:lnTo>
                  <a:cubicBezTo>
                    <a:pt x="1659" y="342"/>
                    <a:pt x="1644" y="175"/>
                    <a:pt x="1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5" name="Google Shape;9575;p38"/>
            <p:cNvSpPr/>
            <p:nvPr/>
          </p:nvSpPr>
          <p:spPr>
            <a:xfrm>
              <a:off x="-1779144" y="-4064762"/>
              <a:ext cx="16660" cy="6543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275" y="1"/>
                  </a:moveTo>
                  <a:lnTo>
                    <a:pt x="1" y="107"/>
                  </a:lnTo>
                  <a:cubicBezTo>
                    <a:pt x="46" y="100"/>
                    <a:pt x="100" y="84"/>
                    <a:pt x="138" y="77"/>
                  </a:cubicBezTo>
                  <a:cubicBezTo>
                    <a:pt x="183" y="54"/>
                    <a:pt x="229" y="23"/>
                    <a:pt x="275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6" name="Google Shape;9576;p38"/>
            <p:cNvSpPr/>
            <p:nvPr/>
          </p:nvSpPr>
          <p:spPr>
            <a:xfrm>
              <a:off x="-1928481" y="-4125588"/>
              <a:ext cx="199195" cy="131403"/>
            </a:xfrm>
            <a:custGeom>
              <a:avLst/>
              <a:gdLst/>
              <a:ahLst/>
              <a:cxnLst/>
              <a:rect l="l" t="t" r="r" b="b"/>
              <a:pathLst>
                <a:path w="3288" h="2169" extrusionOk="0">
                  <a:moveTo>
                    <a:pt x="3287" y="0"/>
                  </a:moveTo>
                  <a:cubicBezTo>
                    <a:pt x="2983" y="38"/>
                    <a:pt x="2686" y="99"/>
                    <a:pt x="2397" y="160"/>
                  </a:cubicBezTo>
                  <a:cubicBezTo>
                    <a:pt x="2017" y="244"/>
                    <a:pt x="1637" y="305"/>
                    <a:pt x="1264" y="388"/>
                  </a:cubicBezTo>
                  <a:cubicBezTo>
                    <a:pt x="914" y="457"/>
                    <a:pt x="564" y="556"/>
                    <a:pt x="229" y="685"/>
                  </a:cubicBezTo>
                  <a:cubicBezTo>
                    <a:pt x="123" y="1172"/>
                    <a:pt x="46" y="1667"/>
                    <a:pt x="1" y="2169"/>
                  </a:cubicBezTo>
                  <a:cubicBezTo>
                    <a:pt x="115" y="2077"/>
                    <a:pt x="229" y="2001"/>
                    <a:pt x="351" y="1925"/>
                  </a:cubicBezTo>
                  <a:cubicBezTo>
                    <a:pt x="663" y="1629"/>
                    <a:pt x="1013" y="1370"/>
                    <a:pt x="1385" y="1157"/>
                  </a:cubicBezTo>
                  <a:cubicBezTo>
                    <a:pt x="1735" y="967"/>
                    <a:pt x="2093" y="814"/>
                    <a:pt x="2466" y="678"/>
                  </a:cubicBezTo>
                  <a:cubicBezTo>
                    <a:pt x="2694" y="594"/>
                    <a:pt x="2922" y="518"/>
                    <a:pt x="3151" y="434"/>
                  </a:cubicBezTo>
                  <a:cubicBezTo>
                    <a:pt x="3204" y="297"/>
                    <a:pt x="3249" y="153"/>
                    <a:pt x="3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7" name="Google Shape;9577;p38"/>
            <p:cNvSpPr/>
            <p:nvPr/>
          </p:nvSpPr>
          <p:spPr>
            <a:xfrm>
              <a:off x="-1918303" y="-3859203"/>
              <a:ext cx="96811" cy="138795"/>
            </a:xfrm>
            <a:custGeom>
              <a:avLst/>
              <a:gdLst/>
              <a:ahLst/>
              <a:cxnLst/>
              <a:rect l="l" t="t" r="r" b="b"/>
              <a:pathLst>
                <a:path w="1598" h="2291" extrusionOk="0">
                  <a:moveTo>
                    <a:pt x="1598" y="1"/>
                  </a:moveTo>
                  <a:lnTo>
                    <a:pt x="1598" y="1"/>
                  </a:lnTo>
                  <a:cubicBezTo>
                    <a:pt x="1354" y="115"/>
                    <a:pt x="1126" y="244"/>
                    <a:pt x="906" y="396"/>
                  </a:cubicBezTo>
                  <a:cubicBezTo>
                    <a:pt x="578" y="640"/>
                    <a:pt x="274" y="906"/>
                    <a:pt x="0" y="1203"/>
                  </a:cubicBezTo>
                  <a:cubicBezTo>
                    <a:pt x="61" y="1560"/>
                    <a:pt x="145" y="1918"/>
                    <a:pt x="244" y="2291"/>
                  </a:cubicBezTo>
                  <a:cubicBezTo>
                    <a:pt x="464" y="1857"/>
                    <a:pt x="753" y="1462"/>
                    <a:pt x="1103" y="1134"/>
                  </a:cubicBezTo>
                  <a:cubicBezTo>
                    <a:pt x="1157" y="1081"/>
                    <a:pt x="1210" y="1028"/>
                    <a:pt x="1271" y="975"/>
                  </a:cubicBezTo>
                  <a:cubicBezTo>
                    <a:pt x="1415" y="663"/>
                    <a:pt x="1529" y="336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8" name="Google Shape;9578;p38"/>
            <p:cNvSpPr/>
            <p:nvPr/>
          </p:nvSpPr>
          <p:spPr>
            <a:xfrm>
              <a:off x="-1145382" y="-4472669"/>
              <a:ext cx="128193" cy="125890"/>
            </a:xfrm>
            <a:custGeom>
              <a:avLst/>
              <a:gdLst/>
              <a:ahLst/>
              <a:cxnLst/>
              <a:rect l="l" t="t" r="r" b="b"/>
              <a:pathLst>
                <a:path w="2116" h="2078" extrusionOk="0">
                  <a:moveTo>
                    <a:pt x="1" y="1"/>
                  </a:moveTo>
                  <a:lnTo>
                    <a:pt x="1" y="1"/>
                  </a:lnTo>
                  <a:cubicBezTo>
                    <a:pt x="374" y="373"/>
                    <a:pt x="716" y="784"/>
                    <a:pt x="1013" y="1218"/>
                  </a:cubicBezTo>
                  <a:cubicBezTo>
                    <a:pt x="1157" y="1439"/>
                    <a:pt x="1287" y="1667"/>
                    <a:pt x="1401" y="1895"/>
                  </a:cubicBezTo>
                  <a:cubicBezTo>
                    <a:pt x="1644" y="1933"/>
                    <a:pt x="1880" y="1994"/>
                    <a:pt x="2116" y="2078"/>
                  </a:cubicBezTo>
                  <a:cubicBezTo>
                    <a:pt x="1910" y="1629"/>
                    <a:pt x="1659" y="1203"/>
                    <a:pt x="1378" y="807"/>
                  </a:cubicBezTo>
                  <a:cubicBezTo>
                    <a:pt x="944" y="495"/>
                    <a:pt x="488" y="22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9" name="Google Shape;9579;p38"/>
            <p:cNvSpPr/>
            <p:nvPr/>
          </p:nvSpPr>
          <p:spPr>
            <a:xfrm>
              <a:off x="-1308957" y="-4517804"/>
              <a:ext cx="199619" cy="162725"/>
            </a:xfrm>
            <a:custGeom>
              <a:avLst/>
              <a:gdLst/>
              <a:ahLst/>
              <a:cxnLst/>
              <a:rect l="l" t="t" r="r" b="b"/>
              <a:pathLst>
                <a:path w="3295" h="2686" extrusionOk="0">
                  <a:moveTo>
                    <a:pt x="0" y="0"/>
                  </a:moveTo>
                  <a:lnTo>
                    <a:pt x="0" y="0"/>
                  </a:lnTo>
                  <a:cubicBezTo>
                    <a:pt x="456" y="350"/>
                    <a:pt x="890" y="738"/>
                    <a:pt x="1286" y="1156"/>
                  </a:cubicBezTo>
                  <a:cubicBezTo>
                    <a:pt x="1605" y="1476"/>
                    <a:pt x="1917" y="1795"/>
                    <a:pt x="2214" y="2123"/>
                  </a:cubicBezTo>
                  <a:cubicBezTo>
                    <a:pt x="2381" y="2305"/>
                    <a:pt x="2549" y="2488"/>
                    <a:pt x="2701" y="2686"/>
                  </a:cubicBezTo>
                  <a:cubicBezTo>
                    <a:pt x="2891" y="2648"/>
                    <a:pt x="3089" y="2625"/>
                    <a:pt x="3294" y="2610"/>
                  </a:cubicBezTo>
                  <a:cubicBezTo>
                    <a:pt x="2747" y="1834"/>
                    <a:pt x="2069" y="1156"/>
                    <a:pt x="1301" y="601"/>
                  </a:cubicBezTo>
                  <a:cubicBezTo>
                    <a:pt x="1019" y="403"/>
                    <a:pt x="723" y="221"/>
                    <a:pt x="418" y="53"/>
                  </a:cubicBezTo>
                  <a:cubicBezTo>
                    <a:pt x="282" y="30"/>
                    <a:pt x="145" y="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0" name="Google Shape;9580;p38"/>
            <p:cNvSpPr/>
            <p:nvPr/>
          </p:nvSpPr>
          <p:spPr>
            <a:xfrm>
              <a:off x="-1890193" y="-3726889"/>
              <a:ext cx="85785" cy="236938"/>
            </a:xfrm>
            <a:custGeom>
              <a:avLst/>
              <a:gdLst/>
              <a:ahLst/>
              <a:cxnLst/>
              <a:rect l="l" t="t" r="r" b="b"/>
              <a:pathLst>
                <a:path w="1416" h="3911" extrusionOk="0">
                  <a:moveTo>
                    <a:pt x="411" y="0"/>
                  </a:moveTo>
                  <a:cubicBezTo>
                    <a:pt x="282" y="183"/>
                    <a:pt x="183" y="373"/>
                    <a:pt x="92" y="579"/>
                  </a:cubicBezTo>
                  <a:cubicBezTo>
                    <a:pt x="61" y="662"/>
                    <a:pt x="31" y="746"/>
                    <a:pt x="0" y="837"/>
                  </a:cubicBezTo>
                  <a:cubicBezTo>
                    <a:pt x="244" y="1575"/>
                    <a:pt x="540" y="2298"/>
                    <a:pt x="898" y="2998"/>
                  </a:cubicBezTo>
                  <a:cubicBezTo>
                    <a:pt x="1050" y="3302"/>
                    <a:pt x="1225" y="3614"/>
                    <a:pt x="1415" y="3911"/>
                  </a:cubicBezTo>
                  <a:cubicBezTo>
                    <a:pt x="571" y="2420"/>
                    <a:pt x="274" y="1005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1" name="Google Shape;9581;p38"/>
            <p:cNvSpPr/>
            <p:nvPr/>
          </p:nvSpPr>
          <p:spPr>
            <a:xfrm>
              <a:off x="-1423762" y="-4520591"/>
              <a:ext cx="254507" cy="172902"/>
            </a:xfrm>
            <a:custGeom>
              <a:avLst/>
              <a:gdLst/>
              <a:ahLst/>
              <a:cxnLst/>
              <a:rect l="l" t="t" r="r" b="b"/>
              <a:pathLst>
                <a:path w="4201" h="2854" extrusionOk="0">
                  <a:moveTo>
                    <a:pt x="1157" y="0"/>
                  </a:moveTo>
                  <a:cubicBezTo>
                    <a:pt x="959" y="0"/>
                    <a:pt x="754" y="0"/>
                    <a:pt x="548" y="8"/>
                  </a:cubicBezTo>
                  <a:cubicBezTo>
                    <a:pt x="366" y="16"/>
                    <a:pt x="183" y="31"/>
                    <a:pt x="1" y="54"/>
                  </a:cubicBezTo>
                  <a:cubicBezTo>
                    <a:pt x="1142" y="434"/>
                    <a:pt x="2131" y="997"/>
                    <a:pt x="2831" y="1667"/>
                  </a:cubicBezTo>
                  <a:cubicBezTo>
                    <a:pt x="3234" y="2047"/>
                    <a:pt x="3569" y="2450"/>
                    <a:pt x="3919" y="2853"/>
                  </a:cubicBezTo>
                  <a:lnTo>
                    <a:pt x="4200" y="2800"/>
                  </a:lnTo>
                  <a:cubicBezTo>
                    <a:pt x="4018" y="2572"/>
                    <a:pt x="3805" y="2344"/>
                    <a:pt x="3584" y="2123"/>
                  </a:cubicBezTo>
                  <a:cubicBezTo>
                    <a:pt x="3257" y="1796"/>
                    <a:pt x="2922" y="1461"/>
                    <a:pt x="2580" y="1142"/>
                  </a:cubicBezTo>
                  <a:cubicBezTo>
                    <a:pt x="2146" y="708"/>
                    <a:pt x="1667" y="328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2" name="Google Shape;9582;p38"/>
            <p:cNvSpPr/>
            <p:nvPr/>
          </p:nvSpPr>
          <p:spPr>
            <a:xfrm>
              <a:off x="-1006646" y="-4377251"/>
              <a:ext cx="59977" cy="77000"/>
            </a:xfrm>
            <a:custGeom>
              <a:avLst/>
              <a:gdLst/>
              <a:ahLst/>
              <a:cxnLst/>
              <a:rect l="l" t="t" r="r" b="b"/>
              <a:pathLst>
                <a:path w="990" h="1271" extrusionOk="0">
                  <a:moveTo>
                    <a:pt x="1" y="0"/>
                  </a:moveTo>
                  <a:cubicBezTo>
                    <a:pt x="123" y="236"/>
                    <a:pt x="229" y="472"/>
                    <a:pt x="320" y="723"/>
                  </a:cubicBezTo>
                  <a:cubicBezTo>
                    <a:pt x="579" y="860"/>
                    <a:pt x="807" y="1043"/>
                    <a:pt x="990" y="1271"/>
                  </a:cubicBezTo>
                  <a:cubicBezTo>
                    <a:pt x="944" y="1187"/>
                    <a:pt x="914" y="1096"/>
                    <a:pt x="906" y="1005"/>
                  </a:cubicBezTo>
                  <a:cubicBezTo>
                    <a:pt x="632" y="655"/>
                    <a:pt x="328" y="31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3" name="Google Shape;9583;p38"/>
            <p:cNvSpPr/>
            <p:nvPr/>
          </p:nvSpPr>
          <p:spPr>
            <a:xfrm>
              <a:off x="-1583217" y="-4408572"/>
              <a:ext cx="127284" cy="64096"/>
            </a:xfrm>
            <a:custGeom>
              <a:avLst/>
              <a:gdLst/>
              <a:ahLst/>
              <a:cxnLst/>
              <a:rect l="l" t="t" r="r" b="b"/>
              <a:pathLst>
                <a:path w="2101" h="1058" extrusionOk="0">
                  <a:moveTo>
                    <a:pt x="0" y="0"/>
                  </a:moveTo>
                  <a:cubicBezTo>
                    <a:pt x="457" y="213"/>
                    <a:pt x="875" y="472"/>
                    <a:pt x="1309" y="708"/>
                  </a:cubicBezTo>
                  <a:cubicBezTo>
                    <a:pt x="1522" y="822"/>
                    <a:pt x="1735" y="943"/>
                    <a:pt x="1940" y="1058"/>
                  </a:cubicBezTo>
                  <a:cubicBezTo>
                    <a:pt x="1994" y="1012"/>
                    <a:pt x="2047" y="966"/>
                    <a:pt x="2100" y="928"/>
                  </a:cubicBezTo>
                  <a:cubicBezTo>
                    <a:pt x="1879" y="784"/>
                    <a:pt x="1651" y="639"/>
                    <a:pt x="1408" y="510"/>
                  </a:cubicBezTo>
                  <a:cubicBezTo>
                    <a:pt x="959" y="282"/>
                    <a:pt x="487" y="10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4" name="Google Shape;9584;p38"/>
            <p:cNvSpPr/>
            <p:nvPr/>
          </p:nvSpPr>
          <p:spPr>
            <a:xfrm>
              <a:off x="-1437575" y="-4499871"/>
              <a:ext cx="227730" cy="158302"/>
            </a:xfrm>
            <a:custGeom>
              <a:avLst/>
              <a:gdLst/>
              <a:ahLst/>
              <a:cxnLst/>
              <a:rect l="l" t="t" r="r" b="b"/>
              <a:pathLst>
                <a:path w="3759" h="2613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83"/>
                    <a:pt x="670" y="389"/>
                    <a:pt x="982" y="625"/>
                  </a:cubicBezTo>
                  <a:cubicBezTo>
                    <a:pt x="1393" y="929"/>
                    <a:pt x="1750" y="1264"/>
                    <a:pt x="2115" y="1591"/>
                  </a:cubicBezTo>
                  <a:cubicBezTo>
                    <a:pt x="2465" y="1888"/>
                    <a:pt x="2785" y="2222"/>
                    <a:pt x="3082" y="2572"/>
                  </a:cubicBezTo>
                  <a:lnTo>
                    <a:pt x="3112" y="2610"/>
                  </a:lnTo>
                  <a:cubicBezTo>
                    <a:pt x="3162" y="2612"/>
                    <a:pt x="3213" y="2613"/>
                    <a:pt x="3264" y="2613"/>
                  </a:cubicBezTo>
                  <a:cubicBezTo>
                    <a:pt x="3429" y="2613"/>
                    <a:pt x="3596" y="2603"/>
                    <a:pt x="3759" y="2580"/>
                  </a:cubicBezTo>
                  <a:cubicBezTo>
                    <a:pt x="3386" y="2146"/>
                    <a:pt x="2983" y="1735"/>
                    <a:pt x="2557" y="1355"/>
                  </a:cubicBezTo>
                  <a:cubicBezTo>
                    <a:pt x="2085" y="959"/>
                    <a:pt x="1560" y="640"/>
                    <a:pt x="997" y="389"/>
                  </a:cubicBezTo>
                  <a:cubicBezTo>
                    <a:pt x="677" y="237"/>
                    <a:pt x="343" y="10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5" name="Google Shape;9585;p38"/>
            <p:cNvSpPr/>
            <p:nvPr/>
          </p:nvSpPr>
          <p:spPr>
            <a:xfrm>
              <a:off x="-1740431" y="-4423355"/>
              <a:ext cx="257718" cy="100082"/>
            </a:xfrm>
            <a:custGeom>
              <a:avLst/>
              <a:gdLst/>
              <a:ahLst/>
              <a:cxnLst/>
              <a:rect l="l" t="t" r="r" b="b"/>
              <a:pathLst>
                <a:path w="4254" h="1652" extrusionOk="0">
                  <a:moveTo>
                    <a:pt x="610" y="1"/>
                  </a:moveTo>
                  <a:cubicBezTo>
                    <a:pt x="397" y="145"/>
                    <a:pt x="191" y="290"/>
                    <a:pt x="1" y="450"/>
                  </a:cubicBezTo>
                  <a:cubicBezTo>
                    <a:pt x="244" y="503"/>
                    <a:pt x="488" y="571"/>
                    <a:pt x="724" y="640"/>
                  </a:cubicBezTo>
                  <a:cubicBezTo>
                    <a:pt x="1774" y="830"/>
                    <a:pt x="2816" y="1066"/>
                    <a:pt x="3752" y="1469"/>
                  </a:cubicBezTo>
                  <a:cubicBezTo>
                    <a:pt x="3881" y="1530"/>
                    <a:pt x="4010" y="1591"/>
                    <a:pt x="4140" y="1652"/>
                  </a:cubicBezTo>
                  <a:lnTo>
                    <a:pt x="4254" y="1560"/>
                  </a:lnTo>
                  <a:cubicBezTo>
                    <a:pt x="3988" y="1416"/>
                    <a:pt x="3729" y="1279"/>
                    <a:pt x="3463" y="1142"/>
                  </a:cubicBezTo>
                  <a:cubicBezTo>
                    <a:pt x="2998" y="883"/>
                    <a:pt x="2542" y="625"/>
                    <a:pt x="2047" y="427"/>
                  </a:cubicBezTo>
                  <a:cubicBezTo>
                    <a:pt x="1583" y="229"/>
                    <a:pt x="1104" y="92"/>
                    <a:pt x="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38"/>
            <p:cNvSpPr/>
            <p:nvPr/>
          </p:nvSpPr>
          <p:spPr>
            <a:xfrm>
              <a:off x="-1788352" y="-4371738"/>
              <a:ext cx="274318" cy="83059"/>
            </a:xfrm>
            <a:custGeom>
              <a:avLst/>
              <a:gdLst/>
              <a:ahLst/>
              <a:cxnLst/>
              <a:rect l="l" t="t" r="r" b="b"/>
              <a:pathLst>
                <a:path w="4528" h="1371" extrusionOk="0">
                  <a:moveTo>
                    <a:pt x="335" y="1"/>
                  </a:moveTo>
                  <a:cubicBezTo>
                    <a:pt x="214" y="115"/>
                    <a:pt x="107" y="229"/>
                    <a:pt x="1" y="351"/>
                  </a:cubicBezTo>
                  <a:lnTo>
                    <a:pt x="1142" y="587"/>
                  </a:lnTo>
                  <a:cubicBezTo>
                    <a:pt x="1705" y="708"/>
                    <a:pt x="2275" y="830"/>
                    <a:pt x="2838" y="959"/>
                  </a:cubicBezTo>
                  <a:cubicBezTo>
                    <a:pt x="3280" y="1066"/>
                    <a:pt x="3721" y="1203"/>
                    <a:pt x="4155" y="1363"/>
                  </a:cubicBezTo>
                  <a:lnTo>
                    <a:pt x="4177" y="1370"/>
                  </a:lnTo>
                  <a:lnTo>
                    <a:pt x="4216" y="1347"/>
                  </a:lnTo>
                  <a:cubicBezTo>
                    <a:pt x="4322" y="1286"/>
                    <a:pt x="4429" y="1218"/>
                    <a:pt x="4527" y="1142"/>
                  </a:cubicBezTo>
                  <a:cubicBezTo>
                    <a:pt x="4421" y="1112"/>
                    <a:pt x="4307" y="1073"/>
                    <a:pt x="4193" y="1043"/>
                  </a:cubicBezTo>
                  <a:cubicBezTo>
                    <a:pt x="3751" y="921"/>
                    <a:pt x="3318" y="800"/>
                    <a:pt x="2884" y="647"/>
                  </a:cubicBezTo>
                  <a:cubicBezTo>
                    <a:pt x="2367" y="480"/>
                    <a:pt x="1849" y="297"/>
                    <a:pt x="1317" y="153"/>
                  </a:cubicBezTo>
                  <a:cubicBezTo>
                    <a:pt x="990" y="100"/>
                    <a:pt x="663" y="54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38"/>
            <p:cNvSpPr/>
            <p:nvPr/>
          </p:nvSpPr>
          <p:spPr>
            <a:xfrm>
              <a:off x="-1576311" y="-4504900"/>
              <a:ext cx="294128" cy="156727"/>
            </a:xfrm>
            <a:custGeom>
              <a:avLst/>
              <a:gdLst/>
              <a:ahLst/>
              <a:cxnLst/>
              <a:rect l="l" t="t" r="r" b="b"/>
              <a:pathLst>
                <a:path w="4855" h="2587" extrusionOk="0">
                  <a:moveTo>
                    <a:pt x="1210" y="0"/>
                  </a:moveTo>
                  <a:cubicBezTo>
                    <a:pt x="799" y="84"/>
                    <a:pt x="396" y="198"/>
                    <a:pt x="0" y="327"/>
                  </a:cubicBezTo>
                  <a:lnTo>
                    <a:pt x="54" y="342"/>
                  </a:lnTo>
                  <a:cubicBezTo>
                    <a:pt x="1339" y="586"/>
                    <a:pt x="2541" y="1035"/>
                    <a:pt x="3462" y="1666"/>
                  </a:cubicBezTo>
                  <a:cubicBezTo>
                    <a:pt x="3766" y="1879"/>
                    <a:pt x="4048" y="2107"/>
                    <a:pt x="4306" y="2359"/>
                  </a:cubicBezTo>
                  <a:cubicBezTo>
                    <a:pt x="4489" y="2450"/>
                    <a:pt x="4672" y="2526"/>
                    <a:pt x="4854" y="2587"/>
                  </a:cubicBezTo>
                  <a:cubicBezTo>
                    <a:pt x="4558" y="2282"/>
                    <a:pt x="4246" y="1993"/>
                    <a:pt x="3918" y="1727"/>
                  </a:cubicBezTo>
                  <a:cubicBezTo>
                    <a:pt x="3530" y="1385"/>
                    <a:pt x="3135" y="1065"/>
                    <a:pt x="2716" y="776"/>
                  </a:cubicBezTo>
                  <a:cubicBezTo>
                    <a:pt x="2245" y="464"/>
                    <a:pt x="1743" y="198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38"/>
            <p:cNvSpPr/>
            <p:nvPr/>
          </p:nvSpPr>
          <p:spPr>
            <a:xfrm>
              <a:off x="-1931692" y="-4020052"/>
              <a:ext cx="114380" cy="156788"/>
            </a:xfrm>
            <a:custGeom>
              <a:avLst/>
              <a:gdLst/>
              <a:ahLst/>
              <a:cxnLst/>
              <a:rect l="l" t="t" r="r" b="b"/>
              <a:pathLst>
                <a:path w="1888" h="2588" extrusionOk="0">
                  <a:moveTo>
                    <a:pt x="1887" y="1"/>
                  </a:moveTo>
                  <a:lnTo>
                    <a:pt x="1887" y="1"/>
                  </a:lnTo>
                  <a:cubicBezTo>
                    <a:pt x="1575" y="100"/>
                    <a:pt x="1271" y="229"/>
                    <a:pt x="974" y="381"/>
                  </a:cubicBezTo>
                  <a:cubicBezTo>
                    <a:pt x="830" y="457"/>
                    <a:pt x="685" y="541"/>
                    <a:pt x="548" y="632"/>
                  </a:cubicBezTo>
                  <a:cubicBezTo>
                    <a:pt x="449" y="723"/>
                    <a:pt x="358" y="830"/>
                    <a:pt x="259" y="929"/>
                  </a:cubicBezTo>
                  <a:cubicBezTo>
                    <a:pt x="168" y="1028"/>
                    <a:pt x="92" y="1104"/>
                    <a:pt x="16" y="1195"/>
                  </a:cubicBezTo>
                  <a:cubicBezTo>
                    <a:pt x="1" y="1659"/>
                    <a:pt x="16" y="2123"/>
                    <a:pt x="54" y="2587"/>
                  </a:cubicBezTo>
                  <a:cubicBezTo>
                    <a:pt x="77" y="2557"/>
                    <a:pt x="99" y="2519"/>
                    <a:pt x="122" y="2488"/>
                  </a:cubicBezTo>
                  <a:cubicBezTo>
                    <a:pt x="594" y="1865"/>
                    <a:pt x="1187" y="1454"/>
                    <a:pt x="1804" y="1043"/>
                  </a:cubicBezTo>
                  <a:cubicBezTo>
                    <a:pt x="1773" y="663"/>
                    <a:pt x="1773" y="282"/>
                    <a:pt x="1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9" name="Google Shape;9589;p38"/>
          <p:cNvGrpSpPr/>
          <p:nvPr/>
        </p:nvGrpSpPr>
        <p:grpSpPr>
          <a:xfrm rot="10800000">
            <a:off x="491388" y="-599042"/>
            <a:ext cx="1207653" cy="1479003"/>
            <a:chOff x="-2106839" y="-4664719"/>
            <a:chExt cx="1207653" cy="1479003"/>
          </a:xfrm>
        </p:grpSpPr>
        <p:sp>
          <p:nvSpPr>
            <p:cNvPr id="9590" name="Google Shape;9590;p38"/>
            <p:cNvSpPr/>
            <p:nvPr/>
          </p:nvSpPr>
          <p:spPr>
            <a:xfrm>
              <a:off x="-2106839" y="-4505082"/>
              <a:ext cx="1123321" cy="1319366"/>
            </a:xfrm>
            <a:custGeom>
              <a:avLst/>
              <a:gdLst/>
              <a:ahLst/>
              <a:cxnLst/>
              <a:rect l="l" t="t" r="r" b="b"/>
              <a:pathLst>
                <a:path w="18542" h="21778" extrusionOk="0">
                  <a:moveTo>
                    <a:pt x="11253" y="2384"/>
                  </a:moveTo>
                  <a:cubicBezTo>
                    <a:pt x="11489" y="2392"/>
                    <a:pt x="11709" y="2407"/>
                    <a:pt x="11930" y="2438"/>
                  </a:cubicBezTo>
                  <a:cubicBezTo>
                    <a:pt x="11709" y="2407"/>
                    <a:pt x="11481" y="2392"/>
                    <a:pt x="11253" y="2384"/>
                  </a:cubicBezTo>
                  <a:close/>
                  <a:moveTo>
                    <a:pt x="9678" y="2460"/>
                  </a:moveTo>
                  <a:lnTo>
                    <a:pt x="9686" y="2468"/>
                  </a:lnTo>
                  <a:cubicBezTo>
                    <a:pt x="9617" y="2468"/>
                    <a:pt x="9556" y="2483"/>
                    <a:pt x="9495" y="2491"/>
                  </a:cubicBezTo>
                  <a:cubicBezTo>
                    <a:pt x="9549" y="2483"/>
                    <a:pt x="9609" y="2468"/>
                    <a:pt x="9678" y="2460"/>
                  </a:cubicBezTo>
                  <a:close/>
                  <a:moveTo>
                    <a:pt x="8628" y="2651"/>
                  </a:moveTo>
                  <a:cubicBezTo>
                    <a:pt x="8576" y="2662"/>
                    <a:pt x="8525" y="2673"/>
                    <a:pt x="8474" y="2684"/>
                  </a:cubicBezTo>
                  <a:lnTo>
                    <a:pt x="8474" y="2684"/>
                  </a:lnTo>
                  <a:cubicBezTo>
                    <a:pt x="8523" y="2673"/>
                    <a:pt x="8572" y="2661"/>
                    <a:pt x="8620" y="2651"/>
                  </a:cubicBezTo>
                  <a:close/>
                  <a:moveTo>
                    <a:pt x="12348" y="2491"/>
                  </a:moveTo>
                  <a:cubicBezTo>
                    <a:pt x="12698" y="2544"/>
                    <a:pt x="13041" y="2613"/>
                    <a:pt x="13375" y="2704"/>
                  </a:cubicBezTo>
                  <a:cubicBezTo>
                    <a:pt x="13033" y="2613"/>
                    <a:pt x="12691" y="2544"/>
                    <a:pt x="12348" y="2491"/>
                  </a:cubicBezTo>
                  <a:close/>
                  <a:moveTo>
                    <a:pt x="13672" y="2795"/>
                  </a:moveTo>
                  <a:cubicBezTo>
                    <a:pt x="13724" y="2811"/>
                    <a:pt x="13774" y="2829"/>
                    <a:pt x="13823" y="2846"/>
                  </a:cubicBezTo>
                  <a:lnTo>
                    <a:pt x="13823" y="2846"/>
                  </a:lnTo>
                  <a:cubicBezTo>
                    <a:pt x="13771" y="2829"/>
                    <a:pt x="13718" y="2812"/>
                    <a:pt x="13665" y="2795"/>
                  </a:cubicBezTo>
                  <a:close/>
                  <a:moveTo>
                    <a:pt x="14577" y="3145"/>
                  </a:moveTo>
                  <a:lnTo>
                    <a:pt x="14577" y="3145"/>
                  </a:lnTo>
                  <a:cubicBezTo>
                    <a:pt x="14722" y="3206"/>
                    <a:pt x="14859" y="3282"/>
                    <a:pt x="14996" y="3351"/>
                  </a:cubicBezTo>
                  <a:cubicBezTo>
                    <a:pt x="14859" y="3282"/>
                    <a:pt x="14722" y="3214"/>
                    <a:pt x="14577" y="3145"/>
                  </a:cubicBezTo>
                  <a:close/>
                  <a:moveTo>
                    <a:pt x="6003" y="3609"/>
                  </a:moveTo>
                  <a:lnTo>
                    <a:pt x="6011" y="3617"/>
                  </a:lnTo>
                  <a:cubicBezTo>
                    <a:pt x="5912" y="3662"/>
                    <a:pt x="5821" y="3716"/>
                    <a:pt x="5729" y="3777"/>
                  </a:cubicBezTo>
                  <a:cubicBezTo>
                    <a:pt x="5813" y="3716"/>
                    <a:pt x="5912" y="3662"/>
                    <a:pt x="6003" y="3609"/>
                  </a:cubicBezTo>
                  <a:close/>
                  <a:moveTo>
                    <a:pt x="15985" y="3974"/>
                  </a:moveTo>
                  <a:lnTo>
                    <a:pt x="15985" y="3974"/>
                  </a:lnTo>
                  <a:cubicBezTo>
                    <a:pt x="16099" y="4050"/>
                    <a:pt x="16206" y="4142"/>
                    <a:pt x="16312" y="4225"/>
                  </a:cubicBezTo>
                  <a:cubicBezTo>
                    <a:pt x="16206" y="4142"/>
                    <a:pt x="16099" y="4058"/>
                    <a:pt x="15985" y="3974"/>
                  </a:cubicBezTo>
                  <a:close/>
                  <a:moveTo>
                    <a:pt x="4664" y="4537"/>
                  </a:moveTo>
                  <a:cubicBezTo>
                    <a:pt x="4550" y="4629"/>
                    <a:pt x="4436" y="4728"/>
                    <a:pt x="4329" y="4834"/>
                  </a:cubicBezTo>
                  <a:cubicBezTo>
                    <a:pt x="4436" y="4728"/>
                    <a:pt x="4543" y="4629"/>
                    <a:pt x="4657" y="4537"/>
                  </a:cubicBezTo>
                  <a:close/>
                  <a:moveTo>
                    <a:pt x="17225" y="5066"/>
                  </a:moveTo>
                  <a:lnTo>
                    <a:pt x="17256" y="5100"/>
                  </a:lnTo>
                  <a:cubicBezTo>
                    <a:pt x="17244" y="5089"/>
                    <a:pt x="17235" y="5078"/>
                    <a:pt x="17225" y="5066"/>
                  </a:cubicBezTo>
                  <a:close/>
                  <a:moveTo>
                    <a:pt x="1720" y="10723"/>
                  </a:moveTo>
                  <a:cubicBezTo>
                    <a:pt x="1689" y="10951"/>
                    <a:pt x="1674" y="11179"/>
                    <a:pt x="1659" y="11407"/>
                  </a:cubicBezTo>
                  <a:cubicBezTo>
                    <a:pt x="1667" y="11179"/>
                    <a:pt x="1682" y="10951"/>
                    <a:pt x="1712" y="10723"/>
                  </a:cubicBezTo>
                  <a:close/>
                  <a:moveTo>
                    <a:pt x="8674" y="0"/>
                  </a:moveTo>
                  <a:cubicBezTo>
                    <a:pt x="8504" y="0"/>
                    <a:pt x="8332" y="16"/>
                    <a:pt x="8164" y="49"/>
                  </a:cubicBezTo>
                  <a:lnTo>
                    <a:pt x="8133" y="56"/>
                  </a:lnTo>
                  <a:cubicBezTo>
                    <a:pt x="8065" y="72"/>
                    <a:pt x="7997" y="87"/>
                    <a:pt x="7928" y="102"/>
                  </a:cubicBezTo>
                  <a:lnTo>
                    <a:pt x="7920" y="102"/>
                  </a:lnTo>
                  <a:cubicBezTo>
                    <a:pt x="7852" y="117"/>
                    <a:pt x="7784" y="132"/>
                    <a:pt x="7715" y="155"/>
                  </a:cubicBezTo>
                  <a:lnTo>
                    <a:pt x="7654" y="178"/>
                  </a:lnTo>
                  <a:cubicBezTo>
                    <a:pt x="7601" y="193"/>
                    <a:pt x="7548" y="208"/>
                    <a:pt x="7502" y="224"/>
                  </a:cubicBezTo>
                  <a:lnTo>
                    <a:pt x="7449" y="239"/>
                  </a:lnTo>
                  <a:cubicBezTo>
                    <a:pt x="7373" y="269"/>
                    <a:pt x="7304" y="292"/>
                    <a:pt x="7236" y="323"/>
                  </a:cubicBezTo>
                  <a:cubicBezTo>
                    <a:pt x="6977" y="421"/>
                    <a:pt x="6726" y="543"/>
                    <a:pt x="6483" y="680"/>
                  </a:cubicBezTo>
                  <a:cubicBezTo>
                    <a:pt x="6231" y="817"/>
                    <a:pt x="5980" y="969"/>
                    <a:pt x="5737" y="1121"/>
                  </a:cubicBezTo>
                  <a:cubicBezTo>
                    <a:pt x="5592" y="1213"/>
                    <a:pt x="5448" y="1312"/>
                    <a:pt x="5303" y="1395"/>
                  </a:cubicBezTo>
                  <a:cubicBezTo>
                    <a:pt x="5144" y="1494"/>
                    <a:pt x="4991" y="1585"/>
                    <a:pt x="4839" y="1677"/>
                  </a:cubicBezTo>
                  <a:lnTo>
                    <a:pt x="4733" y="1738"/>
                  </a:lnTo>
                  <a:cubicBezTo>
                    <a:pt x="4573" y="1821"/>
                    <a:pt x="4421" y="1905"/>
                    <a:pt x="4253" y="1974"/>
                  </a:cubicBezTo>
                  <a:cubicBezTo>
                    <a:pt x="4162" y="2019"/>
                    <a:pt x="4063" y="2050"/>
                    <a:pt x="3964" y="2088"/>
                  </a:cubicBezTo>
                  <a:cubicBezTo>
                    <a:pt x="3858" y="2126"/>
                    <a:pt x="3751" y="2164"/>
                    <a:pt x="3652" y="2202"/>
                  </a:cubicBezTo>
                  <a:cubicBezTo>
                    <a:pt x="3386" y="2278"/>
                    <a:pt x="3135" y="2392"/>
                    <a:pt x="2899" y="2529"/>
                  </a:cubicBezTo>
                  <a:cubicBezTo>
                    <a:pt x="2892" y="2529"/>
                    <a:pt x="2884" y="2544"/>
                    <a:pt x="2876" y="2544"/>
                  </a:cubicBezTo>
                  <a:cubicBezTo>
                    <a:pt x="2846" y="2567"/>
                    <a:pt x="2815" y="2582"/>
                    <a:pt x="2793" y="2605"/>
                  </a:cubicBezTo>
                  <a:cubicBezTo>
                    <a:pt x="2762" y="2620"/>
                    <a:pt x="2762" y="2620"/>
                    <a:pt x="2747" y="2635"/>
                  </a:cubicBezTo>
                  <a:cubicBezTo>
                    <a:pt x="2709" y="2666"/>
                    <a:pt x="2671" y="2689"/>
                    <a:pt x="2633" y="2719"/>
                  </a:cubicBezTo>
                  <a:cubicBezTo>
                    <a:pt x="2466" y="2871"/>
                    <a:pt x="2329" y="3039"/>
                    <a:pt x="2214" y="3229"/>
                  </a:cubicBezTo>
                  <a:cubicBezTo>
                    <a:pt x="1735" y="4035"/>
                    <a:pt x="1811" y="5047"/>
                    <a:pt x="1537" y="5914"/>
                  </a:cubicBezTo>
                  <a:cubicBezTo>
                    <a:pt x="1476" y="6097"/>
                    <a:pt x="1400" y="6280"/>
                    <a:pt x="1301" y="6447"/>
                  </a:cubicBezTo>
                  <a:cubicBezTo>
                    <a:pt x="1241" y="6546"/>
                    <a:pt x="1180" y="6645"/>
                    <a:pt x="1111" y="6736"/>
                  </a:cubicBezTo>
                  <a:cubicBezTo>
                    <a:pt x="913" y="6987"/>
                    <a:pt x="685" y="7193"/>
                    <a:pt x="487" y="7428"/>
                  </a:cubicBezTo>
                  <a:cubicBezTo>
                    <a:pt x="487" y="7428"/>
                    <a:pt x="480" y="7436"/>
                    <a:pt x="480" y="7444"/>
                  </a:cubicBezTo>
                  <a:lnTo>
                    <a:pt x="427" y="7512"/>
                  </a:lnTo>
                  <a:lnTo>
                    <a:pt x="389" y="7550"/>
                  </a:lnTo>
                  <a:cubicBezTo>
                    <a:pt x="373" y="7573"/>
                    <a:pt x="366" y="7596"/>
                    <a:pt x="350" y="7619"/>
                  </a:cubicBezTo>
                  <a:cubicBezTo>
                    <a:pt x="335" y="7641"/>
                    <a:pt x="312" y="7672"/>
                    <a:pt x="297" y="7702"/>
                  </a:cubicBezTo>
                  <a:cubicBezTo>
                    <a:pt x="290" y="7710"/>
                    <a:pt x="282" y="7718"/>
                    <a:pt x="282" y="7725"/>
                  </a:cubicBezTo>
                  <a:cubicBezTo>
                    <a:pt x="259" y="7756"/>
                    <a:pt x="244" y="7786"/>
                    <a:pt x="229" y="7824"/>
                  </a:cubicBezTo>
                  <a:cubicBezTo>
                    <a:pt x="229" y="7824"/>
                    <a:pt x="221" y="7832"/>
                    <a:pt x="221" y="7839"/>
                  </a:cubicBezTo>
                  <a:cubicBezTo>
                    <a:pt x="183" y="7923"/>
                    <a:pt x="153" y="7999"/>
                    <a:pt x="122" y="8083"/>
                  </a:cubicBezTo>
                  <a:cubicBezTo>
                    <a:pt x="107" y="8136"/>
                    <a:pt x="92" y="8197"/>
                    <a:pt x="84" y="8258"/>
                  </a:cubicBezTo>
                  <a:cubicBezTo>
                    <a:pt x="1" y="8783"/>
                    <a:pt x="168" y="9262"/>
                    <a:pt x="305" y="9749"/>
                  </a:cubicBezTo>
                  <a:cubicBezTo>
                    <a:pt x="381" y="9985"/>
                    <a:pt x="434" y="10236"/>
                    <a:pt x="465" y="10479"/>
                  </a:cubicBezTo>
                  <a:cubicBezTo>
                    <a:pt x="472" y="10571"/>
                    <a:pt x="480" y="10654"/>
                    <a:pt x="480" y="10746"/>
                  </a:cubicBezTo>
                  <a:cubicBezTo>
                    <a:pt x="480" y="10852"/>
                    <a:pt x="472" y="10959"/>
                    <a:pt x="457" y="11065"/>
                  </a:cubicBezTo>
                  <a:cubicBezTo>
                    <a:pt x="449" y="11111"/>
                    <a:pt x="442" y="11156"/>
                    <a:pt x="427" y="11202"/>
                  </a:cubicBezTo>
                  <a:lnTo>
                    <a:pt x="427" y="11210"/>
                  </a:lnTo>
                  <a:cubicBezTo>
                    <a:pt x="419" y="11255"/>
                    <a:pt x="411" y="11293"/>
                    <a:pt x="404" y="11339"/>
                  </a:cubicBezTo>
                  <a:cubicBezTo>
                    <a:pt x="366" y="11499"/>
                    <a:pt x="320" y="11651"/>
                    <a:pt x="282" y="11811"/>
                  </a:cubicBezTo>
                  <a:cubicBezTo>
                    <a:pt x="274" y="11841"/>
                    <a:pt x="259" y="11879"/>
                    <a:pt x="252" y="11917"/>
                  </a:cubicBezTo>
                  <a:cubicBezTo>
                    <a:pt x="252" y="11932"/>
                    <a:pt x="252" y="11948"/>
                    <a:pt x="244" y="11970"/>
                  </a:cubicBezTo>
                  <a:cubicBezTo>
                    <a:pt x="244" y="11986"/>
                    <a:pt x="236" y="12008"/>
                    <a:pt x="236" y="12024"/>
                  </a:cubicBezTo>
                  <a:cubicBezTo>
                    <a:pt x="229" y="12046"/>
                    <a:pt x="229" y="12069"/>
                    <a:pt x="221" y="12092"/>
                  </a:cubicBezTo>
                  <a:cubicBezTo>
                    <a:pt x="221" y="12115"/>
                    <a:pt x="221" y="12123"/>
                    <a:pt x="221" y="12145"/>
                  </a:cubicBezTo>
                  <a:cubicBezTo>
                    <a:pt x="214" y="12161"/>
                    <a:pt x="214" y="12183"/>
                    <a:pt x="214" y="12206"/>
                  </a:cubicBezTo>
                  <a:cubicBezTo>
                    <a:pt x="214" y="12244"/>
                    <a:pt x="206" y="12282"/>
                    <a:pt x="206" y="12328"/>
                  </a:cubicBezTo>
                  <a:cubicBezTo>
                    <a:pt x="198" y="12632"/>
                    <a:pt x="244" y="12937"/>
                    <a:pt x="343" y="13233"/>
                  </a:cubicBezTo>
                  <a:lnTo>
                    <a:pt x="350" y="13249"/>
                  </a:lnTo>
                  <a:cubicBezTo>
                    <a:pt x="373" y="13332"/>
                    <a:pt x="404" y="13408"/>
                    <a:pt x="434" y="13484"/>
                  </a:cubicBezTo>
                  <a:lnTo>
                    <a:pt x="457" y="13545"/>
                  </a:lnTo>
                  <a:lnTo>
                    <a:pt x="495" y="13644"/>
                  </a:lnTo>
                  <a:cubicBezTo>
                    <a:pt x="503" y="13667"/>
                    <a:pt x="518" y="13690"/>
                    <a:pt x="525" y="13713"/>
                  </a:cubicBezTo>
                  <a:cubicBezTo>
                    <a:pt x="533" y="13735"/>
                    <a:pt x="556" y="13781"/>
                    <a:pt x="571" y="13812"/>
                  </a:cubicBezTo>
                  <a:cubicBezTo>
                    <a:pt x="579" y="13827"/>
                    <a:pt x="579" y="13842"/>
                    <a:pt x="586" y="13857"/>
                  </a:cubicBezTo>
                  <a:cubicBezTo>
                    <a:pt x="792" y="14276"/>
                    <a:pt x="1035" y="14679"/>
                    <a:pt x="1294" y="15067"/>
                  </a:cubicBezTo>
                  <a:cubicBezTo>
                    <a:pt x="1446" y="15287"/>
                    <a:pt x="1735" y="16063"/>
                    <a:pt x="2230" y="17045"/>
                  </a:cubicBezTo>
                  <a:cubicBezTo>
                    <a:pt x="2526" y="17646"/>
                    <a:pt x="2854" y="18224"/>
                    <a:pt x="3219" y="18780"/>
                  </a:cubicBezTo>
                  <a:lnTo>
                    <a:pt x="3219" y="18795"/>
                  </a:lnTo>
                  <a:lnTo>
                    <a:pt x="3310" y="18924"/>
                  </a:lnTo>
                  <a:cubicBezTo>
                    <a:pt x="3576" y="19343"/>
                    <a:pt x="3873" y="19761"/>
                    <a:pt x="4162" y="20164"/>
                  </a:cubicBezTo>
                  <a:cubicBezTo>
                    <a:pt x="4573" y="20727"/>
                    <a:pt x="5022" y="21267"/>
                    <a:pt x="5501" y="21777"/>
                  </a:cubicBezTo>
                  <a:cubicBezTo>
                    <a:pt x="4824" y="21054"/>
                    <a:pt x="4238" y="20248"/>
                    <a:pt x="3744" y="19388"/>
                  </a:cubicBezTo>
                  <a:cubicBezTo>
                    <a:pt x="3690" y="19289"/>
                    <a:pt x="3637" y="19190"/>
                    <a:pt x="3584" y="19091"/>
                  </a:cubicBezTo>
                  <a:cubicBezTo>
                    <a:pt x="3553" y="19046"/>
                    <a:pt x="3531" y="18993"/>
                    <a:pt x="3508" y="18947"/>
                  </a:cubicBezTo>
                  <a:cubicBezTo>
                    <a:pt x="3485" y="18894"/>
                    <a:pt x="3455" y="18848"/>
                    <a:pt x="3432" y="18795"/>
                  </a:cubicBezTo>
                  <a:cubicBezTo>
                    <a:pt x="3409" y="18741"/>
                    <a:pt x="3386" y="18688"/>
                    <a:pt x="3356" y="18635"/>
                  </a:cubicBezTo>
                  <a:cubicBezTo>
                    <a:pt x="3333" y="18574"/>
                    <a:pt x="3318" y="18544"/>
                    <a:pt x="3302" y="18498"/>
                  </a:cubicBezTo>
                  <a:cubicBezTo>
                    <a:pt x="3280" y="18460"/>
                    <a:pt x="3249" y="18392"/>
                    <a:pt x="3226" y="18331"/>
                  </a:cubicBezTo>
                  <a:lnTo>
                    <a:pt x="3173" y="18209"/>
                  </a:lnTo>
                  <a:cubicBezTo>
                    <a:pt x="3150" y="18148"/>
                    <a:pt x="3127" y="18095"/>
                    <a:pt x="3105" y="18042"/>
                  </a:cubicBezTo>
                  <a:cubicBezTo>
                    <a:pt x="3089" y="17996"/>
                    <a:pt x="3082" y="17958"/>
                    <a:pt x="3067" y="17920"/>
                  </a:cubicBezTo>
                  <a:cubicBezTo>
                    <a:pt x="3036" y="17829"/>
                    <a:pt x="2998" y="17730"/>
                    <a:pt x="2968" y="17638"/>
                  </a:cubicBezTo>
                  <a:cubicBezTo>
                    <a:pt x="2960" y="17585"/>
                    <a:pt x="2937" y="17539"/>
                    <a:pt x="2930" y="17494"/>
                  </a:cubicBezTo>
                  <a:cubicBezTo>
                    <a:pt x="2914" y="17448"/>
                    <a:pt x="2907" y="17402"/>
                    <a:pt x="2892" y="17364"/>
                  </a:cubicBezTo>
                  <a:cubicBezTo>
                    <a:pt x="2876" y="17319"/>
                    <a:pt x="2869" y="17266"/>
                    <a:pt x="2854" y="17212"/>
                  </a:cubicBezTo>
                  <a:cubicBezTo>
                    <a:pt x="2838" y="17159"/>
                    <a:pt x="2838" y="17129"/>
                    <a:pt x="2823" y="17091"/>
                  </a:cubicBezTo>
                  <a:cubicBezTo>
                    <a:pt x="2815" y="17053"/>
                    <a:pt x="2808" y="16992"/>
                    <a:pt x="2793" y="16938"/>
                  </a:cubicBezTo>
                  <a:cubicBezTo>
                    <a:pt x="2785" y="16893"/>
                    <a:pt x="2777" y="16862"/>
                    <a:pt x="2770" y="16824"/>
                  </a:cubicBezTo>
                  <a:cubicBezTo>
                    <a:pt x="2770" y="16786"/>
                    <a:pt x="2755" y="16725"/>
                    <a:pt x="2747" y="16672"/>
                  </a:cubicBezTo>
                  <a:cubicBezTo>
                    <a:pt x="2739" y="16619"/>
                    <a:pt x="2739" y="16604"/>
                    <a:pt x="2732" y="16566"/>
                  </a:cubicBezTo>
                  <a:cubicBezTo>
                    <a:pt x="2724" y="16512"/>
                    <a:pt x="2724" y="16467"/>
                    <a:pt x="2717" y="16413"/>
                  </a:cubicBezTo>
                  <a:cubicBezTo>
                    <a:pt x="2717" y="16375"/>
                    <a:pt x="2709" y="16345"/>
                    <a:pt x="2709" y="16307"/>
                  </a:cubicBezTo>
                  <a:cubicBezTo>
                    <a:pt x="2701" y="16276"/>
                    <a:pt x="2701" y="16216"/>
                    <a:pt x="2701" y="16170"/>
                  </a:cubicBezTo>
                  <a:cubicBezTo>
                    <a:pt x="2686" y="15934"/>
                    <a:pt x="2694" y="15698"/>
                    <a:pt x="2724" y="15470"/>
                  </a:cubicBezTo>
                  <a:cubicBezTo>
                    <a:pt x="2747" y="15295"/>
                    <a:pt x="2785" y="15120"/>
                    <a:pt x="2838" y="14953"/>
                  </a:cubicBezTo>
                  <a:cubicBezTo>
                    <a:pt x="2930" y="14671"/>
                    <a:pt x="3051" y="14413"/>
                    <a:pt x="3165" y="14146"/>
                  </a:cubicBezTo>
                  <a:cubicBezTo>
                    <a:pt x="3165" y="14146"/>
                    <a:pt x="3165" y="14139"/>
                    <a:pt x="3165" y="14139"/>
                  </a:cubicBezTo>
                  <a:cubicBezTo>
                    <a:pt x="3181" y="14108"/>
                    <a:pt x="3196" y="14070"/>
                    <a:pt x="3211" y="14040"/>
                  </a:cubicBezTo>
                  <a:lnTo>
                    <a:pt x="3226" y="14009"/>
                  </a:lnTo>
                  <a:cubicBezTo>
                    <a:pt x="3409" y="13591"/>
                    <a:pt x="3500" y="13142"/>
                    <a:pt x="3500" y="12686"/>
                  </a:cubicBezTo>
                  <a:cubicBezTo>
                    <a:pt x="3500" y="12625"/>
                    <a:pt x="3500" y="12556"/>
                    <a:pt x="3493" y="12488"/>
                  </a:cubicBezTo>
                  <a:cubicBezTo>
                    <a:pt x="3485" y="12419"/>
                    <a:pt x="3485" y="12374"/>
                    <a:pt x="3477" y="12320"/>
                  </a:cubicBezTo>
                  <a:cubicBezTo>
                    <a:pt x="3477" y="12290"/>
                    <a:pt x="3477" y="12259"/>
                    <a:pt x="3470" y="12229"/>
                  </a:cubicBezTo>
                  <a:cubicBezTo>
                    <a:pt x="3462" y="12199"/>
                    <a:pt x="3470" y="12191"/>
                    <a:pt x="3470" y="12176"/>
                  </a:cubicBezTo>
                  <a:cubicBezTo>
                    <a:pt x="3447" y="11910"/>
                    <a:pt x="3417" y="11636"/>
                    <a:pt x="3417" y="11377"/>
                  </a:cubicBezTo>
                  <a:lnTo>
                    <a:pt x="3417" y="11248"/>
                  </a:lnTo>
                  <a:cubicBezTo>
                    <a:pt x="3409" y="11042"/>
                    <a:pt x="3447" y="10829"/>
                    <a:pt x="3515" y="10631"/>
                  </a:cubicBezTo>
                  <a:cubicBezTo>
                    <a:pt x="3531" y="10586"/>
                    <a:pt x="3553" y="10548"/>
                    <a:pt x="3576" y="10502"/>
                  </a:cubicBezTo>
                  <a:cubicBezTo>
                    <a:pt x="3835" y="10068"/>
                    <a:pt x="4307" y="10091"/>
                    <a:pt x="4611" y="9726"/>
                  </a:cubicBezTo>
                  <a:cubicBezTo>
                    <a:pt x="4702" y="9604"/>
                    <a:pt x="4778" y="9475"/>
                    <a:pt x="4832" y="9330"/>
                  </a:cubicBezTo>
                  <a:cubicBezTo>
                    <a:pt x="4847" y="9300"/>
                    <a:pt x="4854" y="9270"/>
                    <a:pt x="4870" y="9239"/>
                  </a:cubicBezTo>
                  <a:cubicBezTo>
                    <a:pt x="4877" y="9209"/>
                    <a:pt x="4885" y="9186"/>
                    <a:pt x="4892" y="9163"/>
                  </a:cubicBezTo>
                  <a:cubicBezTo>
                    <a:pt x="4900" y="9140"/>
                    <a:pt x="4915" y="9095"/>
                    <a:pt x="4923" y="9064"/>
                  </a:cubicBezTo>
                  <a:cubicBezTo>
                    <a:pt x="4938" y="9018"/>
                    <a:pt x="4953" y="8973"/>
                    <a:pt x="4961" y="8920"/>
                  </a:cubicBezTo>
                  <a:cubicBezTo>
                    <a:pt x="4969" y="8912"/>
                    <a:pt x="4969" y="8912"/>
                    <a:pt x="4969" y="8904"/>
                  </a:cubicBezTo>
                  <a:cubicBezTo>
                    <a:pt x="5045" y="8608"/>
                    <a:pt x="5098" y="8296"/>
                    <a:pt x="5189" y="7999"/>
                  </a:cubicBezTo>
                  <a:cubicBezTo>
                    <a:pt x="5197" y="7969"/>
                    <a:pt x="5212" y="7931"/>
                    <a:pt x="5220" y="7900"/>
                  </a:cubicBezTo>
                  <a:cubicBezTo>
                    <a:pt x="5220" y="7893"/>
                    <a:pt x="5227" y="7885"/>
                    <a:pt x="5227" y="7870"/>
                  </a:cubicBezTo>
                  <a:cubicBezTo>
                    <a:pt x="5265" y="7756"/>
                    <a:pt x="5311" y="7649"/>
                    <a:pt x="5364" y="7543"/>
                  </a:cubicBezTo>
                  <a:cubicBezTo>
                    <a:pt x="5425" y="7421"/>
                    <a:pt x="5494" y="7314"/>
                    <a:pt x="5577" y="7215"/>
                  </a:cubicBezTo>
                  <a:cubicBezTo>
                    <a:pt x="5783" y="6980"/>
                    <a:pt x="6049" y="6805"/>
                    <a:pt x="6353" y="6713"/>
                  </a:cubicBezTo>
                  <a:lnTo>
                    <a:pt x="6414" y="6690"/>
                  </a:lnTo>
                  <a:lnTo>
                    <a:pt x="6429" y="6690"/>
                  </a:lnTo>
                  <a:cubicBezTo>
                    <a:pt x="6619" y="6637"/>
                    <a:pt x="6810" y="6592"/>
                    <a:pt x="7000" y="6561"/>
                  </a:cubicBezTo>
                  <a:cubicBezTo>
                    <a:pt x="7418" y="6485"/>
                    <a:pt x="7837" y="6409"/>
                    <a:pt x="8217" y="6188"/>
                  </a:cubicBezTo>
                  <a:cubicBezTo>
                    <a:pt x="8324" y="6127"/>
                    <a:pt x="8423" y="6059"/>
                    <a:pt x="8522" y="5983"/>
                  </a:cubicBezTo>
                  <a:cubicBezTo>
                    <a:pt x="8658" y="5876"/>
                    <a:pt x="8795" y="5755"/>
                    <a:pt x="8932" y="5633"/>
                  </a:cubicBezTo>
                  <a:cubicBezTo>
                    <a:pt x="8948" y="5625"/>
                    <a:pt x="8955" y="5610"/>
                    <a:pt x="8970" y="5603"/>
                  </a:cubicBezTo>
                  <a:cubicBezTo>
                    <a:pt x="9123" y="5466"/>
                    <a:pt x="9267" y="5336"/>
                    <a:pt x="9427" y="5207"/>
                  </a:cubicBezTo>
                  <a:lnTo>
                    <a:pt x="9442" y="5199"/>
                  </a:lnTo>
                  <a:cubicBezTo>
                    <a:pt x="9564" y="5100"/>
                    <a:pt x="9686" y="5017"/>
                    <a:pt x="9822" y="4941"/>
                  </a:cubicBezTo>
                  <a:cubicBezTo>
                    <a:pt x="9853" y="4918"/>
                    <a:pt x="9891" y="4903"/>
                    <a:pt x="9914" y="4887"/>
                  </a:cubicBezTo>
                  <a:lnTo>
                    <a:pt x="9937" y="4872"/>
                  </a:lnTo>
                  <a:cubicBezTo>
                    <a:pt x="9975" y="4857"/>
                    <a:pt x="10013" y="4842"/>
                    <a:pt x="10051" y="4819"/>
                  </a:cubicBezTo>
                  <a:cubicBezTo>
                    <a:pt x="10203" y="4758"/>
                    <a:pt x="10370" y="4712"/>
                    <a:pt x="10538" y="4697"/>
                  </a:cubicBezTo>
                  <a:cubicBezTo>
                    <a:pt x="10593" y="4692"/>
                    <a:pt x="10646" y="4690"/>
                    <a:pt x="10698" y="4690"/>
                  </a:cubicBezTo>
                  <a:cubicBezTo>
                    <a:pt x="11123" y="4690"/>
                    <a:pt x="11462" y="4846"/>
                    <a:pt x="11801" y="5001"/>
                  </a:cubicBezTo>
                  <a:lnTo>
                    <a:pt x="11953" y="5070"/>
                  </a:lnTo>
                  <a:cubicBezTo>
                    <a:pt x="12204" y="5199"/>
                    <a:pt x="12478" y="5283"/>
                    <a:pt x="12752" y="5321"/>
                  </a:cubicBezTo>
                  <a:cubicBezTo>
                    <a:pt x="12797" y="5329"/>
                    <a:pt x="12850" y="5329"/>
                    <a:pt x="12896" y="5336"/>
                  </a:cubicBezTo>
                  <a:lnTo>
                    <a:pt x="13231" y="5336"/>
                  </a:lnTo>
                  <a:lnTo>
                    <a:pt x="13292" y="5329"/>
                  </a:lnTo>
                  <a:lnTo>
                    <a:pt x="13391" y="5321"/>
                  </a:lnTo>
                  <a:lnTo>
                    <a:pt x="13497" y="5306"/>
                  </a:lnTo>
                  <a:lnTo>
                    <a:pt x="13535" y="5306"/>
                  </a:lnTo>
                  <a:cubicBezTo>
                    <a:pt x="13878" y="5260"/>
                    <a:pt x="14235" y="5176"/>
                    <a:pt x="14600" y="5116"/>
                  </a:cubicBezTo>
                  <a:cubicBezTo>
                    <a:pt x="14798" y="5085"/>
                    <a:pt x="14996" y="5055"/>
                    <a:pt x="15194" y="5040"/>
                  </a:cubicBezTo>
                  <a:cubicBezTo>
                    <a:pt x="15300" y="5032"/>
                    <a:pt x="15414" y="5032"/>
                    <a:pt x="15521" y="5032"/>
                  </a:cubicBezTo>
                  <a:cubicBezTo>
                    <a:pt x="15681" y="5032"/>
                    <a:pt x="15840" y="5047"/>
                    <a:pt x="16000" y="5070"/>
                  </a:cubicBezTo>
                  <a:cubicBezTo>
                    <a:pt x="16122" y="5085"/>
                    <a:pt x="16244" y="5116"/>
                    <a:pt x="16365" y="5146"/>
                  </a:cubicBezTo>
                  <a:lnTo>
                    <a:pt x="16525" y="5184"/>
                  </a:lnTo>
                  <a:lnTo>
                    <a:pt x="16556" y="5192"/>
                  </a:lnTo>
                  <a:cubicBezTo>
                    <a:pt x="16601" y="5207"/>
                    <a:pt x="16647" y="5222"/>
                    <a:pt x="16685" y="5237"/>
                  </a:cubicBezTo>
                  <a:cubicBezTo>
                    <a:pt x="16868" y="5306"/>
                    <a:pt x="17050" y="5382"/>
                    <a:pt x="17217" y="5473"/>
                  </a:cubicBezTo>
                  <a:lnTo>
                    <a:pt x="17240" y="5488"/>
                  </a:lnTo>
                  <a:cubicBezTo>
                    <a:pt x="17271" y="5511"/>
                    <a:pt x="17301" y="5526"/>
                    <a:pt x="17332" y="5542"/>
                  </a:cubicBezTo>
                  <a:lnTo>
                    <a:pt x="17400" y="5587"/>
                  </a:lnTo>
                  <a:lnTo>
                    <a:pt x="17438" y="5610"/>
                  </a:lnTo>
                  <a:cubicBezTo>
                    <a:pt x="17583" y="5709"/>
                    <a:pt x="17712" y="5823"/>
                    <a:pt x="17826" y="5945"/>
                  </a:cubicBezTo>
                  <a:cubicBezTo>
                    <a:pt x="17849" y="5975"/>
                    <a:pt x="17864" y="5998"/>
                    <a:pt x="17887" y="6021"/>
                  </a:cubicBezTo>
                  <a:cubicBezTo>
                    <a:pt x="17841" y="5937"/>
                    <a:pt x="17819" y="5854"/>
                    <a:pt x="17803" y="5762"/>
                  </a:cubicBezTo>
                  <a:cubicBezTo>
                    <a:pt x="17796" y="5587"/>
                    <a:pt x="17841" y="5420"/>
                    <a:pt x="17925" y="5268"/>
                  </a:cubicBezTo>
                  <a:cubicBezTo>
                    <a:pt x="17933" y="5253"/>
                    <a:pt x="17948" y="5230"/>
                    <a:pt x="17955" y="5215"/>
                  </a:cubicBezTo>
                  <a:lnTo>
                    <a:pt x="17963" y="5207"/>
                  </a:lnTo>
                  <a:cubicBezTo>
                    <a:pt x="18054" y="5055"/>
                    <a:pt x="18168" y="4903"/>
                    <a:pt x="18267" y="4750"/>
                  </a:cubicBezTo>
                  <a:cubicBezTo>
                    <a:pt x="18305" y="4705"/>
                    <a:pt x="18336" y="4659"/>
                    <a:pt x="18366" y="4606"/>
                  </a:cubicBezTo>
                  <a:cubicBezTo>
                    <a:pt x="18404" y="4545"/>
                    <a:pt x="18442" y="4477"/>
                    <a:pt x="18473" y="4408"/>
                  </a:cubicBezTo>
                  <a:cubicBezTo>
                    <a:pt x="18480" y="4385"/>
                    <a:pt x="18488" y="4355"/>
                    <a:pt x="18496" y="4332"/>
                  </a:cubicBezTo>
                  <a:lnTo>
                    <a:pt x="18503" y="4309"/>
                  </a:lnTo>
                  <a:cubicBezTo>
                    <a:pt x="18541" y="4165"/>
                    <a:pt x="18541" y="4012"/>
                    <a:pt x="18496" y="3875"/>
                  </a:cubicBezTo>
                  <a:lnTo>
                    <a:pt x="18503" y="3853"/>
                  </a:lnTo>
                  <a:cubicBezTo>
                    <a:pt x="18496" y="3822"/>
                    <a:pt x="18480" y="3784"/>
                    <a:pt x="18465" y="3754"/>
                  </a:cubicBezTo>
                  <a:cubicBezTo>
                    <a:pt x="18465" y="3746"/>
                    <a:pt x="18465" y="3739"/>
                    <a:pt x="18458" y="3731"/>
                  </a:cubicBezTo>
                  <a:cubicBezTo>
                    <a:pt x="18450" y="3693"/>
                    <a:pt x="18427" y="3655"/>
                    <a:pt x="18412" y="3624"/>
                  </a:cubicBezTo>
                  <a:lnTo>
                    <a:pt x="18412" y="3617"/>
                  </a:lnTo>
                  <a:cubicBezTo>
                    <a:pt x="18366" y="3533"/>
                    <a:pt x="18321" y="3449"/>
                    <a:pt x="18267" y="3366"/>
                  </a:cubicBezTo>
                  <a:lnTo>
                    <a:pt x="18260" y="3358"/>
                  </a:lnTo>
                  <a:lnTo>
                    <a:pt x="18199" y="3274"/>
                  </a:lnTo>
                  <a:lnTo>
                    <a:pt x="18199" y="3267"/>
                  </a:lnTo>
                  <a:cubicBezTo>
                    <a:pt x="18054" y="3077"/>
                    <a:pt x="17895" y="2886"/>
                    <a:pt x="17727" y="2711"/>
                  </a:cubicBezTo>
                  <a:lnTo>
                    <a:pt x="17651" y="2620"/>
                  </a:lnTo>
                  <a:lnTo>
                    <a:pt x="17628" y="2605"/>
                  </a:lnTo>
                  <a:cubicBezTo>
                    <a:pt x="17560" y="2529"/>
                    <a:pt x="17484" y="2445"/>
                    <a:pt x="17392" y="2369"/>
                  </a:cubicBezTo>
                  <a:cubicBezTo>
                    <a:pt x="17362" y="2339"/>
                    <a:pt x="17332" y="2308"/>
                    <a:pt x="17294" y="2278"/>
                  </a:cubicBezTo>
                  <a:cubicBezTo>
                    <a:pt x="17134" y="2141"/>
                    <a:pt x="16966" y="2027"/>
                    <a:pt x="16791" y="1935"/>
                  </a:cubicBezTo>
                  <a:lnTo>
                    <a:pt x="16761" y="1920"/>
                  </a:lnTo>
                  <a:lnTo>
                    <a:pt x="16700" y="1890"/>
                  </a:lnTo>
                  <a:lnTo>
                    <a:pt x="16662" y="1875"/>
                  </a:lnTo>
                  <a:lnTo>
                    <a:pt x="16533" y="1814"/>
                  </a:lnTo>
                  <a:lnTo>
                    <a:pt x="16495" y="1799"/>
                  </a:lnTo>
                  <a:lnTo>
                    <a:pt x="16411" y="1768"/>
                  </a:lnTo>
                  <a:lnTo>
                    <a:pt x="16388" y="1760"/>
                  </a:lnTo>
                  <a:lnTo>
                    <a:pt x="16350" y="1745"/>
                  </a:lnTo>
                  <a:cubicBezTo>
                    <a:pt x="16130" y="1669"/>
                    <a:pt x="15901" y="1608"/>
                    <a:pt x="15665" y="1555"/>
                  </a:cubicBezTo>
                  <a:cubicBezTo>
                    <a:pt x="15445" y="1502"/>
                    <a:pt x="15224" y="1449"/>
                    <a:pt x="15034" y="1388"/>
                  </a:cubicBezTo>
                  <a:cubicBezTo>
                    <a:pt x="14882" y="1342"/>
                    <a:pt x="14737" y="1281"/>
                    <a:pt x="14608" y="1197"/>
                  </a:cubicBezTo>
                  <a:cubicBezTo>
                    <a:pt x="14593" y="1182"/>
                    <a:pt x="14577" y="1175"/>
                    <a:pt x="14570" y="1159"/>
                  </a:cubicBezTo>
                  <a:cubicBezTo>
                    <a:pt x="14494" y="1099"/>
                    <a:pt x="14441" y="1023"/>
                    <a:pt x="14410" y="939"/>
                  </a:cubicBezTo>
                  <a:lnTo>
                    <a:pt x="14380" y="886"/>
                  </a:lnTo>
                  <a:cubicBezTo>
                    <a:pt x="14357" y="817"/>
                    <a:pt x="14326" y="749"/>
                    <a:pt x="14288" y="688"/>
                  </a:cubicBezTo>
                  <a:cubicBezTo>
                    <a:pt x="14220" y="581"/>
                    <a:pt x="14121" y="505"/>
                    <a:pt x="14015" y="460"/>
                  </a:cubicBezTo>
                  <a:cubicBezTo>
                    <a:pt x="13808" y="371"/>
                    <a:pt x="13565" y="337"/>
                    <a:pt x="13296" y="337"/>
                  </a:cubicBezTo>
                  <a:cubicBezTo>
                    <a:pt x="13218" y="337"/>
                    <a:pt x="13138" y="340"/>
                    <a:pt x="13056" y="345"/>
                  </a:cubicBezTo>
                  <a:lnTo>
                    <a:pt x="12927" y="353"/>
                  </a:lnTo>
                  <a:lnTo>
                    <a:pt x="12911" y="353"/>
                  </a:lnTo>
                  <a:cubicBezTo>
                    <a:pt x="12729" y="368"/>
                    <a:pt x="12539" y="391"/>
                    <a:pt x="12348" y="414"/>
                  </a:cubicBezTo>
                  <a:lnTo>
                    <a:pt x="12341" y="414"/>
                  </a:lnTo>
                  <a:cubicBezTo>
                    <a:pt x="11808" y="490"/>
                    <a:pt x="11260" y="596"/>
                    <a:pt x="10819" y="596"/>
                  </a:cubicBezTo>
                  <a:cubicBezTo>
                    <a:pt x="10781" y="596"/>
                    <a:pt x="10735" y="596"/>
                    <a:pt x="10697" y="589"/>
                  </a:cubicBezTo>
                  <a:cubicBezTo>
                    <a:pt x="10583" y="581"/>
                    <a:pt x="10469" y="566"/>
                    <a:pt x="10355" y="536"/>
                  </a:cubicBezTo>
                  <a:cubicBezTo>
                    <a:pt x="10226" y="505"/>
                    <a:pt x="10104" y="460"/>
                    <a:pt x="9982" y="399"/>
                  </a:cubicBezTo>
                  <a:lnTo>
                    <a:pt x="9906" y="368"/>
                  </a:lnTo>
                  <a:cubicBezTo>
                    <a:pt x="9777" y="307"/>
                    <a:pt x="9663" y="239"/>
                    <a:pt x="9533" y="186"/>
                  </a:cubicBezTo>
                  <a:lnTo>
                    <a:pt x="9503" y="170"/>
                  </a:lnTo>
                  <a:cubicBezTo>
                    <a:pt x="9374" y="117"/>
                    <a:pt x="9244" y="72"/>
                    <a:pt x="9107" y="41"/>
                  </a:cubicBezTo>
                  <a:lnTo>
                    <a:pt x="9062" y="33"/>
                  </a:lnTo>
                  <a:lnTo>
                    <a:pt x="8993" y="18"/>
                  </a:lnTo>
                  <a:cubicBezTo>
                    <a:pt x="8888" y="7"/>
                    <a:pt x="8781" y="0"/>
                    <a:pt x="8674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1" name="Google Shape;9591;p38"/>
            <p:cNvSpPr/>
            <p:nvPr/>
          </p:nvSpPr>
          <p:spPr>
            <a:xfrm>
              <a:off x="-946244" y="-4300310"/>
              <a:ext cx="6967" cy="10238"/>
            </a:xfrm>
            <a:custGeom>
              <a:avLst/>
              <a:gdLst/>
              <a:ahLst/>
              <a:cxnLst/>
              <a:rect l="l" t="t" r="r" b="b"/>
              <a:pathLst>
                <a:path w="115" h="169" extrusionOk="0">
                  <a:moveTo>
                    <a:pt x="1" y="1"/>
                  </a:moveTo>
                  <a:cubicBezTo>
                    <a:pt x="31" y="62"/>
                    <a:pt x="69" y="115"/>
                    <a:pt x="115" y="168"/>
                  </a:cubicBezTo>
                  <a:cubicBezTo>
                    <a:pt x="77" y="107"/>
                    <a:pt x="39" y="54"/>
                    <a:pt x="1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38"/>
            <p:cNvSpPr/>
            <p:nvPr/>
          </p:nvSpPr>
          <p:spPr>
            <a:xfrm>
              <a:off x="-2034017" y="-4664719"/>
              <a:ext cx="1134831" cy="1319972"/>
            </a:xfrm>
            <a:custGeom>
              <a:avLst/>
              <a:gdLst/>
              <a:ahLst/>
              <a:cxnLst/>
              <a:rect l="l" t="t" r="r" b="b"/>
              <a:pathLst>
                <a:path w="18732" h="21788" extrusionOk="0">
                  <a:moveTo>
                    <a:pt x="8758" y="1"/>
                  </a:moveTo>
                  <a:cubicBezTo>
                    <a:pt x="8069" y="1"/>
                    <a:pt x="7207" y="304"/>
                    <a:pt x="6536" y="683"/>
                  </a:cubicBezTo>
                  <a:cubicBezTo>
                    <a:pt x="5767" y="1124"/>
                    <a:pt x="5045" y="1664"/>
                    <a:pt x="4314" y="1984"/>
                  </a:cubicBezTo>
                  <a:cubicBezTo>
                    <a:pt x="3751" y="2227"/>
                    <a:pt x="3188" y="2303"/>
                    <a:pt x="2694" y="2729"/>
                  </a:cubicBezTo>
                  <a:cubicBezTo>
                    <a:pt x="1575" y="3726"/>
                    <a:pt x="2040" y="5316"/>
                    <a:pt x="1362" y="6457"/>
                  </a:cubicBezTo>
                  <a:cubicBezTo>
                    <a:pt x="974" y="7134"/>
                    <a:pt x="305" y="7416"/>
                    <a:pt x="145" y="8260"/>
                  </a:cubicBezTo>
                  <a:cubicBezTo>
                    <a:pt x="1" y="9143"/>
                    <a:pt x="556" y="9881"/>
                    <a:pt x="541" y="10756"/>
                  </a:cubicBezTo>
                  <a:cubicBezTo>
                    <a:pt x="541" y="11349"/>
                    <a:pt x="282" y="11752"/>
                    <a:pt x="267" y="12346"/>
                  </a:cubicBezTo>
                  <a:cubicBezTo>
                    <a:pt x="236" y="13266"/>
                    <a:pt x="815" y="14271"/>
                    <a:pt x="1355" y="15085"/>
                  </a:cubicBezTo>
                  <a:cubicBezTo>
                    <a:pt x="1553" y="15374"/>
                    <a:pt x="1986" y="16606"/>
                    <a:pt x="2800" y="18006"/>
                  </a:cubicBezTo>
                  <a:cubicBezTo>
                    <a:pt x="3584" y="19398"/>
                    <a:pt x="4748" y="20943"/>
                    <a:pt x="5562" y="21787"/>
                  </a:cubicBezTo>
                  <a:cubicBezTo>
                    <a:pt x="4885" y="21065"/>
                    <a:pt x="4292" y="20266"/>
                    <a:pt x="3805" y="19406"/>
                  </a:cubicBezTo>
                  <a:cubicBezTo>
                    <a:pt x="3614" y="19102"/>
                    <a:pt x="3439" y="18797"/>
                    <a:pt x="3280" y="18485"/>
                  </a:cubicBezTo>
                  <a:cubicBezTo>
                    <a:pt x="1058" y="13966"/>
                    <a:pt x="1332" y="10003"/>
                    <a:pt x="3067" y="6609"/>
                  </a:cubicBezTo>
                  <a:cubicBezTo>
                    <a:pt x="4466" y="3909"/>
                    <a:pt x="7456" y="2570"/>
                    <a:pt x="10621" y="2387"/>
                  </a:cubicBezTo>
                  <a:cubicBezTo>
                    <a:pt x="10725" y="2384"/>
                    <a:pt x="10828" y="2383"/>
                    <a:pt x="10929" y="2383"/>
                  </a:cubicBezTo>
                  <a:cubicBezTo>
                    <a:pt x="14509" y="2383"/>
                    <a:pt x="16636" y="4181"/>
                    <a:pt x="17872" y="5750"/>
                  </a:cubicBezTo>
                  <a:cubicBezTo>
                    <a:pt x="17811" y="5240"/>
                    <a:pt x="18420" y="4791"/>
                    <a:pt x="18572" y="4297"/>
                  </a:cubicBezTo>
                  <a:cubicBezTo>
                    <a:pt x="18732" y="3810"/>
                    <a:pt x="18283" y="3254"/>
                    <a:pt x="17788" y="2714"/>
                  </a:cubicBezTo>
                  <a:cubicBezTo>
                    <a:pt x="17476" y="2372"/>
                    <a:pt x="17111" y="1999"/>
                    <a:pt x="16411" y="1748"/>
                  </a:cubicBezTo>
                  <a:cubicBezTo>
                    <a:pt x="15818" y="1535"/>
                    <a:pt x="15019" y="1444"/>
                    <a:pt x="14661" y="1193"/>
                  </a:cubicBezTo>
                  <a:cubicBezTo>
                    <a:pt x="14342" y="964"/>
                    <a:pt x="14509" y="652"/>
                    <a:pt x="14068" y="455"/>
                  </a:cubicBezTo>
                  <a:cubicBezTo>
                    <a:pt x="13863" y="363"/>
                    <a:pt x="13613" y="329"/>
                    <a:pt x="13338" y="329"/>
                  </a:cubicBezTo>
                  <a:cubicBezTo>
                    <a:pt x="12571" y="329"/>
                    <a:pt x="11611" y="592"/>
                    <a:pt x="10895" y="592"/>
                  </a:cubicBezTo>
                  <a:cubicBezTo>
                    <a:pt x="10887" y="592"/>
                    <a:pt x="10880" y="592"/>
                    <a:pt x="10872" y="591"/>
                  </a:cubicBezTo>
                  <a:cubicBezTo>
                    <a:pt x="10036" y="584"/>
                    <a:pt x="9777" y="127"/>
                    <a:pt x="9047" y="21"/>
                  </a:cubicBezTo>
                  <a:cubicBezTo>
                    <a:pt x="8955" y="7"/>
                    <a:pt x="8858" y="1"/>
                    <a:pt x="8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3" name="Google Shape;9593;p38"/>
            <p:cNvSpPr/>
            <p:nvPr/>
          </p:nvSpPr>
          <p:spPr>
            <a:xfrm>
              <a:off x="-1963499" y="-4306732"/>
              <a:ext cx="84876" cy="172902"/>
            </a:xfrm>
            <a:custGeom>
              <a:avLst/>
              <a:gdLst/>
              <a:ahLst/>
              <a:cxnLst/>
              <a:rect l="l" t="t" r="r" b="b"/>
              <a:pathLst>
                <a:path w="1401" h="2854" extrusionOk="0">
                  <a:moveTo>
                    <a:pt x="427" y="0"/>
                  </a:moveTo>
                  <a:cubicBezTo>
                    <a:pt x="366" y="191"/>
                    <a:pt x="290" y="373"/>
                    <a:pt x="191" y="541"/>
                  </a:cubicBezTo>
                  <a:cubicBezTo>
                    <a:pt x="130" y="640"/>
                    <a:pt x="69" y="731"/>
                    <a:pt x="1" y="822"/>
                  </a:cubicBezTo>
                  <a:cubicBezTo>
                    <a:pt x="31" y="1058"/>
                    <a:pt x="77" y="1286"/>
                    <a:pt x="145" y="1507"/>
                  </a:cubicBezTo>
                  <a:cubicBezTo>
                    <a:pt x="411" y="1849"/>
                    <a:pt x="655" y="2207"/>
                    <a:pt x="868" y="2587"/>
                  </a:cubicBezTo>
                  <a:cubicBezTo>
                    <a:pt x="921" y="2671"/>
                    <a:pt x="974" y="2762"/>
                    <a:pt x="1020" y="2853"/>
                  </a:cubicBezTo>
                  <a:cubicBezTo>
                    <a:pt x="1134" y="2488"/>
                    <a:pt x="1256" y="2131"/>
                    <a:pt x="1400" y="1773"/>
                  </a:cubicBezTo>
                  <a:cubicBezTo>
                    <a:pt x="1210" y="1332"/>
                    <a:pt x="1005" y="898"/>
                    <a:pt x="769" y="480"/>
                  </a:cubicBezTo>
                  <a:cubicBezTo>
                    <a:pt x="678" y="305"/>
                    <a:pt x="556" y="145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4" name="Google Shape;9594;p38"/>
            <p:cNvSpPr/>
            <p:nvPr/>
          </p:nvSpPr>
          <p:spPr>
            <a:xfrm>
              <a:off x="-1709533" y="-4612314"/>
              <a:ext cx="52162" cy="162301"/>
            </a:xfrm>
            <a:custGeom>
              <a:avLst/>
              <a:gdLst/>
              <a:ahLst/>
              <a:cxnLst/>
              <a:rect l="l" t="t" r="r" b="b"/>
              <a:pathLst>
                <a:path w="861" h="2679" extrusionOk="0">
                  <a:moveTo>
                    <a:pt x="860" y="0"/>
                  </a:moveTo>
                  <a:lnTo>
                    <a:pt x="860" y="0"/>
                  </a:lnTo>
                  <a:cubicBezTo>
                    <a:pt x="564" y="175"/>
                    <a:pt x="282" y="358"/>
                    <a:pt x="1" y="541"/>
                  </a:cubicBezTo>
                  <a:cubicBezTo>
                    <a:pt x="8" y="647"/>
                    <a:pt x="23" y="769"/>
                    <a:pt x="31" y="883"/>
                  </a:cubicBezTo>
                  <a:cubicBezTo>
                    <a:pt x="77" y="1454"/>
                    <a:pt x="77" y="2062"/>
                    <a:pt x="100" y="2678"/>
                  </a:cubicBezTo>
                  <a:cubicBezTo>
                    <a:pt x="267" y="1765"/>
                    <a:pt x="526" y="868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5" name="Google Shape;9595;p38"/>
            <p:cNvSpPr/>
            <p:nvPr/>
          </p:nvSpPr>
          <p:spPr>
            <a:xfrm>
              <a:off x="-1896675" y="-4511382"/>
              <a:ext cx="41560" cy="87663"/>
            </a:xfrm>
            <a:custGeom>
              <a:avLst/>
              <a:gdLst/>
              <a:ahLst/>
              <a:cxnLst/>
              <a:rect l="l" t="t" r="r" b="b"/>
              <a:pathLst>
                <a:path w="686" h="1447" extrusionOk="0">
                  <a:moveTo>
                    <a:pt x="685" y="1"/>
                  </a:moveTo>
                  <a:lnTo>
                    <a:pt x="685" y="1"/>
                  </a:lnTo>
                  <a:cubicBezTo>
                    <a:pt x="594" y="61"/>
                    <a:pt x="503" y="122"/>
                    <a:pt x="427" y="191"/>
                  </a:cubicBezTo>
                  <a:cubicBezTo>
                    <a:pt x="259" y="343"/>
                    <a:pt x="115" y="510"/>
                    <a:pt x="1" y="700"/>
                  </a:cubicBezTo>
                  <a:cubicBezTo>
                    <a:pt x="191" y="929"/>
                    <a:pt x="351" y="1180"/>
                    <a:pt x="480" y="1446"/>
                  </a:cubicBezTo>
                  <a:cubicBezTo>
                    <a:pt x="480" y="1279"/>
                    <a:pt x="488" y="1104"/>
                    <a:pt x="503" y="936"/>
                  </a:cubicBezTo>
                  <a:cubicBezTo>
                    <a:pt x="526" y="617"/>
                    <a:pt x="587" y="305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6" name="Google Shape;9596;p38"/>
            <p:cNvSpPr/>
            <p:nvPr/>
          </p:nvSpPr>
          <p:spPr>
            <a:xfrm>
              <a:off x="-1952412" y="-3765602"/>
              <a:ext cx="52101" cy="56705"/>
            </a:xfrm>
            <a:custGeom>
              <a:avLst/>
              <a:gdLst/>
              <a:ahLst/>
              <a:cxnLst/>
              <a:rect l="l" t="t" r="r" b="b"/>
              <a:pathLst>
                <a:path w="860" h="936" extrusionOk="0">
                  <a:moveTo>
                    <a:pt x="0" y="0"/>
                  </a:moveTo>
                  <a:lnTo>
                    <a:pt x="0" y="0"/>
                  </a:lnTo>
                  <a:cubicBezTo>
                    <a:pt x="305" y="289"/>
                    <a:pt x="594" y="601"/>
                    <a:pt x="860" y="936"/>
                  </a:cubicBezTo>
                  <a:cubicBezTo>
                    <a:pt x="814" y="769"/>
                    <a:pt x="769" y="601"/>
                    <a:pt x="731" y="441"/>
                  </a:cubicBezTo>
                  <a:cubicBezTo>
                    <a:pt x="472" y="312"/>
                    <a:pt x="228" y="1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7" name="Google Shape;9597;p38"/>
            <p:cNvSpPr/>
            <p:nvPr/>
          </p:nvSpPr>
          <p:spPr>
            <a:xfrm>
              <a:off x="-2010026" y="-3862898"/>
              <a:ext cx="78394" cy="83059"/>
            </a:xfrm>
            <a:custGeom>
              <a:avLst/>
              <a:gdLst/>
              <a:ahLst/>
              <a:cxnLst/>
              <a:rect l="l" t="t" r="r" b="b"/>
              <a:pathLst>
                <a:path w="1294" h="137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14"/>
                    <a:pt x="145" y="419"/>
                    <a:pt x="244" y="625"/>
                  </a:cubicBezTo>
                  <a:cubicBezTo>
                    <a:pt x="586" y="876"/>
                    <a:pt x="944" y="1157"/>
                    <a:pt x="1294" y="1370"/>
                  </a:cubicBezTo>
                  <a:cubicBezTo>
                    <a:pt x="997" y="1074"/>
                    <a:pt x="708" y="800"/>
                    <a:pt x="426" y="495"/>
                  </a:cubicBezTo>
                  <a:cubicBezTo>
                    <a:pt x="282" y="343"/>
                    <a:pt x="137" y="17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8" name="Google Shape;9598;p38"/>
            <p:cNvSpPr/>
            <p:nvPr/>
          </p:nvSpPr>
          <p:spPr>
            <a:xfrm>
              <a:off x="-2023415" y="-4219189"/>
              <a:ext cx="107897" cy="204284"/>
            </a:xfrm>
            <a:custGeom>
              <a:avLst/>
              <a:gdLst/>
              <a:ahLst/>
              <a:cxnLst/>
              <a:rect l="l" t="t" r="r" b="b"/>
              <a:pathLst>
                <a:path w="1781" h="3372" extrusionOk="0">
                  <a:moveTo>
                    <a:pt x="427" y="1"/>
                  </a:moveTo>
                  <a:cubicBezTo>
                    <a:pt x="236" y="206"/>
                    <a:pt x="92" y="457"/>
                    <a:pt x="1" y="724"/>
                  </a:cubicBezTo>
                  <a:cubicBezTo>
                    <a:pt x="99" y="1104"/>
                    <a:pt x="229" y="1469"/>
                    <a:pt x="404" y="1812"/>
                  </a:cubicBezTo>
                  <a:cubicBezTo>
                    <a:pt x="678" y="2124"/>
                    <a:pt x="936" y="2443"/>
                    <a:pt x="1180" y="2778"/>
                  </a:cubicBezTo>
                  <a:cubicBezTo>
                    <a:pt x="1317" y="2968"/>
                    <a:pt x="1461" y="3166"/>
                    <a:pt x="1598" y="3371"/>
                  </a:cubicBezTo>
                  <a:cubicBezTo>
                    <a:pt x="1644" y="3006"/>
                    <a:pt x="1705" y="2649"/>
                    <a:pt x="1781" y="2299"/>
                  </a:cubicBezTo>
                  <a:cubicBezTo>
                    <a:pt x="1400" y="1728"/>
                    <a:pt x="1104" y="1104"/>
                    <a:pt x="883" y="450"/>
                  </a:cubicBezTo>
                  <a:cubicBezTo>
                    <a:pt x="891" y="450"/>
                    <a:pt x="891" y="442"/>
                    <a:pt x="883" y="442"/>
                  </a:cubicBezTo>
                  <a:cubicBezTo>
                    <a:pt x="754" y="275"/>
                    <a:pt x="602" y="130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38"/>
            <p:cNvSpPr/>
            <p:nvPr/>
          </p:nvSpPr>
          <p:spPr>
            <a:xfrm>
              <a:off x="-1181308" y="-4492056"/>
              <a:ext cx="257718" cy="31866"/>
            </a:xfrm>
            <a:custGeom>
              <a:avLst/>
              <a:gdLst/>
              <a:ahLst/>
              <a:cxnLst/>
              <a:rect l="l" t="t" r="r" b="b"/>
              <a:pathLst>
                <a:path w="4254" h="526" extrusionOk="0">
                  <a:moveTo>
                    <a:pt x="1302" y="1"/>
                  </a:moveTo>
                  <a:cubicBezTo>
                    <a:pt x="1271" y="1"/>
                    <a:pt x="1241" y="1"/>
                    <a:pt x="1210" y="1"/>
                  </a:cubicBezTo>
                  <a:cubicBezTo>
                    <a:pt x="807" y="1"/>
                    <a:pt x="404" y="24"/>
                    <a:pt x="0" y="70"/>
                  </a:cubicBezTo>
                  <a:cubicBezTo>
                    <a:pt x="191" y="138"/>
                    <a:pt x="381" y="222"/>
                    <a:pt x="563" y="305"/>
                  </a:cubicBezTo>
                  <a:cubicBezTo>
                    <a:pt x="888" y="283"/>
                    <a:pt x="1214" y="272"/>
                    <a:pt x="1539" y="272"/>
                  </a:cubicBezTo>
                  <a:cubicBezTo>
                    <a:pt x="2448" y="272"/>
                    <a:pt x="3357" y="358"/>
                    <a:pt x="4253" y="526"/>
                  </a:cubicBezTo>
                  <a:cubicBezTo>
                    <a:pt x="4208" y="458"/>
                    <a:pt x="4162" y="397"/>
                    <a:pt x="4116" y="336"/>
                  </a:cubicBezTo>
                  <a:cubicBezTo>
                    <a:pt x="3195" y="115"/>
                    <a:pt x="2245" y="1"/>
                    <a:pt x="1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38"/>
            <p:cNvSpPr/>
            <p:nvPr/>
          </p:nvSpPr>
          <p:spPr>
            <a:xfrm>
              <a:off x="-1090069" y="-4442681"/>
              <a:ext cx="181202" cy="44286"/>
            </a:xfrm>
            <a:custGeom>
              <a:avLst/>
              <a:gdLst/>
              <a:ahLst/>
              <a:cxnLst/>
              <a:rect l="l" t="t" r="r" b="b"/>
              <a:pathLst>
                <a:path w="2991" h="731" extrusionOk="0">
                  <a:moveTo>
                    <a:pt x="1" y="0"/>
                  </a:moveTo>
                  <a:cubicBezTo>
                    <a:pt x="161" y="99"/>
                    <a:pt x="320" y="206"/>
                    <a:pt x="465" y="312"/>
                  </a:cubicBezTo>
                  <a:cubicBezTo>
                    <a:pt x="1309" y="358"/>
                    <a:pt x="2146" y="502"/>
                    <a:pt x="2960" y="730"/>
                  </a:cubicBezTo>
                  <a:cubicBezTo>
                    <a:pt x="2968" y="708"/>
                    <a:pt x="2976" y="685"/>
                    <a:pt x="2991" y="654"/>
                  </a:cubicBezTo>
                  <a:cubicBezTo>
                    <a:pt x="2025" y="304"/>
                    <a:pt x="1020" y="8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9601;p38"/>
            <p:cNvSpPr/>
            <p:nvPr/>
          </p:nvSpPr>
          <p:spPr>
            <a:xfrm>
              <a:off x="-1042087" y="-4409057"/>
              <a:ext cx="124921" cy="46164"/>
            </a:xfrm>
            <a:custGeom>
              <a:avLst/>
              <a:gdLst/>
              <a:ahLst/>
              <a:cxnLst/>
              <a:rect l="l" t="t" r="r" b="b"/>
              <a:pathLst>
                <a:path w="2062" h="762" extrusionOk="0">
                  <a:moveTo>
                    <a:pt x="0" y="0"/>
                  </a:moveTo>
                  <a:cubicBezTo>
                    <a:pt x="122" y="99"/>
                    <a:pt x="236" y="198"/>
                    <a:pt x="350" y="297"/>
                  </a:cubicBezTo>
                  <a:cubicBezTo>
                    <a:pt x="670" y="373"/>
                    <a:pt x="981" y="465"/>
                    <a:pt x="1286" y="571"/>
                  </a:cubicBezTo>
                  <a:cubicBezTo>
                    <a:pt x="1461" y="624"/>
                    <a:pt x="1628" y="693"/>
                    <a:pt x="1796" y="761"/>
                  </a:cubicBezTo>
                  <a:cubicBezTo>
                    <a:pt x="1879" y="640"/>
                    <a:pt x="1978" y="510"/>
                    <a:pt x="2062" y="381"/>
                  </a:cubicBezTo>
                  <a:cubicBezTo>
                    <a:pt x="1385" y="191"/>
                    <a:pt x="700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9602;p38"/>
            <p:cNvSpPr/>
            <p:nvPr/>
          </p:nvSpPr>
          <p:spPr>
            <a:xfrm>
              <a:off x="-2006331" y="-3994243"/>
              <a:ext cx="32775" cy="37864"/>
            </a:xfrm>
            <a:custGeom>
              <a:avLst/>
              <a:gdLst/>
              <a:ahLst/>
              <a:cxnLst/>
              <a:rect l="l" t="t" r="r" b="b"/>
              <a:pathLst>
                <a:path w="541" h="625" extrusionOk="0">
                  <a:moveTo>
                    <a:pt x="53" y="1"/>
                  </a:moveTo>
                  <a:cubicBezTo>
                    <a:pt x="38" y="92"/>
                    <a:pt x="15" y="183"/>
                    <a:pt x="0" y="275"/>
                  </a:cubicBezTo>
                  <a:cubicBezTo>
                    <a:pt x="107" y="335"/>
                    <a:pt x="213" y="396"/>
                    <a:pt x="320" y="465"/>
                  </a:cubicBezTo>
                  <a:cubicBezTo>
                    <a:pt x="388" y="510"/>
                    <a:pt x="464" y="564"/>
                    <a:pt x="540" y="625"/>
                  </a:cubicBezTo>
                  <a:cubicBezTo>
                    <a:pt x="373" y="419"/>
                    <a:pt x="213" y="214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38"/>
            <p:cNvSpPr/>
            <p:nvPr/>
          </p:nvSpPr>
          <p:spPr>
            <a:xfrm>
              <a:off x="-1758848" y="-4562999"/>
              <a:ext cx="32775" cy="173387"/>
            </a:xfrm>
            <a:custGeom>
              <a:avLst/>
              <a:gdLst/>
              <a:ahLst/>
              <a:cxnLst/>
              <a:rect l="l" t="t" r="r" b="b"/>
              <a:pathLst>
                <a:path w="541" h="2862" extrusionOk="0">
                  <a:moveTo>
                    <a:pt x="351" y="0"/>
                  </a:moveTo>
                  <a:cubicBezTo>
                    <a:pt x="297" y="31"/>
                    <a:pt x="244" y="61"/>
                    <a:pt x="183" y="92"/>
                  </a:cubicBezTo>
                  <a:cubicBezTo>
                    <a:pt x="153" y="168"/>
                    <a:pt x="122" y="236"/>
                    <a:pt x="92" y="312"/>
                  </a:cubicBezTo>
                  <a:cubicBezTo>
                    <a:pt x="61" y="381"/>
                    <a:pt x="31" y="472"/>
                    <a:pt x="1" y="556"/>
                  </a:cubicBezTo>
                  <a:cubicBezTo>
                    <a:pt x="92" y="1096"/>
                    <a:pt x="138" y="1636"/>
                    <a:pt x="153" y="2176"/>
                  </a:cubicBezTo>
                  <a:cubicBezTo>
                    <a:pt x="160" y="2397"/>
                    <a:pt x="168" y="2625"/>
                    <a:pt x="168" y="2861"/>
                  </a:cubicBezTo>
                  <a:cubicBezTo>
                    <a:pt x="290" y="2762"/>
                    <a:pt x="419" y="2663"/>
                    <a:pt x="541" y="2564"/>
                  </a:cubicBezTo>
                  <a:cubicBezTo>
                    <a:pt x="465" y="1682"/>
                    <a:pt x="465" y="792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38"/>
            <p:cNvSpPr/>
            <p:nvPr/>
          </p:nvSpPr>
          <p:spPr>
            <a:xfrm>
              <a:off x="-2017418" y="-4091964"/>
              <a:ext cx="87178" cy="154485"/>
            </a:xfrm>
            <a:custGeom>
              <a:avLst/>
              <a:gdLst/>
              <a:ahLst/>
              <a:cxnLst/>
              <a:rect l="l" t="t" r="r" b="b"/>
              <a:pathLst>
                <a:path w="1439" h="255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336"/>
                    <a:pt x="198" y="678"/>
                    <a:pt x="244" y="1028"/>
                  </a:cubicBezTo>
                  <a:cubicBezTo>
                    <a:pt x="609" y="1560"/>
                    <a:pt x="1020" y="2040"/>
                    <a:pt x="1416" y="2549"/>
                  </a:cubicBezTo>
                  <a:cubicBezTo>
                    <a:pt x="1416" y="2352"/>
                    <a:pt x="1423" y="2161"/>
                    <a:pt x="1438" y="1964"/>
                  </a:cubicBezTo>
                  <a:cubicBezTo>
                    <a:pt x="1385" y="1903"/>
                    <a:pt x="1332" y="1842"/>
                    <a:pt x="1279" y="1781"/>
                  </a:cubicBezTo>
                  <a:cubicBezTo>
                    <a:pt x="837" y="1279"/>
                    <a:pt x="449" y="724"/>
                    <a:pt x="130" y="138"/>
                  </a:cubicBezTo>
                  <a:cubicBezTo>
                    <a:pt x="92" y="92"/>
                    <a:pt x="46" y="4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38"/>
            <p:cNvSpPr/>
            <p:nvPr/>
          </p:nvSpPr>
          <p:spPr>
            <a:xfrm>
              <a:off x="-1239407" y="-4534586"/>
              <a:ext cx="263231" cy="33866"/>
            </a:xfrm>
            <a:custGeom>
              <a:avLst/>
              <a:gdLst/>
              <a:ahLst/>
              <a:cxnLst/>
              <a:rect l="l" t="t" r="r" b="b"/>
              <a:pathLst>
                <a:path w="4345" h="559" extrusionOk="0">
                  <a:moveTo>
                    <a:pt x="3238" y="1"/>
                  </a:moveTo>
                  <a:cubicBezTo>
                    <a:pt x="2414" y="1"/>
                    <a:pt x="1593" y="88"/>
                    <a:pt x="784" y="262"/>
                  </a:cubicBezTo>
                  <a:cubicBezTo>
                    <a:pt x="518" y="323"/>
                    <a:pt x="252" y="399"/>
                    <a:pt x="1" y="475"/>
                  </a:cubicBezTo>
                  <a:cubicBezTo>
                    <a:pt x="107" y="498"/>
                    <a:pt x="221" y="528"/>
                    <a:pt x="328" y="559"/>
                  </a:cubicBezTo>
                  <a:lnTo>
                    <a:pt x="343" y="559"/>
                  </a:lnTo>
                  <a:cubicBezTo>
                    <a:pt x="1442" y="324"/>
                    <a:pt x="2556" y="211"/>
                    <a:pt x="3678" y="211"/>
                  </a:cubicBezTo>
                  <a:cubicBezTo>
                    <a:pt x="3900" y="211"/>
                    <a:pt x="4122" y="215"/>
                    <a:pt x="4345" y="224"/>
                  </a:cubicBezTo>
                  <a:cubicBezTo>
                    <a:pt x="4269" y="163"/>
                    <a:pt x="4200" y="102"/>
                    <a:pt x="4117" y="34"/>
                  </a:cubicBezTo>
                  <a:cubicBezTo>
                    <a:pt x="3824" y="12"/>
                    <a:pt x="3531" y="1"/>
                    <a:pt x="3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38"/>
            <p:cNvSpPr/>
            <p:nvPr/>
          </p:nvSpPr>
          <p:spPr>
            <a:xfrm>
              <a:off x="-1412251" y="-4623401"/>
              <a:ext cx="254507" cy="105171"/>
            </a:xfrm>
            <a:custGeom>
              <a:avLst/>
              <a:gdLst/>
              <a:ahLst/>
              <a:cxnLst/>
              <a:rect l="l" t="t" r="r" b="b"/>
              <a:pathLst>
                <a:path w="4201" h="1736" extrusionOk="0">
                  <a:moveTo>
                    <a:pt x="4086" y="1"/>
                  </a:moveTo>
                  <a:cubicBezTo>
                    <a:pt x="3752" y="69"/>
                    <a:pt x="3440" y="153"/>
                    <a:pt x="3135" y="244"/>
                  </a:cubicBezTo>
                  <a:cubicBezTo>
                    <a:pt x="2656" y="396"/>
                    <a:pt x="2200" y="556"/>
                    <a:pt x="1758" y="731"/>
                  </a:cubicBezTo>
                  <a:cubicBezTo>
                    <a:pt x="1416" y="876"/>
                    <a:pt x="1074" y="1035"/>
                    <a:pt x="746" y="1210"/>
                  </a:cubicBezTo>
                  <a:cubicBezTo>
                    <a:pt x="488" y="1378"/>
                    <a:pt x="244" y="1553"/>
                    <a:pt x="1" y="1735"/>
                  </a:cubicBezTo>
                  <a:cubicBezTo>
                    <a:pt x="123" y="1720"/>
                    <a:pt x="237" y="1713"/>
                    <a:pt x="358" y="1705"/>
                  </a:cubicBezTo>
                  <a:cubicBezTo>
                    <a:pt x="480" y="1697"/>
                    <a:pt x="609" y="1697"/>
                    <a:pt x="739" y="1697"/>
                  </a:cubicBezTo>
                  <a:cubicBezTo>
                    <a:pt x="1150" y="1393"/>
                    <a:pt x="1576" y="1127"/>
                    <a:pt x="2032" y="899"/>
                  </a:cubicBezTo>
                  <a:cubicBezTo>
                    <a:pt x="2473" y="693"/>
                    <a:pt x="2938" y="541"/>
                    <a:pt x="3417" y="434"/>
                  </a:cubicBezTo>
                  <a:cubicBezTo>
                    <a:pt x="3675" y="366"/>
                    <a:pt x="3934" y="313"/>
                    <a:pt x="4200" y="259"/>
                  </a:cubicBezTo>
                  <a:cubicBezTo>
                    <a:pt x="4162" y="168"/>
                    <a:pt x="4124" y="84"/>
                    <a:pt x="4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7" name="Google Shape;9607;p38"/>
            <p:cNvSpPr/>
            <p:nvPr/>
          </p:nvSpPr>
          <p:spPr>
            <a:xfrm>
              <a:off x="-1324224" y="-4580508"/>
              <a:ext cx="248509" cy="65974"/>
            </a:xfrm>
            <a:custGeom>
              <a:avLst/>
              <a:gdLst/>
              <a:ahLst/>
              <a:cxnLst/>
              <a:rect l="l" t="t" r="r" b="b"/>
              <a:pathLst>
                <a:path w="4102" h="1089" extrusionOk="0">
                  <a:moveTo>
                    <a:pt x="3371" y="0"/>
                  </a:moveTo>
                  <a:cubicBezTo>
                    <a:pt x="2785" y="84"/>
                    <a:pt x="2200" y="213"/>
                    <a:pt x="1637" y="381"/>
                  </a:cubicBezTo>
                  <a:cubicBezTo>
                    <a:pt x="1074" y="540"/>
                    <a:pt x="526" y="754"/>
                    <a:pt x="1" y="1012"/>
                  </a:cubicBezTo>
                  <a:cubicBezTo>
                    <a:pt x="222" y="1027"/>
                    <a:pt x="435" y="1050"/>
                    <a:pt x="648" y="1088"/>
                  </a:cubicBezTo>
                  <a:cubicBezTo>
                    <a:pt x="1515" y="677"/>
                    <a:pt x="2436" y="404"/>
                    <a:pt x="3387" y="274"/>
                  </a:cubicBezTo>
                  <a:cubicBezTo>
                    <a:pt x="3615" y="236"/>
                    <a:pt x="3858" y="213"/>
                    <a:pt x="4102" y="191"/>
                  </a:cubicBezTo>
                  <a:cubicBezTo>
                    <a:pt x="3843" y="122"/>
                    <a:pt x="3592" y="61"/>
                    <a:pt x="3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8" name="Google Shape;9608;p38"/>
            <p:cNvSpPr/>
            <p:nvPr/>
          </p:nvSpPr>
          <p:spPr>
            <a:xfrm>
              <a:off x="-1182701" y="-4557910"/>
              <a:ext cx="169207" cy="22173"/>
            </a:xfrm>
            <a:custGeom>
              <a:avLst/>
              <a:gdLst/>
              <a:ahLst/>
              <a:cxnLst/>
              <a:rect l="l" t="t" r="r" b="b"/>
              <a:pathLst>
                <a:path w="2793" h="366" extrusionOk="0">
                  <a:moveTo>
                    <a:pt x="2397" y="0"/>
                  </a:moveTo>
                  <a:cubicBezTo>
                    <a:pt x="1979" y="31"/>
                    <a:pt x="1560" y="69"/>
                    <a:pt x="1165" y="129"/>
                  </a:cubicBezTo>
                  <a:cubicBezTo>
                    <a:pt x="769" y="183"/>
                    <a:pt x="381" y="259"/>
                    <a:pt x="1" y="365"/>
                  </a:cubicBezTo>
                  <a:cubicBezTo>
                    <a:pt x="692" y="234"/>
                    <a:pt x="1396" y="165"/>
                    <a:pt x="2107" y="165"/>
                  </a:cubicBezTo>
                  <a:cubicBezTo>
                    <a:pt x="2178" y="165"/>
                    <a:pt x="2250" y="166"/>
                    <a:pt x="2321" y="167"/>
                  </a:cubicBezTo>
                  <a:cubicBezTo>
                    <a:pt x="2473" y="167"/>
                    <a:pt x="2633" y="167"/>
                    <a:pt x="2793" y="175"/>
                  </a:cubicBezTo>
                  <a:cubicBezTo>
                    <a:pt x="2663" y="107"/>
                    <a:pt x="2534" y="46"/>
                    <a:pt x="2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9609;p38"/>
            <p:cNvSpPr/>
            <p:nvPr/>
          </p:nvSpPr>
          <p:spPr>
            <a:xfrm>
              <a:off x="-1905884" y="-3671576"/>
              <a:ext cx="28656" cy="33260"/>
            </a:xfrm>
            <a:custGeom>
              <a:avLst/>
              <a:gdLst/>
              <a:ahLst/>
              <a:cxnLst/>
              <a:rect l="l" t="t" r="r" b="b"/>
              <a:pathLst>
                <a:path w="473" h="549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90"/>
                    <a:pt x="313" y="373"/>
                    <a:pt x="472" y="548"/>
                  </a:cubicBezTo>
                  <a:cubicBezTo>
                    <a:pt x="427" y="411"/>
                    <a:pt x="381" y="282"/>
                    <a:pt x="328" y="145"/>
                  </a:cubicBezTo>
                  <a:cubicBezTo>
                    <a:pt x="221" y="107"/>
                    <a:pt x="107" y="4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9610;p38"/>
            <p:cNvSpPr/>
            <p:nvPr/>
          </p:nvSpPr>
          <p:spPr>
            <a:xfrm>
              <a:off x="-1545898" y="-4654238"/>
              <a:ext cx="120377" cy="122195"/>
            </a:xfrm>
            <a:custGeom>
              <a:avLst/>
              <a:gdLst/>
              <a:ahLst/>
              <a:cxnLst/>
              <a:rect l="l" t="t" r="r" b="b"/>
              <a:pathLst>
                <a:path w="1987" h="2017" extrusionOk="0">
                  <a:moveTo>
                    <a:pt x="1499" y="0"/>
                  </a:moveTo>
                  <a:cubicBezTo>
                    <a:pt x="944" y="624"/>
                    <a:pt x="442" y="1301"/>
                    <a:pt x="0" y="2016"/>
                  </a:cubicBezTo>
                  <a:cubicBezTo>
                    <a:pt x="525" y="1430"/>
                    <a:pt x="1104" y="890"/>
                    <a:pt x="1735" y="418"/>
                  </a:cubicBezTo>
                  <a:cubicBezTo>
                    <a:pt x="1819" y="358"/>
                    <a:pt x="1902" y="297"/>
                    <a:pt x="1986" y="228"/>
                  </a:cubicBezTo>
                  <a:cubicBezTo>
                    <a:pt x="1826" y="160"/>
                    <a:pt x="1674" y="69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1" name="Google Shape;9611;p38"/>
            <p:cNvSpPr/>
            <p:nvPr/>
          </p:nvSpPr>
          <p:spPr>
            <a:xfrm>
              <a:off x="-1121875" y="-4461886"/>
              <a:ext cx="214886" cy="45497"/>
            </a:xfrm>
            <a:custGeom>
              <a:avLst/>
              <a:gdLst/>
              <a:ahLst/>
              <a:cxnLst/>
              <a:rect l="l" t="t" r="r" b="b"/>
              <a:pathLst>
                <a:path w="3547" h="751" extrusionOk="0">
                  <a:moveTo>
                    <a:pt x="602" y="1"/>
                  </a:moveTo>
                  <a:cubicBezTo>
                    <a:pt x="402" y="1"/>
                    <a:pt x="201" y="5"/>
                    <a:pt x="1" y="13"/>
                  </a:cubicBezTo>
                  <a:lnTo>
                    <a:pt x="85" y="51"/>
                  </a:lnTo>
                  <a:cubicBezTo>
                    <a:pt x="1264" y="112"/>
                    <a:pt x="2428" y="348"/>
                    <a:pt x="3546" y="751"/>
                  </a:cubicBezTo>
                  <a:cubicBezTo>
                    <a:pt x="3539" y="583"/>
                    <a:pt x="3493" y="416"/>
                    <a:pt x="3417" y="271"/>
                  </a:cubicBezTo>
                  <a:cubicBezTo>
                    <a:pt x="2489" y="90"/>
                    <a:pt x="1545" y="1"/>
                    <a:pt x="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2" name="Google Shape;9612;p38"/>
            <p:cNvSpPr/>
            <p:nvPr/>
          </p:nvSpPr>
          <p:spPr>
            <a:xfrm>
              <a:off x="-1508094" y="-4644423"/>
              <a:ext cx="302428" cy="140491"/>
            </a:xfrm>
            <a:custGeom>
              <a:avLst/>
              <a:gdLst/>
              <a:ahLst/>
              <a:cxnLst/>
              <a:rect l="l" t="t" r="r" b="b"/>
              <a:pathLst>
                <a:path w="4992" h="2319" extrusionOk="0">
                  <a:moveTo>
                    <a:pt x="4552" y="1"/>
                  </a:moveTo>
                  <a:cubicBezTo>
                    <a:pt x="4277" y="1"/>
                    <a:pt x="4001" y="24"/>
                    <a:pt x="3728" y="74"/>
                  </a:cubicBezTo>
                  <a:cubicBezTo>
                    <a:pt x="2945" y="371"/>
                    <a:pt x="2199" y="743"/>
                    <a:pt x="1492" y="1200"/>
                  </a:cubicBezTo>
                  <a:cubicBezTo>
                    <a:pt x="1088" y="1443"/>
                    <a:pt x="700" y="1717"/>
                    <a:pt x="335" y="2014"/>
                  </a:cubicBezTo>
                  <a:cubicBezTo>
                    <a:pt x="221" y="2113"/>
                    <a:pt x="114" y="2219"/>
                    <a:pt x="0" y="2318"/>
                  </a:cubicBezTo>
                  <a:cubicBezTo>
                    <a:pt x="289" y="2257"/>
                    <a:pt x="571" y="2204"/>
                    <a:pt x="868" y="2158"/>
                  </a:cubicBezTo>
                  <a:cubicBezTo>
                    <a:pt x="1065" y="2006"/>
                    <a:pt x="1278" y="1862"/>
                    <a:pt x="1499" y="1717"/>
                  </a:cubicBezTo>
                  <a:cubicBezTo>
                    <a:pt x="1674" y="1611"/>
                    <a:pt x="1857" y="1497"/>
                    <a:pt x="2039" y="1398"/>
                  </a:cubicBezTo>
                  <a:cubicBezTo>
                    <a:pt x="2595" y="1033"/>
                    <a:pt x="3180" y="721"/>
                    <a:pt x="3797" y="462"/>
                  </a:cubicBezTo>
                  <a:cubicBezTo>
                    <a:pt x="4177" y="302"/>
                    <a:pt x="4588" y="158"/>
                    <a:pt x="4991" y="21"/>
                  </a:cubicBezTo>
                  <a:cubicBezTo>
                    <a:pt x="4845" y="7"/>
                    <a:pt x="4699" y="1"/>
                    <a:pt x="4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9613;p38"/>
            <p:cNvSpPr/>
            <p:nvPr/>
          </p:nvSpPr>
          <p:spPr>
            <a:xfrm>
              <a:off x="-999739" y="-4370829"/>
              <a:ext cx="58159" cy="54464"/>
            </a:xfrm>
            <a:custGeom>
              <a:avLst/>
              <a:gdLst/>
              <a:ahLst/>
              <a:cxnLst/>
              <a:rect l="l" t="t" r="r" b="b"/>
              <a:pathLst>
                <a:path w="960" h="899" extrusionOk="0">
                  <a:moveTo>
                    <a:pt x="1" y="1"/>
                  </a:moveTo>
                  <a:lnTo>
                    <a:pt x="1" y="1"/>
                  </a:lnTo>
                  <a:cubicBezTo>
                    <a:pt x="282" y="282"/>
                    <a:pt x="549" y="587"/>
                    <a:pt x="800" y="899"/>
                  </a:cubicBezTo>
                  <a:cubicBezTo>
                    <a:pt x="792" y="701"/>
                    <a:pt x="845" y="495"/>
                    <a:pt x="960" y="328"/>
                  </a:cubicBezTo>
                  <a:cubicBezTo>
                    <a:pt x="648" y="206"/>
                    <a:pt x="328" y="9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9614;p38"/>
            <p:cNvSpPr/>
            <p:nvPr/>
          </p:nvSpPr>
          <p:spPr>
            <a:xfrm>
              <a:off x="-1898977" y="-3638377"/>
              <a:ext cx="201497" cy="293159"/>
            </a:xfrm>
            <a:custGeom>
              <a:avLst/>
              <a:gdLst/>
              <a:ahLst/>
              <a:cxnLst/>
              <a:rect l="l" t="t" r="r" b="b"/>
              <a:pathLst>
                <a:path w="3326" h="4839" extrusionOk="0">
                  <a:moveTo>
                    <a:pt x="1" y="0"/>
                  </a:moveTo>
                  <a:lnTo>
                    <a:pt x="1" y="0"/>
                  </a:lnTo>
                  <a:cubicBezTo>
                    <a:pt x="746" y="1590"/>
                    <a:pt x="2283" y="3766"/>
                    <a:pt x="3325" y="4839"/>
                  </a:cubicBezTo>
                  <a:cubicBezTo>
                    <a:pt x="2648" y="4116"/>
                    <a:pt x="2055" y="3310"/>
                    <a:pt x="1568" y="2450"/>
                  </a:cubicBezTo>
                  <a:cubicBezTo>
                    <a:pt x="1378" y="2145"/>
                    <a:pt x="1203" y="1841"/>
                    <a:pt x="1043" y="1529"/>
                  </a:cubicBezTo>
                  <a:cubicBezTo>
                    <a:pt x="898" y="1248"/>
                    <a:pt x="769" y="974"/>
                    <a:pt x="647" y="692"/>
                  </a:cubicBezTo>
                  <a:cubicBezTo>
                    <a:pt x="427" y="472"/>
                    <a:pt x="214" y="24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9615;p38"/>
            <p:cNvSpPr/>
            <p:nvPr/>
          </p:nvSpPr>
          <p:spPr>
            <a:xfrm>
              <a:off x="-1084071" y="-4507868"/>
              <a:ext cx="138370" cy="19144"/>
            </a:xfrm>
            <a:custGeom>
              <a:avLst/>
              <a:gdLst/>
              <a:ahLst/>
              <a:cxnLst/>
              <a:rect l="l" t="t" r="r" b="b"/>
              <a:pathLst>
                <a:path w="2284" h="316" extrusionOk="0">
                  <a:moveTo>
                    <a:pt x="1211" y="0"/>
                  </a:moveTo>
                  <a:cubicBezTo>
                    <a:pt x="807" y="0"/>
                    <a:pt x="402" y="14"/>
                    <a:pt x="1" y="41"/>
                  </a:cubicBezTo>
                  <a:cubicBezTo>
                    <a:pt x="640" y="64"/>
                    <a:pt x="1279" y="133"/>
                    <a:pt x="1903" y="247"/>
                  </a:cubicBezTo>
                  <a:cubicBezTo>
                    <a:pt x="2032" y="270"/>
                    <a:pt x="2161" y="292"/>
                    <a:pt x="2283" y="315"/>
                  </a:cubicBezTo>
                  <a:cubicBezTo>
                    <a:pt x="2230" y="254"/>
                    <a:pt x="2169" y="194"/>
                    <a:pt x="2116" y="125"/>
                  </a:cubicBezTo>
                  <a:cubicBezTo>
                    <a:pt x="2078" y="95"/>
                    <a:pt x="2047" y="57"/>
                    <a:pt x="2017" y="19"/>
                  </a:cubicBezTo>
                  <a:cubicBezTo>
                    <a:pt x="1749" y="6"/>
                    <a:pt x="1480" y="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6" name="Google Shape;9616;p38"/>
            <p:cNvSpPr/>
            <p:nvPr/>
          </p:nvSpPr>
          <p:spPr>
            <a:xfrm>
              <a:off x="-1845058" y="-4538099"/>
              <a:ext cx="59977" cy="230032"/>
            </a:xfrm>
            <a:custGeom>
              <a:avLst/>
              <a:gdLst/>
              <a:ahLst/>
              <a:cxnLst/>
              <a:rect l="l" t="t" r="r" b="b"/>
              <a:pathLst>
                <a:path w="990" h="3797" extrusionOk="0">
                  <a:moveTo>
                    <a:pt x="899" y="0"/>
                  </a:moveTo>
                  <a:cubicBezTo>
                    <a:pt x="693" y="76"/>
                    <a:pt x="480" y="145"/>
                    <a:pt x="282" y="229"/>
                  </a:cubicBezTo>
                  <a:cubicBezTo>
                    <a:pt x="130" y="624"/>
                    <a:pt x="47" y="1043"/>
                    <a:pt x="24" y="1469"/>
                  </a:cubicBezTo>
                  <a:cubicBezTo>
                    <a:pt x="1" y="1933"/>
                    <a:pt x="24" y="2397"/>
                    <a:pt x="100" y="2853"/>
                  </a:cubicBezTo>
                  <a:cubicBezTo>
                    <a:pt x="123" y="2960"/>
                    <a:pt x="145" y="3066"/>
                    <a:pt x="161" y="3173"/>
                  </a:cubicBezTo>
                  <a:cubicBezTo>
                    <a:pt x="237" y="3378"/>
                    <a:pt x="313" y="3584"/>
                    <a:pt x="381" y="3797"/>
                  </a:cubicBezTo>
                  <a:cubicBezTo>
                    <a:pt x="564" y="3538"/>
                    <a:pt x="754" y="3295"/>
                    <a:pt x="967" y="3059"/>
                  </a:cubicBezTo>
                  <a:cubicBezTo>
                    <a:pt x="959" y="3013"/>
                    <a:pt x="944" y="2960"/>
                    <a:pt x="937" y="2914"/>
                  </a:cubicBezTo>
                  <a:cubicBezTo>
                    <a:pt x="784" y="2245"/>
                    <a:pt x="769" y="1545"/>
                    <a:pt x="876" y="860"/>
                  </a:cubicBezTo>
                  <a:cubicBezTo>
                    <a:pt x="899" y="685"/>
                    <a:pt x="937" y="502"/>
                    <a:pt x="990" y="327"/>
                  </a:cubicBezTo>
                  <a:cubicBezTo>
                    <a:pt x="967" y="213"/>
                    <a:pt x="937" y="107"/>
                    <a:pt x="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7" name="Google Shape;9617;p38"/>
            <p:cNvSpPr/>
            <p:nvPr/>
          </p:nvSpPr>
          <p:spPr>
            <a:xfrm>
              <a:off x="-1912306" y="-4436259"/>
              <a:ext cx="71911" cy="206526"/>
            </a:xfrm>
            <a:custGeom>
              <a:avLst/>
              <a:gdLst/>
              <a:ahLst/>
              <a:cxnLst/>
              <a:rect l="l" t="t" r="r" b="b"/>
              <a:pathLst>
                <a:path w="1187" h="3409" extrusionOk="0">
                  <a:moveTo>
                    <a:pt x="53" y="1"/>
                  </a:moveTo>
                  <a:cubicBezTo>
                    <a:pt x="53" y="16"/>
                    <a:pt x="46" y="31"/>
                    <a:pt x="38" y="46"/>
                  </a:cubicBezTo>
                  <a:cubicBezTo>
                    <a:pt x="8" y="214"/>
                    <a:pt x="0" y="373"/>
                    <a:pt x="0" y="541"/>
                  </a:cubicBezTo>
                  <a:cubicBezTo>
                    <a:pt x="15" y="1187"/>
                    <a:pt x="198" y="1750"/>
                    <a:pt x="388" y="2306"/>
                  </a:cubicBezTo>
                  <a:cubicBezTo>
                    <a:pt x="517" y="2671"/>
                    <a:pt x="639" y="3044"/>
                    <a:pt x="769" y="3409"/>
                  </a:cubicBezTo>
                  <a:cubicBezTo>
                    <a:pt x="860" y="3219"/>
                    <a:pt x="959" y="3029"/>
                    <a:pt x="1058" y="2838"/>
                  </a:cubicBezTo>
                  <a:cubicBezTo>
                    <a:pt x="1103" y="2755"/>
                    <a:pt x="1141" y="2679"/>
                    <a:pt x="1187" y="2603"/>
                  </a:cubicBezTo>
                  <a:lnTo>
                    <a:pt x="1134" y="2458"/>
                  </a:lnTo>
                  <a:cubicBezTo>
                    <a:pt x="1058" y="2222"/>
                    <a:pt x="989" y="1979"/>
                    <a:pt x="928" y="1735"/>
                  </a:cubicBezTo>
                  <a:cubicBezTo>
                    <a:pt x="890" y="1636"/>
                    <a:pt x="845" y="1530"/>
                    <a:pt x="807" y="1423"/>
                  </a:cubicBezTo>
                  <a:cubicBezTo>
                    <a:pt x="586" y="906"/>
                    <a:pt x="365" y="41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8" name="Google Shape;9618;p38"/>
            <p:cNvSpPr/>
            <p:nvPr/>
          </p:nvSpPr>
          <p:spPr>
            <a:xfrm>
              <a:off x="-1553713" y="-4632125"/>
              <a:ext cx="171024" cy="140188"/>
            </a:xfrm>
            <a:custGeom>
              <a:avLst/>
              <a:gdLst/>
              <a:ahLst/>
              <a:cxnLst/>
              <a:rect l="l" t="t" r="r" b="b"/>
              <a:pathLst>
                <a:path w="2823" h="2314" extrusionOk="0">
                  <a:moveTo>
                    <a:pt x="2480" y="0"/>
                  </a:moveTo>
                  <a:cubicBezTo>
                    <a:pt x="2336" y="92"/>
                    <a:pt x="2199" y="198"/>
                    <a:pt x="2070" y="297"/>
                  </a:cubicBezTo>
                  <a:cubicBezTo>
                    <a:pt x="1720" y="571"/>
                    <a:pt x="1377" y="845"/>
                    <a:pt x="1058" y="1141"/>
                  </a:cubicBezTo>
                  <a:cubicBezTo>
                    <a:pt x="677" y="1499"/>
                    <a:pt x="320" y="1887"/>
                    <a:pt x="0" y="2313"/>
                  </a:cubicBezTo>
                  <a:lnTo>
                    <a:pt x="122" y="2275"/>
                  </a:lnTo>
                  <a:cubicBezTo>
                    <a:pt x="175" y="2222"/>
                    <a:pt x="236" y="2169"/>
                    <a:pt x="289" y="2115"/>
                  </a:cubicBezTo>
                  <a:cubicBezTo>
                    <a:pt x="396" y="2016"/>
                    <a:pt x="502" y="1925"/>
                    <a:pt x="601" y="1834"/>
                  </a:cubicBezTo>
                  <a:cubicBezTo>
                    <a:pt x="1050" y="1408"/>
                    <a:pt x="1522" y="1012"/>
                    <a:pt x="2016" y="639"/>
                  </a:cubicBezTo>
                  <a:cubicBezTo>
                    <a:pt x="2283" y="442"/>
                    <a:pt x="2556" y="244"/>
                    <a:pt x="2823" y="53"/>
                  </a:cubicBezTo>
                  <a:cubicBezTo>
                    <a:pt x="2709" y="46"/>
                    <a:pt x="2587" y="23"/>
                    <a:pt x="2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9" name="Google Shape;9619;p38"/>
            <p:cNvSpPr/>
            <p:nvPr/>
          </p:nvSpPr>
          <p:spPr>
            <a:xfrm>
              <a:off x="-2018326" y="-3949533"/>
              <a:ext cx="98204" cy="154001"/>
            </a:xfrm>
            <a:custGeom>
              <a:avLst/>
              <a:gdLst/>
              <a:ahLst/>
              <a:cxnLst/>
              <a:rect l="l" t="t" r="r" b="b"/>
              <a:pathLst>
                <a:path w="1621" h="2542" extrusionOk="0">
                  <a:moveTo>
                    <a:pt x="76" y="1"/>
                  </a:moveTo>
                  <a:cubicBezTo>
                    <a:pt x="31" y="176"/>
                    <a:pt x="0" y="351"/>
                    <a:pt x="0" y="526"/>
                  </a:cubicBezTo>
                  <a:lnTo>
                    <a:pt x="0" y="716"/>
                  </a:lnTo>
                  <a:cubicBezTo>
                    <a:pt x="206" y="1013"/>
                    <a:pt x="434" y="1294"/>
                    <a:pt x="685" y="1560"/>
                  </a:cubicBezTo>
                  <a:cubicBezTo>
                    <a:pt x="982" y="1895"/>
                    <a:pt x="1301" y="2207"/>
                    <a:pt x="1621" y="2542"/>
                  </a:cubicBezTo>
                  <a:cubicBezTo>
                    <a:pt x="1522" y="2002"/>
                    <a:pt x="1461" y="1454"/>
                    <a:pt x="1438" y="906"/>
                  </a:cubicBezTo>
                  <a:cubicBezTo>
                    <a:pt x="1134" y="701"/>
                    <a:pt x="837" y="457"/>
                    <a:pt x="540" y="259"/>
                  </a:cubicBezTo>
                  <a:cubicBezTo>
                    <a:pt x="388" y="160"/>
                    <a:pt x="236" y="69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0" name="Google Shape;9620;p38"/>
            <p:cNvSpPr/>
            <p:nvPr/>
          </p:nvSpPr>
          <p:spPr>
            <a:xfrm>
              <a:off x="-1625625" y="-4662538"/>
              <a:ext cx="146610" cy="196833"/>
            </a:xfrm>
            <a:custGeom>
              <a:avLst/>
              <a:gdLst/>
              <a:ahLst/>
              <a:cxnLst/>
              <a:rect l="l" t="t" r="r" b="b"/>
              <a:pathLst>
                <a:path w="2420" h="3249" extrusionOk="0">
                  <a:moveTo>
                    <a:pt x="2374" y="0"/>
                  </a:moveTo>
                  <a:cubicBezTo>
                    <a:pt x="2321" y="46"/>
                    <a:pt x="2260" y="99"/>
                    <a:pt x="2207" y="152"/>
                  </a:cubicBezTo>
                  <a:cubicBezTo>
                    <a:pt x="1461" y="860"/>
                    <a:pt x="928" y="1636"/>
                    <a:pt x="442" y="2450"/>
                  </a:cubicBezTo>
                  <a:cubicBezTo>
                    <a:pt x="289" y="2716"/>
                    <a:pt x="137" y="2975"/>
                    <a:pt x="0" y="3249"/>
                  </a:cubicBezTo>
                  <a:cubicBezTo>
                    <a:pt x="145" y="3180"/>
                    <a:pt x="289" y="3127"/>
                    <a:pt x="434" y="3066"/>
                  </a:cubicBezTo>
                  <a:cubicBezTo>
                    <a:pt x="480" y="2975"/>
                    <a:pt x="525" y="2876"/>
                    <a:pt x="571" y="2785"/>
                  </a:cubicBezTo>
                  <a:cubicBezTo>
                    <a:pt x="1043" y="1796"/>
                    <a:pt x="1720" y="860"/>
                    <a:pt x="2420" y="8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38"/>
            <p:cNvSpPr/>
            <p:nvPr/>
          </p:nvSpPr>
          <p:spPr>
            <a:xfrm>
              <a:off x="-1657916" y="-4664416"/>
              <a:ext cx="147579" cy="214401"/>
            </a:xfrm>
            <a:custGeom>
              <a:avLst/>
              <a:gdLst/>
              <a:ahLst/>
              <a:cxnLst/>
              <a:rect l="l" t="t" r="r" b="b"/>
              <a:pathLst>
                <a:path w="2436" h="3539" extrusionOk="0">
                  <a:moveTo>
                    <a:pt x="2435" y="1"/>
                  </a:moveTo>
                  <a:lnTo>
                    <a:pt x="2435" y="1"/>
                  </a:lnTo>
                  <a:cubicBezTo>
                    <a:pt x="1865" y="24"/>
                    <a:pt x="1210" y="237"/>
                    <a:pt x="640" y="510"/>
                  </a:cubicBezTo>
                  <a:cubicBezTo>
                    <a:pt x="587" y="670"/>
                    <a:pt x="541" y="830"/>
                    <a:pt x="495" y="990"/>
                  </a:cubicBezTo>
                  <a:cubicBezTo>
                    <a:pt x="267" y="1827"/>
                    <a:pt x="100" y="2679"/>
                    <a:pt x="1" y="3538"/>
                  </a:cubicBezTo>
                  <a:lnTo>
                    <a:pt x="54" y="3508"/>
                  </a:lnTo>
                  <a:cubicBezTo>
                    <a:pt x="434" y="2663"/>
                    <a:pt x="906" y="1865"/>
                    <a:pt x="1461" y="1119"/>
                  </a:cubicBezTo>
                  <a:cubicBezTo>
                    <a:pt x="1751" y="716"/>
                    <a:pt x="2078" y="343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38"/>
            <p:cNvSpPr/>
            <p:nvPr/>
          </p:nvSpPr>
          <p:spPr>
            <a:xfrm>
              <a:off x="-1969920" y="-4520409"/>
              <a:ext cx="1023723" cy="1030448"/>
            </a:xfrm>
            <a:custGeom>
              <a:avLst/>
              <a:gdLst/>
              <a:ahLst/>
              <a:cxnLst/>
              <a:rect l="l" t="t" r="r" b="b"/>
              <a:pathLst>
                <a:path w="16898" h="17009" extrusionOk="0">
                  <a:moveTo>
                    <a:pt x="9871" y="1"/>
                  </a:moveTo>
                  <a:cubicBezTo>
                    <a:pt x="9770" y="1"/>
                    <a:pt x="9667" y="2"/>
                    <a:pt x="9563" y="5"/>
                  </a:cubicBezTo>
                  <a:cubicBezTo>
                    <a:pt x="6398" y="188"/>
                    <a:pt x="3408" y="1527"/>
                    <a:pt x="2009" y="4227"/>
                  </a:cubicBezTo>
                  <a:cubicBezTo>
                    <a:pt x="274" y="7621"/>
                    <a:pt x="0" y="11584"/>
                    <a:pt x="2214" y="16096"/>
                  </a:cubicBezTo>
                  <a:cubicBezTo>
                    <a:pt x="2366" y="16400"/>
                    <a:pt x="2541" y="16712"/>
                    <a:pt x="2731" y="17009"/>
                  </a:cubicBezTo>
                  <a:cubicBezTo>
                    <a:pt x="1735" y="15236"/>
                    <a:pt x="1506" y="13593"/>
                    <a:pt x="1841" y="12581"/>
                  </a:cubicBezTo>
                  <a:cubicBezTo>
                    <a:pt x="2077" y="11858"/>
                    <a:pt x="2518" y="11310"/>
                    <a:pt x="2503" y="10314"/>
                  </a:cubicBezTo>
                  <a:cubicBezTo>
                    <a:pt x="2496" y="9576"/>
                    <a:pt x="2267" y="8670"/>
                    <a:pt x="2579" y="8130"/>
                  </a:cubicBezTo>
                  <a:cubicBezTo>
                    <a:pt x="2838" y="7689"/>
                    <a:pt x="3302" y="7712"/>
                    <a:pt x="3606" y="7347"/>
                  </a:cubicBezTo>
                  <a:cubicBezTo>
                    <a:pt x="4116" y="6753"/>
                    <a:pt x="3987" y="5536"/>
                    <a:pt x="4580" y="4828"/>
                  </a:cubicBezTo>
                  <a:cubicBezTo>
                    <a:pt x="5280" y="4030"/>
                    <a:pt x="6368" y="4303"/>
                    <a:pt x="7213" y="3801"/>
                  </a:cubicBezTo>
                  <a:cubicBezTo>
                    <a:pt x="7981" y="3352"/>
                    <a:pt x="8559" y="2409"/>
                    <a:pt x="9541" y="2310"/>
                  </a:cubicBezTo>
                  <a:cubicBezTo>
                    <a:pt x="9597" y="2305"/>
                    <a:pt x="9652" y="2302"/>
                    <a:pt x="9705" y="2302"/>
                  </a:cubicBezTo>
                  <a:cubicBezTo>
                    <a:pt x="10496" y="2302"/>
                    <a:pt x="10992" y="2849"/>
                    <a:pt x="11755" y="2934"/>
                  </a:cubicBezTo>
                  <a:cubicBezTo>
                    <a:pt x="11859" y="2948"/>
                    <a:pt x="11964" y="2954"/>
                    <a:pt x="12069" y="2954"/>
                  </a:cubicBezTo>
                  <a:cubicBezTo>
                    <a:pt x="12824" y="2954"/>
                    <a:pt x="13609" y="2645"/>
                    <a:pt x="14477" y="2645"/>
                  </a:cubicBezTo>
                  <a:cubicBezTo>
                    <a:pt x="14495" y="2645"/>
                    <a:pt x="14513" y="2645"/>
                    <a:pt x="14531" y="2645"/>
                  </a:cubicBezTo>
                  <a:cubicBezTo>
                    <a:pt x="15520" y="2645"/>
                    <a:pt x="16494" y="3101"/>
                    <a:pt x="16898" y="3634"/>
                  </a:cubicBezTo>
                  <a:cubicBezTo>
                    <a:pt x="16852" y="3550"/>
                    <a:pt x="16821" y="3459"/>
                    <a:pt x="16814" y="3368"/>
                  </a:cubicBezTo>
                  <a:cubicBezTo>
                    <a:pt x="15586" y="1799"/>
                    <a:pt x="13451" y="1"/>
                    <a:pt x="9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38"/>
            <p:cNvSpPr/>
            <p:nvPr/>
          </p:nvSpPr>
          <p:spPr>
            <a:xfrm>
              <a:off x="-1799863" y="-4155576"/>
              <a:ext cx="77485" cy="17145"/>
            </a:xfrm>
            <a:custGeom>
              <a:avLst/>
              <a:gdLst/>
              <a:ahLst/>
              <a:cxnLst/>
              <a:rect l="l" t="t" r="r" b="b"/>
              <a:pathLst>
                <a:path w="1279" h="283" extrusionOk="0">
                  <a:moveTo>
                    <a:pt x="1279" y="1"/>
                  </a:moveTo>
                  <a:lnTo>
                    <a:pt x="1279" y="1"/>
                  </a:lnTo>
                  <a:cubicBezTo>
                    <a:pt x="845" y="77"/>
                    <a:pt x="419" y="168"/>
                    <a:pt x="0" y="282"/>
                  </a:cubicBezTo>
                  <a:cubicBezTo>
                    <a:pt x="145" y="260"/>
                    <a:pt x="290" y="237"/>
                    <a:pt x="434" y="206"/>
                  </a:cubicBezTo>
                  <a:cubicBezTo>
                    <a:pt x="700" y="161"/>
                    <a:pt x="982" y="115"/>
                    <a:pt x="1256" y="9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38"/>
            <p:cNvSpPr/>
            <p:nvPr/>
          </p:nvSpPr>
          <p:spPr>
            <a:xfrm>
              <a:off x="-1903097" y="-4212646"/>
              <a:ext cx="197802" cy="83907"/>
            </a:xfrm>
            <a:custGeom>
              <a:avLst/>
              <a:gdLst/>
              <a:ahLst/>
              <a:cxnLst/>
              <a:rect l="l" t="t" r="r" b="b"/>
              <a:pathLst>
                <a:path w="3265" h="1385" extrusionOk="0">
                  <a:moveTo>
                    <a:pt x="2218" y="1"/>
                  </a:moveTo>
                  <a:cubicBezTo>
                    <a:pt x="1976" y="1"/>
                    <a:pt x="1734" y="13"/>
                    <a:pt x="1491" y="38"/>
                  </a:cubicBezTo>
                  <a:cubicBezTo>
                    <a:pt x="1119" y="76"/>
                    <a:pt x="753" y="144"/>
                    <a:pt x="396" y="243"/>
                  </a:cubicBezTo>
                  <a:cubicBezTo>
                    <a:pt x="244" y="616"/>
                    <a:pt x="114" y="996"/>
                    <a:pt x="0" y="1384"/>
                  </a:cubicBezTo>
                  <a:cubicBezTo>
                    <a:pt x="989" y="943"/>
                    <a:pt x="2032" y="692"/>
                    <a:pt x="3089" y="532"/>
                  </a:cubicBezTo>
                  <a:cubicBezTo>
                    <a:pt x="3135" y="372"/>
                    <a:pt x="3196" y="220"/>
                    <a:pt x="3264" y="76"/>
                  </a:cubicBezTo>
                  <a:cubicBezTo>
                    <a:pt x="2917" y="26"/>
                    <a:pt x="2568" y="1"/>
                    <a:pt x="2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38"/>
            <p:cNvSpPr/>
            <p:nvPr/>
          </p:nvSpPr>
          <p:spPr>
            <a:xfrm>
              <a:off x="-1666640" y="-4467156"/>
              <a:ext cx="245723" cy="101960"/>
            </a:xfrm>
            <a:custGeom>
              <a:avLst/>
              <a:gdLst/>
              <a:ahLst/>
              <a:cxnLst/>
              <a:rect l="l" t="t" r="r" b="b"/>
              <a:pathLst>
                <a:path w="4056" h="1683" extrusionOk="0">
                  <a:moveTo>
                    <a:pt x="723" y="1"/>
                  </a:moveTo>
                  <a:cubicBezTo>
                    <a:pt x="472" y="115"/>
                    <a:pt x="236" y="229"/>
                    <a:pt x="0" y="358"/>
                  </a:cubicBezTo>
                  <a:cubicBezTo>
                    <a:pt x="1202" y="473"/>
                    <a:pt x="2336" y="777"/>
                    <a:pt x="3234" y="1309"/>
                  </a:cubicBezTo>
                  <a:cubicBezTo>
                    <a:pt x="3431" y="1431"/>
                    <a:pt x="3614" y="1553"/>
                    <a:pt x="3804" y="1682"/>
                  </a:cubicBezTo>
                  <a:cubicBezTo>
                    <a:pt x="3888" y="1637"/>
                    <a:pt x="3964" y="1591"/>
                    <a:pt x="4055" y="1553"/>
                  </a:cubicBezTo>
                  <a:cubicBezTo>
                    <a:pt x="4040" y="1553"/>
                    <a:pt x="4032" y="1545"/>
                    <a:pt x="4025" y="1538"/>
                  </a:cubicBezTo>
                  <a:cubicBezTo>
                    <a:pt x="3637" y="1294"/>
                    <a:pt x="3234" y="1066"/>
                    <a:pt x="2830" y="830"/>
                  </a:cubicBezTo>
                  <a:cubicBezTo>
                    <a:pt x="2168" y="457"/>
                    <a:pt x="1461" y="176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38"/>
            <p:cNvSpPr/>
            <p:nvPr/>
          </p:nvSpPr>
          <p:spPr>
            <a:xfrm>
              <a:off x="-1491070" y="-4440379"/>
              <a:ext cx="120862" cy="59977"/>
            </a:xfrm>
            <a:custGeom>
              <a:avLst/>
              <a:gdLst/>
              <a:ahLst/>
              <a:cxnLst/>
              <a:rect l="l" t="t" r="r" b="b"/>
              <a:pathLst>
                <a:path w="1995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84"/>
                    <a:pt x="313" y="175"/>
                    <a:pt x="457" y="266"/>
                  </a:cubicBezTo>
                  <a:cubicBezTo>
                    <a:pt x="845" y="502"/>
                    <a:pt x="1241" y="738"/>
                    <a:pt x="1606" y="989"/>
                  </a:cubicBezTo>
                  <a:lnTo>
                    <a:pt x="1637" y="989"/>
                  </a:lnTo>
                  <a:cubicBezTo>
                    <a:pt x="1697" y="982"/>
                    <a:pt x="1756" y="978"/>
                    <a:pt x="1815" y="978"/>
                  </a:cubicBezTo>
                  <a:cubicBezTo>
                    <a:pt x="1874" y="978"/>
                    <a:pt x="1933" y="982"/>
                    <a:pt x="1994" y="989"/>
                  </a:cubicBezTo>
                  <a:cubicBezTo>
                    <a:pt x="1880" y="906"/>
                    <a:pt x="1758" y="822"/>
                    <a:pt x="1629" y="746"/>
                  </a:cubicBezTo>
                  <a:cubicBezTo>
                    <a:pt x="1112" y="434"/>
                    <a:pt x="564" y="18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38"/>
            <p:cNvSpPr/>
            <p:nvPr/>
          </p:nvSpPr>
          <p:spPr>
            <a:xfrm>
              <a:off x="-1865778" y="-4326118"/>
              <a:ext cx="259535" cy="97356"/>
            </a:xfrm>
            <a:custGeom>
              <a:avLst/>
              <a:gdLst/>
              <a:ahLst/>
              <a:cxnLst/>
              <a:rect l="l" t="t" r="r" b="b"/>
              <a:pathLst>
                <a:path w="4284" h="1607" extrusionOk="0">
                  <a:moveTo>
                    <a:pt x="944" y="1"/>
                  </a:moveTo>
                  <a:cubicBezTo>
                    <a:pt x="693" y="320"/>
                    <a:pt x="472" y="663"/>
                    <a:pt x="290" y="1020"/>
                  </a:cubicBezTo>
                  <a:cubicBezTo>
                    <a:pt x="183" y="1211"/>
                    <a:pt x="92" y="1408"/>
                    <a:pt x="1" y="1606"/>
                  </a:cubicBezTo>
                  <a:cubicBezTo>
                    <a:pt x="145" y="1561"/>
                    <a:pt x="282" y="1515"/>
                    <a:pt x="427" y="1477"/>
                  </a:cubicBezTo>
                  <a:cubicBezTo>
                    <a:pt x="1020" y="1317"/>
                    <a:pt x="1629" y="1218"/>
                    <a:pt x="2245" y="1188"/>
                  </a:cubicBezTo>
                  <a:cubicBezTo>
                    <a:pt x="2338" y="1184"/>
                    <a:pt x="2432" y="1182"/>
                    <a:pt x="2526" y="1182"/>
                  </a:cubicBezTo>
                  <a:cubicBezTo>
                    <a:pt x="2807" y="1182"/>
                    <a:pt x="3091" y="1199"/>
                    <a:pt x="3371" y="1233"/>
                  </a:cubicBezTo>
                  <a:cubicBezTo>
                    <a:pt x="3660" y="1104"/>
                    <a:pt x="3972" y="1013"/>
                    <a:pt x="4284" y="967"/>
                  </a:cubicBezTo>
                  <a:cubicBezTo>
                    <a:pt x="4231" y="960"/>
                    <a:pt x="4177" y="944"/>
                    <a:pt x="4124" y="937"/>
                  </a:cubicBezTo>
                  <a:cubicBezTo>
                    <a:pt x="3713" y="838"/>
                    <a:pt x="3310" y="716"/>
                    <a:pt x="2907" y="594"/>
                  </a:cubicBezTo>
                  <a:cubicBezTo>
                    <a:pt x="2252" y="397"/>
                    <a:pt x="1606" y="168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38"/>
            <p:cNvSpPr/>
            <p:nvPr/>
          </p:nvSpPr>
          <p:spPr>
            <a:xfrm>
              <a:off x="-1220505" y="-4501265"/>
              <a:ext cx="115288" cy="111169"/>
            </a:xfrm>
            <a:custGeom>
              <a:avLst/>
              <a:gdLst/>
              <a:ahLst/>
              <a:cxnLst/>
              <a:rect l="l" t="t" r="r" b="b"/>
              <a:pathLst>
                <a:path w="1903" h="1835" extrusionOk="0">
                  <a:moveTo>
                    <a:pt x="1" y="1"/>
                  </a:moveTo>
                  <a:cubicBezTo>
                    <a:pt x="617" y="435"/>
                    <a:pt x="1172" y="944"/>
                    <a:pt x="1659" y="1522"/>
                  </a:cubicBezTo>
                  <a:cubicBezTo>
                    <a:pt x="1743" y="1629"/>
                    <a:pt x="1827" y="1728"/>
                    <a:pt x="1903" y="1834"/>
                  </a:cubicBezTo>
                  <a:cubicBezTo>
                    <a:pt x="1553" y="1332"/>
                    <a:pt x="1150" y="868"/>
                    <a:pt x="701" y="450"/>
                  </a:cubicBezTo>
                  <a:cubicBezTo>
                    <a:pt x="571" y="336"/>
                    <a:pt x="434" y="214"/>
                    <a:pt x="297" y="100"/>
                  </a:cubicBezTo>
                  <a:cubicBezTo>
                    <a:pt x="206" y="69"/>
                    <a:pt x="100" y="3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38"/>
            <p:cNvSpPr/>
            <p:nvPr/>
          </p:nvSpPr>
          <p:spPr>
            <a:xfrm>
              <a:off x="-1918788" y="-3926450"/>
              <a:ext cx="100567" cy="97295"/>
            </a:xfrm>
            <a:custGeom>
              <a:avLst/>
              <a:gdLst/>
              <a:ahLst/>
              <a:cxnLst/>
              <a:rect l="l" t="t" r="r" b="b"/>
              <a:pathLst>
                <a:path w="1660" h="1606" extrusionOk="0">
                  <a:moveTo>
                    <a:pt x="1629" y="0"/>
                  </a:moveTo>
                  <a:cubicBezTo>
                    <a:pt x="1370" y="190"/>
                    <a:pt x="1111" y="380"/>
                    <a:pt x="868" y="593"/>
                  </a:cubicBezTo>
                  <a:cubicBezTo>
                    <a:pt x="526" y="883"/>
                    <a:pt x="229" y="1225"/>
                    <a:pt x="1" y="1605"/>
                  </a:cubicBezTo>
                  <a:lnTo>
                    <a:pt x="92" y="1514"/>
                  </a:lnTo>
                  <a:cubicBezTo>
                    <a:pt x="343" y="1301"/>
                    <a:pt x="609" y="1103"/>
                    <a:pt x="891" y="928"/>
                  </a:cubicBezTo>
                  <a:cubicBezTo>
                    <a:pt x="1111" y="799"/>
                    <a:pt x="1347" y="692"/>
                    <a:pt x="1583" y="586"/>
                  </a:cubicBezTo>
                  <a:lnTo>
                    <a:pt x="1659" y="555"/>
                  </a:lnTo>
                  <a:lnTo>
                    <a:pt x="1659" y="510"/>
                  </a:lnTo>
                  <a:cubicBezTo>
                    <a:pt x="1659" y="342"/>
                    <a:pt x="1644" y="175"/>
                    <a:pt x="1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38"/>
            <p:cNvSpPr/>
            <p:nvPr/>
          </p:nvSpPr>
          <p:spPr>
            <a:xfrm>
              <a:off x="-1779144" y="-4064762"/>
              <a:ext cx="16660" cy="6543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275" y="1"/>
                  </a:moveTo>
                  <a:lnTo>
                    <a:pt x="1" y="107"/>
                  </a:lnTo>
                  <a:cubicBezTo>
                    <a:pt x="46" y="100"/>
                    <a:pt x="100" y="84"/>
                    <a:pt x="138" y="77"/>
                  </a:cubicBezTo>
                  <a:cubicBezTo>
                    <a:pt x="183" y="54"/>
                    <a:pt x="229" y="23"/>
                    <a:pt x="275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38"/>
            <p:cNvSpPr/>
            <p:nvPr/>
          </p:nvSpPr>
          <p:spPr>
            <a:xfrm>
              <a:off x="-1928481" y="-4125588"/>
              <a:ext cx="199195" cy="131403"/>
            </a:xfrm>
            <a:custGeom>
              <a:avLst/>
              <a:gdLst/>
              <a:ahLst/>
              <a:cxnLst/>
              <a:rect l="l" t="t" r="r" b="b"/>
              <a:pathLst>
                <a:path w="3288" h="2169" extrusionOk="0">
                  <a:moveTo>
                    <a:pt x="3287" y="0"/>
                  </a:moveTo>
                  <a:cubicBezTo>
                    <a:pt x="2983" y="38"/>
                    <a:pt x="2686" y="99"/>
                    <a:pt x="2397" y="160"/>
                  </a:cubicBezTo>
                  <a:cubicBezTo>
                    <a:pt x="2017" y="244"/>
                    <a:pt x="1637" y="305"/>
                    <a:pt x="1264" y="388"/>
                  </a:cubicBezTo>
                  <a:cubicBezTo>
                    <a:pt x="914" y="457"/>
                    <a:pt x="564" y="556"/>
                    <a:pt x="229" y="685"/>
                  </a:cubicBezTo>
                  <a:cubicBezTo>
                    <a:pt x="123" y="1172"/>
                    <a:pt x="46" y="1667"/>
                    <a:pt x="1" y="2169"/>
                  </a:cubicBezTo>
                  <a:cubicBezTo>
                    <a:pt x="115" y="2077"/>
                    <a:pt x="229" y="2001"/>
                    <a:pt x="351" y="1925"/>
                  </a:cubicBezTo>
                  <a:cubicBezTo>
                    <a:pt x="663" y="1629"/>
                    <a:pt x="1013" y="1370"/>
                    <a:pt x="1385" y="1157"/>
                  </a:cubicBezTo>
                  <a:cubicBezTo>
                    <a:pt x="1735" y="967"/>
                    <a:pt x="2093" y="814"/>
                    <a:pt x="2466" y="678"/>
                  </a:cubicBezTo>
                  <a:cubicBezTo>
                    <a:pt x="2694" y="594"/>
                    <a:pt x="2922" y="518"/>
                    <a:pt x="3151" y="434"/>
                  </a:cubicBezTo>
                  <a:cubicBezTo>
                    <a:pt x="3204" y="297"/>
                    <a:pt x="3249" y="153"/>
                    <a:pt x="3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38"/>
            <p:cNvSpPr/>
            <p:nvPr/>
          </p:nvSpPr>
          <p:spPr>
            <a:xfrm>
              <a:off x="-1918303" y="-3859203"/>
              <a:ext cx="96811" cy="138795"/>
            </a:xfrm>
            <a:custGeom>
              <a:avLst/>
              <a:gdLst/>
              <a:ahLst/>
              <a:cxnLst/>
              <a:rect l="l" t="t" r="r" b="b"/>
              <a:pathLst>
                <a:path w="1598" h="2291" extrusionOk="0">
                  <a:moveTo>
                    <a:pt x="1598" y="1"/>
                  </a:moveTo>
                  <a:lnTo>
                    <a:pt x="1598" y="1"/>
                  </a:lnTo>
                  <a:cubicBezTo>
                    <a:pt x="1354" y="115"/>
                    <a:pt x="1126" y="244"/>
                    <a:pt x="906" y="396"/>
                  </a:cubicBezTo>
                  <a:cubicBezTo>
                    <a:pt x="578" y="640"/>
                    <a:pt x="274" y="906"/>
                    <a:pt x="0" y="1203"/>
                  </a:cubicBezTo>
                  <a:cubicBezTo>
                    <a:pt x="61" y="1560"/>
                    <a:pt x="145" y="1918"/>
                    <a:pt x="244" y="2291"/>
                  </a:cubicBezTo>
                  <a:cubicBezTo>
                    <a:pt x="464" y="1857"/>
                    <a:pt x="753" y="1462"/>
                    <a:pt x="1103" y="1134"/>
                  </a:cubicBezTo>
                  <a:cubicBezTo>
                    <a:pt x="1157" y="1081"/>
                    <a:pt x="1210" y="1028"/>
                    <a:pt x="1271" y="975"/>
                  </a:cubicBezTo>
                  <a:cubicBezTo>
                    <a:pt x="1415" y="663"/>
                    <a:pt x="1529" y="336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38"/>
            <p:cNvSpPr/>
            <p:nvPr/>
          </p:nvSpPr>
          <p:spPr>
            <a:xfrm>
              <a:off x="-1145382" y="-4472669"/>
              <a:ext cx="128193" cy="125890"/>
            </a:xfrm>
            <a:custGeom>
              <a:avLst/>
              <a:gdLst/>
              <a:ahLst/>
              <a:cxnLst/>
              <a:rect l="l" t="t" r="r" b="b"/>
              <a:pathLst>
                <a:path w="2116" h="2078" extrusionOk="0">
                  <a:moveTo>
                    <a:pt x="1" y="1"/>
                  </a:moveTo>
                  <a:lnTo>
                    <a:pt x="1" y="1"/>
                  </a:lnTo>
                  <a:cubicBezTo>
                    <a:pt x="374" y="373"/>
                    <a:pt x="716" y="784"/>
                    <a:pt x="1013" y="1218"/>
                  </a:cubicBezTo>
                  <a:cubicBezTo>
                    <a:pt x="1157" y="1439"/>
                    <a:pt x="1287" y="1667"/>
                    <a:pt x="1401" y="1895"/>
                  </a:cubicBezTo>
                  <a:cubicBezTo>
                    <a:pt x="1644" y="1933"/>
                    <a:pt x="1880" y="1994"/>
                    <a:pt x="2116" y="2078"/>
                  </a:cubicBezTo>
                  <a:cubicBezTo>
                    <a:pt x="1910" y="1629"/>
                    <a:pt x="1659" y="1203"/>
                    <a:pt x="1378" y="807"/>
                  </a:cubicBezTo>
                  <a:cubicBezTo>
                    <a:pt x="944" y="495"/>
                    <a:pt x="488" y="22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38"/>
            <p:cNvSpPr/>
            <p:nvPr/>
          </p:nvSpPr>
          <p:spPr>
            <a:xfrm>
              <a:off x="-1308957" y="-4517804"/>
              <a:ext cx="199619" cy="162725"/>
            </a:xfrm>
            <a:custGeom>
              <a:avLst/>
              <a:gdLst/>
              <a:ahLst/>
              <a:cxnLst/>
              <a:rect l="l" t="t" r="r" b="b"/>
              <a:pathLst>
                <a:path w="3295" h="2686" extrusionOk="0">
                  <a:moveTo>
                    <a:pt x="0" y="0"/>
                  </a:moveTo>
                  <a:lnTo>
                    <a:pt x="0" y="0"/>
                  </a:lnTo>
                  <a:cubicBezTo>
                    <a:pt x="456" y="350"/>
                    <a:pt x="890" y="738"/>
                    <a:pt x="1286" y="1156"/>
                  </a:cubicBezTo>
                  <a:cubicBezTo>
                    <a:pt x="1605" y="1476"/>
                    <a:pt x="1917" y="1795"/>
                    <a:pt x="2214" y="2123"/>
                  </a:cubicBezTo>
                  <a:cubicBezTo>
                    <a:pt x="2381" y="2305"/>
                    <a:pt x="2549" y="2488"/>
                    <a:pt x="2701" y="2686"/>
                  </a:cubicBezTo>
                  <a:cubicBezTo>
                    <a:pt x="2891" y="2648"/>
                    <a:pt x="3089" y="2625"/>
                    <a:pt x="3294" y="2610"/>
                  </a:cubicBezTo>
                  <a:cubicBezTo>
                    <a:pt x="2747" y="1834"/>
                    <a:pt x="2069" y="1156"/>
                    <a:pt x="1301" y="601"/>
                  </a:cubicBezTo>
                  <a:cubicBezTo>
                    <a:pt x="1019" y="403"/>
                    <a:pt x="723" y="221"/>
                    <a:pt x="418" y="53"/>
                  </a:cubicBezTo>
                  <a:cubicBezTo>
                    <a:pt x="282" y="30"/>
                    <a:pt x="145" y="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38"/>
            <p:cNvSpPr/>
            <p:nvPr/>
          </p:nvSpPr>
          <p:spPr>
            <a:xfrm>
              <a:off x="-1890193" y="-3726889"/>
              <a:ext cx="85785" cy="236938"/>
            </a:xfrm>
            <a:custGeom>
              <a:avLst/>
              <a:gdLst/>
              <a:ahLst/>
              <a:cxnLst/>
              <a:rect l="l" t="t" r="r" b="b"/>
              <a:pathLst>
                <a:path w="1416" h="3911" extrusionOk="0">
                  <a:moveTo>
                    <a:pt x="411" y="0"/>
                  </a:moveTo>
                  <a:cubicBezTo>
                    <a:pt x="282" y="183"/>
                    <a:pt x="183" y="373"/>
                    <a:pt x="92" y="579"/>
                  </a:cubicBezTo>
                  <a:cubicBezTo>
                    <a:pt x="61" y="662"/>
                    <a:pt x="31" y="746"/>
                    <a:pt x="0" y="837"/>
                  </a:cubicBezTo>
                  <a:cubicBezTo>
                    <a:pt x="244" y="1575"/>
                    <a:pt x="540" y="2298"/>
                    <a:pt x="898" y="2998"/>
                  </a:cubicBezTo>
                  <a:cubicBezTo>
                    <a:pt x="1050" y="3302"/>
                    <a:pt x="1225" y="3614"/>
                    <a:pt x="1415" y="3911"/>
                  </a:cubicBezTo>
                  <a:cubicBezTo>
                    <a:pt x="571" y="2420"/>
                    <a:pt x="274" y="1005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38"/>
            <p:cNvSpPr/>
            <p:nvPr/>
          </p:nvSpPr>
          <p:spPr>
            <a:xfrm>
              <a:off x="-1423762" y="-4520591"/>
              <a:ext cx="254507" cy="172902"/>
            </a:xfrm>
            <a:custGeom>
              <a:avLst/>
              <a:gdLst/>
              <a:ahLst/>
              <a:cxnLst/>
              <a:rect l="l" t="t" r="r" b="b"/>
              <a:pathLst>
                <a:path w="4201" h="2854" extrusionOk="0">
                  <a:moveTo>
                    <a:pt x="1157" y="0"/>
                  </a:moveTo>
                  <a:cubicBezTo>
                    <a:pt x="959" y="0"/>
                    <a:pt x="754" y="0"/>
                    <a:pt x="548" y="8"/>
                  </a:cubicBezTo>
                  <a:cubicBezTo>
                    <a:pt x="366" y="16"/>
                    <a:pt x="183" y="31"/>
                    <a:pt x="1" y="54"/>
                  </a:cubicBezTo>
                  <a:cubicBezTo>
                    <a:pt x="1142" y="434"/>
                    <a:pt x="2131" y="997"/>
                    <a:pt x="2831" y="1667"/>
                  </a:cubicBezTo>
                  <a:cubicBezTo>
                    <a:pt x="3234" y="2047"/>
                    <a:pt x="3569" y="2450"/>
                    <a:pt x="3919" y="2853"/>
                  </a:cubicBezTo>
                  <a:lnTo>
                    <a:pt x="4200" y="2800"/>
                  </a:lnTo>
                  <a:cubicBezTo>
                    <a:pt x="4018" y="2572"/>
                    <a:pt x="3805" y="2344"/>
                    <a:pt x="3584" y="2123"/>
                  </a:cubicBezTo>
                  <a:cubicBezTo>
                    <a:pt x="3257" y="1796"/>
                    <a:pt x="2922" y="1461"/>
                    <a:pt x="2580" y="1142"/>
                  </a:cubicBezTo>
                  <a:cubicBezTo>
                    <a:pt x="2146" y="708"/>
                    <a:pt x="1667" y="328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38"/>
            <p:cNvSpPr/>
            <p:nvPr/>
          </p:nvSpPr>
          <p:spPr>
            <a:xfrm>
              <a:off x="-1006646" y="-4377251"/>
              <a:ext cx="59977" cy="77000"/>
            </a:xfrm>
            <a:custGeom>
              <a:avLst/>
              <a:gdLst/>
              <a:ahLst/>
              <a:cxnLst/>
              <a:rect l="l" t="t" r="r" b="b"/>
              <a:pathLst>
                <a:path w="990" h="1271" extrusionOk="0">
                  <a:moveTo>
                    <a:pt x="1" y="0"/>
                  </a:moveTo>
                  <a:cubicBezTo>
                    <a:pt x="123" y="236"/>
                    <a:pt x="229" y="472"/>
                    <a:pt x="320" y="723"/>
                  </a:cubicBezTo>
                  <a:cubicBezTo>
                    <a:pt x="579" y="860"/>
                    <a:pt x="807" y="1043"/>
                    <a:pt x="990" y="1271"/>
                  </a:cubicBezTo>
                  <a:cubicBezTo>
                    <a:pt x="944" y="1187"/>
                    <a:pt x="914" y="1096"/>
                    <a:pt x="906" y="1005"/>
                  </a:cubicBezTo>
                  <a:cubicBezTo>
                    <a:pt x="632" y="655"/>
                    <a:pt x="328" y="31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38"/>
            <p:cNvSpPr/>
            <p:nvPr/>
          </p:nvSpPr>
          <p:spPr>
            <a:xfrm>
              <a:off x="-1583217" y="-4408572"/>
              <a:ext cx="127284" cy="64096"/>
            </a:xfrm>
            <a:custGeom>
              <a:avLst/>
              <a:gdLst/>
              <a:ahLst/>
              <a:cxnLst/>
              <a:rect l="l" t="t" r="r" b="b"/>
              <a:pathLst>
                <a:path w="2101" h="1058" extrusionOk="0">
                  <a:moveTo>
                    <a:pt x="0" y="0"/>
                  </a:moveTo>
                  <a:cubicBezTo>
                    <a:pt x="457" y="213"/>
                    <a:pt x="875" y="472"/>
                    <a:pt x="1309" y="708"/>
                  </a:cubicBezTo>
                  <a:cubicBezTo>
                    <a:pt x="1522" y="822"/>
                    <a:pt x="1735" y="943"/>
                    <a:pt x="1940" y="1058"/>
                  </a:cubicBezTo>
                  <a:cubicBezTo>
                    <a:pt x="1994" y="1012"/>
                    <a:pt x="2047" y="966"/>
                    <a:pt x="2100" y="928"/>
                  </a:cubicBezTo>
                  <a:cubicBezTo>
                    <a:pt x="1879" y="784"/>
                    <a:pt x="1651" y="639"/>
                    <a:pt x="1408" y="510"/>
                  </a:cubicBezTo>
                  <a:cubicBezTo>
                    <a:pt x="959" y="282"/>
                    <a:pt x="487" y="10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38"/>
            <p:cNvSpPr/>
            <p:nvPr/>
          </p:nvSpPr>
          <p:spPr>
            <a:xfrm>
              <a:off x="-1437575" y="-4499871"/>
              <a:ext cx="227730" cy="158302"/>
            </a:xfrm>
            <a:custGeom>
              <a:avLst/>
              <a:gdLst/>
              <a:ahLst/>
              <a:cxnLst/>
              <a:rect l="l" t="t" r="r" b="b"/>
              <a:pathLst>
                <a:path w="3759" h="2613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83"/>
                    <a:pt x="670" y="389"/>
                    <a:pt x="982" y="625"/>
                  </a:cubicBezTo>
                  <a:cubicBezTo>
                    <a:pt x="1393" y="929"/>
                    <a:pt x="1750" y="1264"/>
                    <a:pt x="2115" y="1591"/>
                  </a:cubicBezTo>
                  <a:cubicBezTo>
                    <a:pt x="2465" y="1888"/>
                    <a:pt x="2785" y="2222"/>
                    <a:pt x="3082" y="2572"/>
                  </a:cubicBezTo>
                  <a:lnTo>
                    <a:pt x="3112" y="2610"/>
                  </a:lnTo>
                  <a:cubicBezTo>
                    <a:pt x="3162" y="2612"/>
                    <a:pt x="3213" y="2613"/>
                    <a:pt x="3264" y="2613"/>
                  </a:cubicBezTo>
                  <a:cubicBezTo>
                    <a:pt x="3429" y="2613"/>
                    <a:pt x="3596" y="2603"/>
                    <a:pt x="3759" y="2580"/>
                  </a:cubicBezTo>
                  <a:cubicBezTo>
                    <a:pt x="3386" y="2146"/>
                    <a:pt x="2983" y="1735"/>
                    <a:pt x="2557" y="1355"/>
                  </a:cubicBezTo>
                  <a:cubicBezTo>
                    <a:pt x="2085" y="959"/>
                    <a:pt x="1560" y="640"/>
                    <a:pt x="997" y="389"/>
                  </a:cubicBezTo>
                  <a:cubicBezTo>
                    <a:pt x="677" y="237"/>
                    <a:pt x="343" y="10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38"/>
            <p:cNvSpPr/>
            <p:nvPr/>
          </p:nvSpPr>
          <p:spPr>
            <a:xfrm>
              <a:off x="-1740431" y="-4423355"/>
              <a:ext cx="257718" cy="100082"/>
            </a:xfrm>
            <a:custGeom>
              <a:avLst/>
              <a:gdLst/>
              <a:ahLst/>
              <a:cxnLst/>
              <a:rect l="l" t="t" r="r" b="b"/>
              <a:pathLst>
                <a:path w="4254" h="1652" extrusionOk="0">
                  <a:moveTo>
                    <a:pt x="610" y="1"/>
                  </a:moveTo>
                  <a:cubicBezTo>
                    <a:pt x="397" y="145"/>
                    <a:pt x="191" y="290"/>
                    <a:pt x="1" y="450"/>
                  </a:cubicBezTo>
                  <a:cubicBezTo>
                    <a:pt x="244" y="503"/>
                    <a:pt x="488" y="571"/>
                    <a:pt x="724" y="640"/>
                  </a:cubicBezTo>
                  <a:cubicBezTo>
                    <a:pt x="1774" y="830"/>
                    <a:pt x="2816" y="1066"/>
                    <a:pt x="3752" y="1469"/>
                  </a:cubicBezTo>
                  <a:cubicBezTo>
                    <a:pt x="3881" y="1530"/>
                    <a:pt x="4010" y="1591"/>
                    <a:pt x="4140" y="1652"/>
                  </a:cubicBezTo>
                  <a:lnTo>
                    <a:pt x="4254" y="1560"/>
                  </a:lnTo>
                  <a:cubicBezTo>
                    <a:pt x="3988" y="1416"/>
                    <a:pt x="3729" y="1279"/>
                    <a:pt x="3463" y="1142"/>
                  </a:cubicBezTo>
                  <a:cubicBezTo>
                    <a:pt x="2998" y="883"/>
                    <a:pt x="2542" y="625"/>
                    <a:pt x="2047" y="427"/>
                  </a:cubicBezTo>
                  <a:cubicBezTo>
                    <a:pt x="1583" y="229"/>
                    <a:pt x="1104" y="92"/>
                    <a:pt x="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38"/>
            <p:cNvSpPr/>
            <p:nvPr/>
          </p:nvSpPr>
          <p:spPr>
            <a:xfrm>
              <a:off x="-1788352" y="-4371738"/>
              <a:ext cx="274318" cy="83059"/>
            </a:xfrm>
            <a:custGeom>
              <a:avLst/>
              <a:gdLst/>
              <a:ahLst/>
              <a:cxnLst/>
              <a:rect l="l" t="t" r="r" b="b"/>
              <a:pathLst>
                <a:path w="4528" h="1371" extrusionOk="0">
                  <a:moveTo>
                    <a:pt x="335" y="1"/>
                  </a:moveTo>
                  <a:cubicBezTo>
                    <a:pt x="214" y="115"/>
                    <a:pt x="107" y="229"/>
                    <a:pt x="1" y="351"/>
                  </a:cubicBezTo>
                  <a:lnTo>
                    <a:pt x="1142" y="587"/>
                  </a:lnTo>
                  <a:cubicBezTo>
                    <a:pt x="1705" y="708"/>
                    <a:pt x="2275" y="830"/>
                    <a:pt x="2838" y="959"/>
                  </a:cubicBezTo>
                  <a:cubicBezTo>
                    <a:pt x="3280" y="1066"/>
                    <a:pt x="3721" y="1203"/>
                    <a:pt x="4155" y="1363"/>
                  </a:cubicBezTo>
                  <a:lnTo>
                    <a:pt x="4177" y="1370"/>
                  </a:lnTo>
                  <a:lnTo>
                    <a:pt x="4216" y="1347"/>
                  </a:lnTo>
                  <a:cubicBezTo>
                    <a:pt x="4322" y="1286"/>
                    <a:pt x="4429" y="1218"/>
                    <a:pt x="4527" y="1142"/>
                  </a:cubicBezTo>
                  <a:cubicBezTo>
                    <a:pt x="4421" y="1112"/>
                    <a:pt x="4307" y="1073"/>
                    <a:pt x="4193" y="1043"/>
                  </a:cubicBezTo>
                  <a:cubicBezTo>
                    <a:pt x="3751" y="921"/>
                    <a:pt x="3318" y="800"/>
                    <a:pt x="2884" y="647"/>
                  </a:cubicBezTo>
                  <a:cubicBezTo>
                    <a:pt x="2367" y="480"/>
                    <a:pt x="1849" y="297"/>
                    <a:pt x="1317" y="153"/>
                  </a:cubicBezTo>
                  <a:cubicBezTo>
                    <a:pt x="990" y="100"/>
                    <a:pt x="663" y="54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38"/>
            <p:cNvSpPr/>
            <p:nvPr/>
          </p:nvSpPr>
          <p:spPr>
            <a:xfrm>
              <a:off x="-1576311" y="-4504900"/>
              <a:ext cx="294128" cy="156727"/>
            </a:xfrm>
            <a:custGeom>
              <a:avLst/>
              <a:gdLst/>
              <a:ahLst/>
              <a:cxnLst/>
              <a:rect l="l" t="t" r="r" b="b"/>
              <a:pathLst>
                <a:path w="4855" h="2587" extrusionOk="0">
                  <a:moveTo>
                    <a:pt x="1210" y="0"/>
                  </a:moveTo>
                  <a:cubicBezTo>
                    <a:pt x="799" y="84"/>
                    <a:pt x="396" y="198"/>
                    <a:pt x="0" y="327"/>
                  </a:cubicBezTo>
                  <a:lnTo>
                    <a:pt x="54" y="342"/>
                  </a:lnTo>
                  <a:cubicBezTo>
                    <a:pt x="1339" y="586"/>
                    <a:pt x="2541" y="1035"/>
                    <a:pt x="3462" y="1666"/>
                  </a:cubicBezTo>
                  <a:cubicBezTo>
                    <a:pt x="3766" y="1879"/>
                    <a:pt x="4048" y="2107"/>
                    <a:pt x="4306" y="2359"/>
                  </a:cubicBezTo>
                  <a:cubicBezTo>
                    <a:pt x="4489" y="2450"/>
                    <a:pt x="4672" y="2526"/>
                    <a:pt x="4854" y="2587"/>
                  </a:cubicBezTo>
                  <a:cubicBezTo>
                    <a:pt x="4558" y="2282"/>
                    <a:pt x="4246" y="1993"/>
                    <a:pt x="3918" y="1727"/>
                  </a:cubicBezTo>
                  <a:cubicBezTo>
                    <a:pt x="3530" y="1385"/>
                    <a:pt x="3135" y="1065"/>
                    <a:pt x="2716" y="776"/>
                  </a:cubicBezTo>
                  <a:cubicBezTo>
                    <a:pt x="2245" y="464"/>
                    <a:pt x="1743" y="198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9643;p38"/>
            <p:cNvSpPr/>
            <p:nvPr/>
          </p:nvSpPr>
          <p:spPr>
            <a:xfrm>
              <a:off x="-1931692" y="-4020052"/>
              <a:ext cx="114380" cy="156788"/>
            </a:xfrm>
            <a:custGeom>
              <a:avLst/>
              <a:gdLst/>
              <a:ahLst/>
              <a:cxnLst/>
              <a:rect l="l" t="t" r="r" b="b"/>
              <a:pathLst>
                <a:path w="1888" h="2588" extrusionOk="0">
                  <a:moveTo>
                    <a:pt x="1887" y="1"/>
                  </a:moveTo>
                  <a:lnTo>
                    <a:pt x="1887" y="1"/>
                  </a:lnTo>
                  <a:cubicBezTo>
                    <a:pt x="1575" y="100"/>
                    <a:pt x="1271" y="229"/>
                    <a:pt x="974" y="381"/>
                  </a:cubicBezTo>
                  <a:cubicBezTo>
                    <a:pt x="830" y="457"/>
                    <a:pt x="685" y="541"/>
                    <a:pt x="548" y="632"/>
                  </a:cubicBezTo>
                  <a:cubicBezTo>
                    <a:pt x="449" y="723"/>
                    <a:pt x="358" y="830"/>
                    <a:pt x="259" y="929"/>
                  </a:cubicBezTo>
                  <a:cubicBezTo>
                    <a:pt x="168" y="1028"/>
                    <a:pt x="92" y="1104"/>
                    <a:pt x="16" y="1195"/>
                  </a:cubicBezTo>
                  <a:cubicBezTo>
                    <a:pt x="1" y="1659"/>
                    <a:pt x="16" y="2123"/>
                    <a:pt x="54" y="2587"/>
                  </a:cubicBezTo>
                  <a:cubicBezTo>
                    <a:pt x="77" y="2557"/>
                    <a:pt x="99" y="2519"/>
                    <a:pt x="122" y="2488"/>
                  </a:cubicBezTo>
                  <a:cubicBezTo>
                    <a:pt x="594" y="1865"/>
                    <a:pt x="1187" y="1454"/>
                    <a:pt x="1804" y="1043"/>
                  </a:cubicBezTo>
                  <a:cubicBezTo>
                    <a:pt x="1773" y="663"/>
                    <a:pt x="1773" y="282"/>
                    <a:pt x="1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"/>
          <p:cNvSpPr txBox="1">
            <a:spLocks noGrp="1"/>
          </p:cNvSpPr>
          <p:nvPr>
            <p:ph type="title"/>
          </p:nvPr>
        </p:nvSpPr>
        <p:spPr>
          <a:xfrm>
            <a:off x="3249300" y="1425050"/>
            <a:ext cx="4713600" cy="15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Montserrat Light"/>
              <a:buNone/>
              <a:defRPr sz="5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9" name="Google Shape;739;p3"/>
          <p:cNvSpPr txBox="1">
            <a:spLocks noGrp="1"/>
          </p:cNvSpPr>
          <p:nvPr>
            <p:ph type="subTitle" idx="1"/>
          </p:nvPr>
        </p:nvSpPr>
        <p:spPr>
          <a:xfrm>
            <a:off x="3249300" y="3028763"/>
            <a:ext cx="3407400" cy="8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0" name="Google Shape;740;p3"/>
          <p:cNvSpPr txBox="1">
            <a:spLocks noGrp="1"/>
          </p:cNvSpPr>
          <p:nvPr>
            <p:ph type="title" idx="2" hasCustomPrompt="1"/>
          </p:nvPr>
        </p:nvSpPr>
        <p:spPr>
          <a:xfrm>
            <a:off x="692700" y="1438772"/>
            <a:ext cx="2641200" cy="15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5000">
                <a:solidFill>
                  <a:schemeClr val="accen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741" name="Google Shape;741;p3"/>
          <p:cNvGrpSpPr/>
          <p:nvPr/>
        </p:nvGrpSpPr>
        <p:grpSpPr>
          <a:xfrm rot="10800000">
            <a:off x="6944724" y="-4"/>
            <a:ext cx="1769060" cy="2019292"/>
            <a:chOff x="823974" y="2841121"/>
            <a:chExt cx="1769060" cy="2019292"/>
          </a:xfrm>
        </p:grpSpPr>
        <p:grpSp>
          <p:nvGrpSpPr>
            <p:cNvPr id="742" name="Google Shape;742;p3"/>
            <p:cNvGrpSpPr/>
            <p:nvPr/>
          </p:nvGrpSpPr>
          <p:grpSpPr>
            <a:xfrm>
              <a:off x="1631701" y="2841121"/>
              <a:ext cx="961333" cy="1739784"/>
              <a:chOff x="1631702" y="2841121"/>
              <a:chExt cx="961333" cy="1739784"/>
            </a:xfrm>
          </p:grpSpPr>
          <p:sp>
            <p:nvSpPr>
              <p:cNvPr id="743" name="Google Shape;743;p3"/>
              <p:cNvSpPr/>
              <p:nvPr/>
            </p:nvSpPr>
            <p:spPr>
              <a:xfrm rot="366986" flipH="1">
                <a:off x="1808193" y="2972980"/>
                <a:ext cx="702937" cy="1574960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25997" extrusionOk="0">
                    <a:moveTo>
                      <a:pt x="3196" y="1"/>
                    </a:moveTo>
                    <a:cubicBezTo>
                      <a:pt x="3143" y="1"/>
                      <a:pt x="3097" y="1"/>
                      <a:pt x="3044" y="8"/>
                    </a:cubicBezTo>
                    <a:cubicBezTo>
                      <a:pt x="2953" y="16"/>
                      <a:pt x="2861" y="24"/>
                      <a:pt x="2778" y="39"/>
                    </a:cubicBezTo>
                    <a:lnTo>
                      <a:pt x="2724" y="46"/>
                    </a:lnTo>
                    <a:lnTo>
                      <a:pt x="2664" y="54"/>
                    </a:lnTo>
                    <a:lnTo>
                      <a:pt x="2648" y="54"/>
                    </a:lnTo>
                    <a:cubicBezTo>
                      <a:pt x="2565" y="69"/>
                      <a:pt x="2489" y="84"/>
                      <a:pt x="2405" y="107"/>
                    </a:cubicBezTo>
                    <a:lnTo>
                      <a:pt x="2291" y="138"/>
                    </a:lnTo>
                    <a:cubicBezTo>
                      <a:pt x="2230" y="153"/>
                      <a:pt x="2169" y="168"/>
                      <a:pt x="2108" y="191"/>
                    </a:cubicBezTo>
                    <a:cubicBezTo>
                      <a:pt x="2063" y="206"/>
                      <a:pt x="2009" y="221"/>
                      <a:pt x="1971" y="237"/>
                    </a:cubicBezTo>
                    <a:cubicBezTo>
                      <a:pt x="1880" y="267"/>
                      <a:pt x="1781" y="305"/>
                      <a:pt x="1697" y="351"/>
                    </a:cubicBezTo>
                    <a:cubicBezTo>
                      <a:pt x="1636" y="381"/>
                      <a:pt x="1576" y="412"/>
                      <a:pt x="1515" y="442"/>
                    </a:cubicBezTo>
                    <a:lnTo>
                      <a:pt x="1446" y="480"/>
                    </a:lnTo>
                    <a:lnTo>
                      <a:pt x="1401" y="503"/>
                    </a:lnTo>
                    <a:cubicBezTo>
                      <a:pt x="1256" y="587"/>
                      <a:pt x="1112" y="678"/>
                      <a:pt x="975" y="784"/>
                    </a:cubicBezTo>
                    <a:cubicBezTo>
                      <a:pt x="952" y="807"/>
                      <a:pt x="929" y="830"/>
                      <a:pt x="906" y="845"/>
                    </a:cubicBezTo>
                    <a:lnTo>
                      <a:pt x="845" y="898"/>
                    </a:lnTo>
                    <a:cubicBezTo>
                      <a:pt x="800" y="936"/>
                      <a:pt x="746" y="982"/>
                      <a:pt x="701" y="1028"/>
                    </a:cubicBezTo>
                    <a:cubicBezTo>
                      <a:pt x="640" y="1089"/>
                      <a:pt x="579" y="1150"/>
                      <a:pt x="518" y="1218"/>
                    </a:cubicBezTo>
                    <a:lnTo>
                      <a:pt x="518" y="1226"/>
                    </a:lnTo>
                    <a:cubicBezTo>
                      <a:pt x="503" y="1233"/>
                      <a:pt x="495" y="1248"/>
                      <a:pt x="488" y="1256"/>
                    </a:cubicBezTo>
                    <a:cubicBezTo>
                      <a:pt x="442" y="1309"/>
                      <a:pt x="396" y="1363"/>
                      <a:pt x="358" y="1423"/>
                    </a:cubicBezTo>
                    <a:lnTo>
                      <a:pt x="335" y="1454"/>
                    </a:lnTo>
                    <a:cubicBezTo>
                      <a:pt x="297" y="1507"/>
                      <a:pt x="252" y="1568"/>
                      <a:pt x="214" y="1629"/>
                    </a:cubicBezTo>
                    <a:lnTo>
                      <a:pt x="206" y="1652"/>
                    </a:lnTo>
                    <a:cubicBezTo>
                      <a:pt x="168" y="1720"/>
                      <a:pt x="130" y="1789"/>
                      <a:pt x="92" y="1857"/>
                    </a:cubicBezTo>
                    <a:cubicBezTo>
                      <a:pt x="92" y="1857"/>
                      <a:pt x="92" y="1865"/>
                      <a:pt x="92" y="1865"/>
                    </a:cubicBezTo>
                    <a:cubicBezTo>
                      <a:pt x="62" y="1941"/>
                      <a:pt x="31" y="2017"/>
                      <a:pt x="1" y="2093"/>
                    </a:cubicBezTo>
                    <a:cubicBezTo>
                      <a:pt x="24" y="2070"/>
                      <a:pt x="46" y="2055"/>
                      <a:pt x="69" y="2032"/>
                    </a:cubicBezTo>
                    <a:cubicBezTo>
                      <a:pt x="100" y="2017"/>
                      <a:pt x="145" y="1986"/>
                      <a:pt x="176" y="1964"/>
                    </a:cubicBezTo>
                    <a:lnTo>
                      <a:pt x="206" y="1948"/>
                    </a:lnTo>
                    <a:cubicBezTo>
                      <a:pt x="237" y="1933"/>
                      <a:pt x="267" y="1918"/>
                      <a:pt x="305" y="1903"/>
                    </a:cubicBezTo>
                    <a:lnTo>
                      <a:pt x="328" y="1887"/>
                    </a:lnTo>
                    <a:cubicBezTo>
                      <a:pt x="366" y="1872"/>
                      <a:pt x="404" y="1865"/>
                      <a:pt x="442" y="1849"/>
                    </a:cubicBezTo>
                    <a:lnTo>
                      <a:pt x="480" y="1842"/>
                    </a:lnTo>
                    <a:cubicBezTo>
                      <a:pt x="503" y="1834"/>
                      <a:pt x="533" y="1827"/>
                      <a:pt x="564" y="1819"/>
                    </a:cubicBezTo>
                    <a:lnTo>
                      <a:pt x="602" y="1811"/>
                    </a:lnTo>
                    <a:cubicBezTo>
                      <a:pt x="647" y="1804"/>
                      <a:pt x="685" y="1796"/>
                      <a:pt x="723" y="1796"/>
                    </a:cubicBezTo>
                    <a:lnTo>
                      <a:pt x="762" y="1796"/>
                    </a:lnTo>
                    <a:cubicBezTo>
                      <a:pt x="803" y="1792"/>
                      <a:pt x="844" y="1790"/>
                      <a:pt x="885" y="1790"/>
                    </a:cubicBezTo>
                    <a:cubicBezTo>
                      <a:pt x="1004" y="1790"/>
                      <a:pt x="1122" y="1806"/>
                      <a:pt x="1241" y="1834"/>
                    </a:cubicBezTo>
                    <a:lnTo>
                      <a:pt x="1340" y="1857"/>
                    </a:lnTo>
                    <a:cubicBezTo>
                      <a:pt x="1500" y="1903"/>
                      <a:pt x="1652" y="1964"/>
                      <a:pt x="1796" y="2047"/>
                    </a:cubicBezTo>
                    <a:cubicBezTo>
                      <a:pt x="1827" y="2062"/>
                      <a:pt x="1849" y="2078"/>
                      <a:pt x="1880" y="2101"/>
                    </a:cubicBezTo>
                    <a:cubicBezTo>
                      <a:pt x="1903" y="2116"/>
                      <a:pt x="1941" y="2131"/>
                      <a:pt x="1964" y="2154"/>
                    </a:cubicBezTo>
                    <a:cubicBezTo>
                      <a:pt x="1994" y="2177"/>
                      <a:pt x="2002" y="2184"/>
                      <a:pt x="2017" y="2192"/>
                    </a:cubicBezTo>
                    <a:cubicBezTo>
                      <a:pt x="2040" y="2207"/>
                      <a:pt x="2063" y="2222"/>
                      <a:pt x="2078" y="2237"/>
                    </a:cubicBezTo>
                    <a:cubicBezTo>
                      <a:pt x="2093" y="2253"/>
                      <a:pt x="2108" y="2268"/>
                      <a:pt x="2131" y="2283"/>
                    </a:cubicBezTo>
                    <a:cubicBezTo>
                      <a:pt x="2146" y="2298"/>
                      <a:pt x="2177" y="2329"/>
                      <a:pt x="2199" y="2352"/>
                    </a:cubicBezTo>
                    <a:cubicBezTo>
                      <a:pt x="2253" y="2405"/>
                      <a:pt x="2306" y="2458"/>
                      <a:pt x="2352" y="2519"/>
                    </a:cubicBezTo>
                    <a:cubicBezTo>
                      <a:pt x="2359" y="2527"/>
                      <a:pt x="2367" y="2534"/>
                      <a:pt x="2374" y="2542"/>
                    </a:cubicBezTo>
                    <a:cubicBezTo>
                      <a:pt x="2428" y="2610"/>
                      <a:pt x="2481" y="2679"/>
                      <a:pt x="2534" y="2755"/>
                    </a:cubicBezTo>
                    <a:cubicBezTo>
                      <a:pt x="2610" y="2869"/>
                      <a:pt x="2686" y="2983"/>
                      <a:pt x="2747" y="3112"/>
                    </a:cubicBezTo>
                    <a:cubicBezTo>
                      <a:pt x="2785" y="3188"/>
                      <a:pt x="2823" y="3265"/>
                      <a:pt x="2861" y="3341"/>
                    </a:cubicBezTo>
                    <a:lnTo>
                      <a:pt x="2892" y="3417"/>
                    </a:lnTo>
                    <a:cubicBezTo>
                      <a:pt x="2930" y="3493"/>
                      <a:pt x="2960" y="3569"/>
                      <a:pt x="2991" y="3653"/>
                    </a:cubicBezTo>
                    <a:cubicBezTo>
                      <a:pt x="3029" y="3744"/>
                      <a:pt x="3059" y="3843"/>
                      <a:pt x="3097" y="3942"/>
                    </a:cubicBezTo>
                    <a:cubicBezTo>
                      <a:pt x="3128" y="4041"/>
                      <a:pt x="3166" y="4139"/>
                      <a:pt x="3188" y="4238"/>
                    </a:cubicBezTo>
                    <a:cubicBezTo>
                      <a:pt x="3219" y="4337"/>
                      <a:pt x="3249" y="4413"/>
                      <a:pt x="3280" y="4505"/>
                    </a:cubicBezTo>
                    <a:cubicBezTo>
                      <a:pt x="3325" y="4664"/>
                      <a:pt x="3379" y="4824"/>
                      <a:pt x="3440" y="4976"/>
                    </a:cubicBezTo>
                    <a:cubicBezTo>
                      <a:pt x="3440" y="4992"/>
                      <a:pt x="3447" y="4999"/>
                      <a:pt x="3447" y="5007"/>
                    </a:cubicBezTo>
                    <a:cubicBezTo>
                      <a:pt x="3470" y="5075"/>
                      <a:pt x="3493" y="5144"/>
                      <a:pt x="3516" y="5205"/>
                    </a:cubicBezTo>
                    <a:cubicBezTo>
                      <a:pt x="3569" y="5342"/>
                      <a:pt x="3630" y="5471"/>
                      <a:pt x="3691" y="5600"/>
                    </a:cubicBezTo>
                    <a:cubicBezTo>
                      <a:pt x="3751" y="5730"/>
                      <a:pt x="3820" y="5866"/>
                      <a:pt x="3896" y="5988"/>
                    </a:cubicBezTo>
                    <a:cubicBezTo>
                      <a:pt x="4010" y="6178"/>
                      <a:pt x="4147" y="6361"/>
                      <a:pt x="4307" y="6521"/>
                    </a:cubicBezTo>
                    <a:cubicBezTo>
                      <a:pt x="4337" y="6551"/>
                      <a:pt x="4375" y="6589"/>
                      <a:pt x="4413" y="6620"/>
                    </a:cubicBezTo>
                    <a:cubicBezTo>
                      <a:pt x="4451" y="6650"/>
                      <a:pt x="4497" y="6688"/>
                      <a:pt x="4543" y="6726"/>
                    </a:cubicBezTo>
                    <a:cubicBezTo>
                      <a:pt x="4748" y="6886"/>
                      <a:pt x="4976" y="7015"/>
                      <a:pt x="5212" y="7122"/>
                    </a:cubicBezTo>
                    <a:lnTo>
                      <a:pt x="5227" y="7122"/>
                    </a:lnTo>
                    <a:cubicBezTo>
                      <a:pt x="5319" y="7160"/>
                      <a:pt x="5410" y="7198"/>
                      <a:pt x="5501" y="7236"/>
                    </a:cubicBezTo>
                    <a:lnTo>
                      <a:pt x="5547" y="7251"/>
                    </a:lnTo>
                    <a:cubicBezTo>
                      <a:pt x="5646" y="7289"/>
                      <a:pt x="5737" y="7327"/>
                      <a:pt x="5836" y="7358"/>
                    </a:cubicBezTo>
                    <a:cubicBezTo>
                      <a:pt x="6072" y="7449"/>
                      <a:pt x="6308" y="7525"/>
                      <a:pt x="6536" y="7624"/>
                    </a:cubicBezTo>
                    <a:lnTo>
                      <a:pt x="6681" y="7677"/>
                    </a:lnTo>
                    <a:cubicBezTo>
                      <a:pt x="6894" y="7768"/>
                      <a:pt x="7099" y="7875"/>
                      <a:pt x="7289" y="7997"/>
                    </a:cubicBezTo>
                    <a:cubicBezTo>
                      <a:pt x="7419" y="8080"/>
                      <a:pt x="7540" y="8179"/>
                      <a:pt x="7662" y="8286"/>
                    </a:cubicBezTo>
                    <a:cubicBezTo>
                      <a:pt x="7723" y="8339"/>
                      <a:pt x="7784" y="8400"/>
                      <a:pt x="7845" y="8461"/>
                    </a:cubicBezTo>
                    <a:cubicBezTo>
                      <a:pt x="7936" y="8552"/>
                      <a:pt x="8027" y="8659"/>
                      <a:pt x="8103" y="8757"/>
                    </a:cubicBezTo>
                    <a:cubicBezTo>
                      <a:pt x="8187" y="8864"/>
                      <a:pt x="8263" y="8971"/>
                      <a:pt x="8332" y="9077"/>
                    </a:cubicBezTo>
                    <a:cubicBezTo>
                      <a:pt x="8392" y="9168"/>
                      <a:pt x="8446" y="9260"/>
                      <a:pt x="8499" y="9351"/>
                    </a:cubicBezTo>
                    <a:cubicBezTo>
                      <a:pt x="8545" y="9427"/>
                      <a:pt x="8583" y="9511"/>
                      <a:pt x="8621" y="9587"/>
                    </a:cubicBezTo>
                    <a:cubicBezTo>
                      <a:pt x="8689" y="9708"/>
                      <a:pt x="8742" y="9838"/>
                      <a:pt x="8796" y="9960"/>
                    </a:cubicBezTo>
                    <a:cubicBezTo>
                      <a:pt x="8841" y="10058"/>
                      <a:pt x="8879" y="10150"/>
                      <a:pt x="8910" y="10241"/>
                    </a:cubicBezTo>
                    <a:cubicBezTo>
                      <a:pt x="8917" y="10256"/>
                      <a:pt x="8925" y="10264"/>
                      <a:pt x="8925" y="10279"/>
                    </a:cubicBezTo>
                    <a:cubicBezTo>
                      <a:pt x="8948" y="10340"/>
                      <a:pt x="8971" y="10393"/>
                      <a:pt x="8993" y="10454"/>
                    </a:cubicBezTo>
                    <a:lnTo>
                      <a:pt x="9123" y="10865"/>
                    </a:lnTo>
                    <a:cubicBezTo>
                      <a:pt x="9496" y="12052"/>
                      <a:pt x="9868" y="13246"/>
                      <a:pt x="10195" y="14448"/>
                    </a:cubicBezTo>
                    <a:cubicBezTo>
                      <a:pt x="10523" y="15658"/>
                      <a:pt x="10797" y="16875"/>
                      <a:pt x="11002" y="18108"/>
                    </a:cubicBezTo>
                    <a:cubicBezTo>
                      <a:pt x="11200" y="19317"/>
                      <a:pt x="11299" y="20535"/>
                      <a:pt x="11299" y="21760"/>
                    </a:cubicBezTo>
                    <a:cubicBezTo>
                      <a:pt x="11299" y="22977"/>
                      <a:pt x="11154" y="24202"/>
                      <a:pt x="10888" y="25389"/>
                    </a:cubicBezTo>
                    <a:cubicBezTo>
                      <a:pt x="10850" y="25541"/>
                      <a:pt x="10819" y="25693"/>
                      <a:pt x="10789" y="25845"/>
                    </a:cubicBezTo>
                    <a:cubicBezTo>
                      <a:pt x="10766" y="25934"/>
                      <a:pt x="10840" y="25997"/>
                      <a:pt x="10913" y="25997"/>
                    </a:cubicBezTo>
                    <a:cubicBezTo>
                      <a:pt x="10959" y="25997"/>
                      <a:pt x="11004" y="25972"/>
                      <a:pt x="11025" y="25913"/>
                    </a:cubicBezTo>
                    <a:cubicBezTo>
                      <a:pt x="11124" y="25624"/>
                      <a:pt x="11200" y="25328"/>
                      <a:pt x="11253" y="25031"/>
                    </a:cubicBezTo>
                    <a:cubicBezTo>
                      <a:pt x="11321" y="24727"/>
                      <a:pt x="11367" y="24415"/>
                      <a:pt x="11413" y="24110"/>
                    </a:cubicBezTo>
                    <a:cubicBezTo>
                      <a:pt x="11496" y="23502"/>
                      <a:pt x="11550" y="22893"/>
                      <a:pt x="11565" y="22284"/>
                    </a:cubicBezTo>
                    <a:cubicBezTo>
                      <a:pt x="11603" y="21052"/>
                      <a:pt x="11527" y="19812"/>
                      <a:pt x="11352" y="18595"/>
                    </a:cubicBezTo>
                    <a:cubicBezTo>
                      <a:pt x="11162" y="17354"/>
                      <a:pt x="10911" y="16122"/>
                      <a:pt x="10584" y="14905"/>
                    </a:cubicBezTo>
                    <a:cubicBezTo>
                      <a:pt x="10462" y="14433"/>
                      <a:pt x="10325" y="13954"/>
                      <a:pt x="10188" y="13482"/>
                    </a:cubicBezTo>
                    <a:lnTo>
                      <a:pt x="10188" y="13482"/>
                    </a:lnTo>
                    <a:cubicBezTo>
                      <a:pt x="10196" y="13483"/>
                      <a:pt x="10204" y="13484"/>
                      <a:pt x="10212" y="13484"/>
                    </a:cubicBezTo>
                    <a:cubicBezTo>
                      <a:pt x="10305" y="13484"/>
                      <a:pt x="10413" y="13401"/>
                      <a:pt x="10545" y="13170"/>
                    </a:cubicBezTo>
                    <a:cubicBezTo>
                      <a:pt x="10584" y="13102"/>
                      <a:pt x="10622" y="13033"/>
                      <a:pt x="10652" y="12965"/>
                    </a:cubicBezTo>
                    <a:lnTo>
                      <a:pt x="10667" y="12934"/>
                    </a:lnTo>
                    <a:cubicBezTo>
                      <a:pt x="10698" y="12873"/>
                      <a:pt x="10728" y="12813"/>
                      <a:pt x="10751" y="12744"/>
                    </a:cubicBezTo>
                    <a:cubicBezTo>
                      <a:pt x="10751" y="12736"/>
                      <a:pt x="10751" y="12736"/>
                      <a:pt x="10751" y="12736"/>
                    </a:cubicBezTo>
                    <a:cubicBezTo>
                      <a:pt x="11185" y="11732"/>
                      <a:pt x="11314" y="10561"/>
                      <a:pt x="11367" y="9503"/>
                    </a:cubicBezTo>
                    <a:cubicBezTo>
                      <a:pt x="11375" y="9313"/>
                      <a:pt x="11382" y="9123"/>
                      <a:pt x="11382" y="8932"/>
                    </a:cubicBezTo>
                    <a:cubicBezTo>
                      <a:pt x="11390" y="8651"/>
                      <a:pt x="11367" y="8377"/>
                      <a:pt x="11337" y="8103"/>
                    </a:cubicBezTo>
                    <a:lnTo>
                      <a:pt x="11337" y="8080"/>
                    </a:lnTo>
                    <a:cubicBezTo>
                      <a:pt x="11329" y="8004"/>
                      <a:pt x="11314" y="7921"/>
                      <a:pt x="11299" y="7837"/>
                    </a:cubicBezTo>
                    <a:cubicBezTo>
                      <a:pt x="11283" y="7776"/>
                      <a:pt x="11276" y="7708"/>
                      <a:pt x="11261" y="7647"/>
                    </a:cubicBezTo>
                    <a:cubicBezTo>
                      <a:pt x="11169" y="7297"/>
                      <a:pt x="11048" y="6947"/>
                      <a:pt x="10888" y="6620"/>
                    </a:cubicBezTo>
                    <a:cubicBezTo>
                      <a:pt x="10857" y="6544"/>
                      <a:pt x="10819" y="6467"/>
                      <a:pt x="10781" y="6391"/>
                    </a:cubicBezTo>
                    <a:cubicBezTo>
                      <a:pt x="10743" y="6315"/>
                      <a:pt x="10705" y="6247"/>
                      <a:pt x="10667" y="6171"/>
                    </a:cubicBezTo>
                    <a:lnTo>
                      <a:pt x="10667" y="6163"/>
                    </a:lnTo>
                    <a:cubicBezTo>
                      <a:pt x="10332" y="5593"/>
                      <a:pt x="9960" y="5037"/>
                      <a:pt x="9556" y="4505"/>
                    </a:cubicBezTo>
                    <a:lnTo>
                      <a:pt x="9503" y="4429"/>
                    </a:lnTo>
                    <a:cubicBezTo>
                      <a:pt x="9283" y="4132"/>
                      <a:pt x="9062" y="3835"/>
                      <a:pt x="8834" y="3546"/>
                    </a:cubicBezTo>
                    <a:cubicBezTo>
                      <a:pt x="8552" y="3173"/>
                      <a:pt x="8248" y="2800"/>
                      <a:pt x="7936" y="2450"/>
                    </a:cubicBezTo>
                    <a:cubicBezTo>
                      <a:pt x="7829" y="2344"/>
                      <a:pt x="7730" y="2230"/>
                      <a:pt x="7624" y="2123"/>
                    </a:cubicBezTo>
                    <a:cubicBezTo>
                      <a:pt x="7502" y="1994"/>
                      <a:pt x="7381" y="1880"/>
                      <a:pt x="7251" y="1758"/>
                    </a:cubicBezTo>
                    <a:cubicBezTo>
                      <a:pt x="7137" y="1652"/>
                      <a:pt x="7023" y="1553"/>
                      <a:pt x="6901" y="1446"/>
                    </a:cubicBezTo>
                    <a:cubicBezTo>
                      <a:pt x="6818" y="1385"/>
                      <a:pt x="6734" y="1317"/>
                      <a:pt x="6650" y="1256"/>
                    </a:cubicBezTo>
                    <a:lnTo>
                      <a:pt x="6589" y="1203"/>
                    </a:lnTo>
                    <a:cubicBezTo>
                      <a:pt x="6521" y="1157"/>
                      <a:pt x="6445" y="1104"/>
                      <a:pt x="6376" y="1051"/>
                    </a:cubicBezTo>
                    <a:lnTo>
                      <a:pt x="6346" y="1028"/>
                    </a:lnTo>
                    <a:cubicBezTo>
                      <a:pt x="6186" y="921"/>
                      <a:pt x="6034" y="822"/>
                      <a:pt x="5867" y="731"/>
                    </a:cubicBezTo>
                    <a:lnTo>
                      <a:pt x="5859" y="731"/>
                    </a:lnTo>
                    <a:lnTo>
                      <a:pt x="5745" y="663"/>
                    </a:lnTo>
                    <a:lnTo>
                      <a:pt x="5646" y="617"/>
                    </a:lnTo>
                    <a:lnTo>
                      <a:pt x="5517" y="548"/>
                    </a:lnTo>
                    <a:lnTo>
                      <a:pt x="5448" y="518"/>
                    </a:lnTo>
                    <a:cubicBezTo>
                      <a:pt x="5349" y="472"/>
                      <a:pt x="5258" y="427"/>
                      <a:pt x="5159" y="389"/>
                    </a:cubicBezTo>
                    <a:cubicBezTo>
                      <a:pt x="5091" y="358"/>
                      <a:pt x="5022" y="328"/>
                      <a:pt x="4954" y="305"/>
                    </a:cubicBezTo>
                    <a:cubicBezTo>
                      <a:pt x="4916" y="290"/>
                      <a:pt x="4885" y="282"/>
                      <a:pt x="4855" y="267"/>
                    </a:cubicBezTo>
                    <a:lnTo>
                      <a:pt x="4771" y="237"/>
                    </a:lnTo>
                    <a:cubicBezTo>
                      <a:pt x="4687" y="214"/>
                      <a:pt x="4604" y="191"/>
                      <a:pt x="4520" y="168"/>
                    </a:cubicBezTo>
                    <a:lnTo>
                      <a:pt x="4489" y="160"/>
                    </a:lnTo>
                    <a:lnTo>
                      <a:pt x="4375" y="130"/>
                    </a:lnTo>
                    <a:lnTo>
                      <a:pt x="4307" y="107"/>
                    </a:lnTo>
                    <a:cubicBezTo>
                      <a:pt x="4208" y="92"/>
                      <a:pt x="4117" y="69"/>
                      <a:pt x="4018" y="54"/>
                    </a:cubicBezTo>
                    <a:lnTo>
                      <a:pt x="3987" y="54"/>
                    </a:lnTo>
                    <a:lnTo>
                      <a:pt x="3896" y="39"/>
                    </a:lnTo>
                    <a:lnTo>
                      <a:pt x="3759" y="24"/>
                    </a:lnTo>
                    <a:cubicBezTo>
                      <a:pt x="3729" y="24"/>
                      <a:pt x="3706" y="16"/>
                      <a:pt x="3675" y="16"/>
                    </a:cubicBezTo>
                    <a:lnTo>
                      <a:pt x="3660" y="16"/>
                    </a:lnTo>
                    <a:cubicBezTo>
                      <a:pt x="3569" y="8"/>
                      <a:pt x="3485" y="8"/>
                      <a:pt x="3394" y="1"/>
                    </a:cubicBezTo>
                    <a:close/>
                  </a:path>
                </a:pathLst>
              </a:custGeom>
              <a:solidFill>
                <a:srgbClr val="474E45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 rot="366986" flipH="1">
                <a:off x="1914309" y="2968354"/>
                <a:ext cx="543000" cy="554874"/>
              </a:xfrm>
              <a:custGeom>
                <a:avLst/>
                <a:gdLst/>
                <a:ahLst/>
                <a:cxnLst/>
                <a:rect l="l" t="t" r="r" b="b"/>
                <a:pathLst>
                  <a:path w="8963" h="9159" extrusionOk="0">
                    <a:moveTo>
                      <a:pt x="1666" y="1"/>
                    </a:moveTo>
                    <a:cubicBezTo>
                      <a:pt x="1073" y="1"/>
                      <a:pt x="477" y="212"/>
                      <a:pt x="0" y="638"/>
                    </a:cubicBezTo>
                    <a:cubicBezTo>
                      <a:pt x="230" y="465"/>
                      <a:pt x="507" y="388"/>
                      <a:pt x="793" y="388"/>
                    </a:cubicBezTo>
                    <a:cubicBezTo>
                      <a:pt x="1275" y="388"/>
                      <a:pt x="1782" y="606"/>
                      <a:pt x="2130" y="950"/>
                    </a:cubicBezTo>
                    <a:cubicBezTo>
                      <a:pt x="2709" y="1520"/>
                      <a:pt x="2960" y="2334"/>
                      <a:pt x="3211" y="3110"/>
                    </a:cubicBezTo>
                    <a:cubicBezTo>
                      <a:pt x="3454" y="3879"/>
                      <a:pt x="3736" y="4693"/>
                      <a:pt x="4344" y="5225"/>
                    </a:cubicBezTo>
                    <a:cubicBezTo>
                      <a:pt x="5143" y="5940"/>
                      <a:pt x="6330" y="6024"/>
                      <a:pt x="7220" y="6610"/>
                    </a:cubicBezTo>
                    <a:cubicBezTo>
                      <a:pt x="8103" y="7181"/>
                      <a:pt x="8605" y="8170"/>
                      <a:pt x="8962" y="9159"/>
                    </a:cubicBezTo>
                    <a:cubicBezTo>
                      <a:pt x="8651" y="7820"/>
                      <a:pt x="8567" y="6366"/>
                      <a:pt x="7669" y="5469"/>
                    </a:cubicBezTo>
                    <a:cubicBezTo>
                      <a:pt x="6193" y="3871"/>
                      <a:pt x="5022" y="2205"/>
                      <a:pt x="3424" y="729"/>
                    </a:cubicBezTo>
                    <a:cubicBezTo>
                      <a:pt x="2939" y="244"/>
                      <a:pt x="2304" y="1"/>
                      <a:pt x="16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 rot="366986" flipH="1">
                <a:off x="2283816" y="2995465"/>
                <a:ext cx="97356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709" extrusionOk="0">
                    <a:moveTo>
                      <a:pt x="990" y="1"/>
                    </a:moveTo>
                    <a:cubicBezTo>
                      <a:pt x="655" y="122"/>
                      <a:pt x="328" y="267"/>
                      <a:pt x="1" y="411"/>
                    </a:cubicBezTo>
                    <a:cubicBezTo>
                      <a:pt x="153" y="488"/>
                      <a:pt x="290" y="586"/>
                      <a:pt x="419" y="708"/>
                    </a:cubicBezTo>
                    <a:lnTo>
                      <a:pt x="1089" y="526"/>
                    </a:lnTo>
                    <a:lnTo>
                      <a:pt x="1606" y="389"/>
                    </a:lnTo>
                    <a:cubicBezTo>
                      <a:pt x="1424" y="229"/>
                      <a:pt x="1218" y="100"/>
                      <a:pt x="9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 rot="366986" flipH="1">
                <a:off x="2129287" y="3147711"/>
                <a:ext cx="143823" cy="12965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214" extrusionOk="0">
                    <a:moveTo>
                      <a:pt x="2290" y="1"/>
                    </a:moveTo>
                    <a:cubicBezTo>
                      <a:pt x="2016" y="16"/>
                      <a:pt x="1735" y="24"/>
                      <a:pt x="1461" y="39"/>
                    </a:cubicBezTo>
                    <a:cubicBezTo>
                      <a:pt x="1012" y="69"/>
                      <a:pt x="563" y="100"/>
                      <a:pt x="114" y="138"/>
                    </a:cubicBezTo>
                    <a:lnTo>
                      <a:pt x="0" y="145"/>
                    </a:lnTo>
                    <a:lnTo>
                      <a:pt x="8" y="168"/>
                    </a:lnTo>
                    <a:lnTo>
                      <a:pt x="23" y="214"/>
                    </a:lnTo>
                    <a:cubicBezTo>
                      <a:pt x="350" y="184"/>
                      <a:pt x="677" y="153"/>
                      <a:pt x="1012" y="138"/>
                    </a:cubicBezTo>
                    <a:cubicBezTo>
                      <a:pt x="1461" y="115"/>
                      <a:pt x="1917" y="107"/>
                      <a:pt x="2374" y="92"/>
                    </a:cubicBezTo>
                    <a:lnTo>
                      <a:pt x="22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 rot="366986" flipH="1">
                <a:off x="2197281" y="3082639"/>
                <a:ext cx="107897" cy="13873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29" extrusionOk="0">
                    <a:moveTo>
                      <a:pt x="1689" y="0"/>
                    </a:moveTo>
                    <a:lnTo>
                      <a:pt x="1408" y="23"/>
                    </a:lnTo>
                    <a:cubicBezTo>
                      <a:pt x="1218" y="39"/>
                      <a:pt x="1027" y="54"/>
                      <a:pt x="837" y="77"/>
                    </a:cubicBezTo>
                    <a:cubicBezTo>
                      <a:pt x="609" y="107"/>
                      <a:pt x="366" y="115"/>
                      <a:pt x="130" y="145"/>
                    </a:cubicBezTo>
                    <a:lnTo>
                      <a:pt x="0" y="160"/>
                    </a:lnTo>
                    <a:cubicBezTo>
                      <a:pt x="8" y="183"/>
                      <a:pt x="23" y="206"/>
                      <a:pt x="31" y="229"/>
                    </a:cubicBezTo>
                    <a:cubicBezTo>
                      <a:pt x="335" y="191"/>
                      <a:pt x="632" y="168"/>
                      <a:pt x="936" y="145"/>
                    </a:cubicBezTo>
                    <a:cubicBezTo>
                      <a:pt x="1218" y="137"/>
                      <a:pt x="1499" y="115"/>
                      <a:pt x="1781" y="99"/>
                    </a:cubicBezTo>
                    <a:lnTo>
                      <a:pt x="1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 rot="366986" flipH="1">
                <a:off x="2263861" y="3027930"/>
                <a:ext cx="77970" cy="2078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343" extrusionOk="0">
                    <a:moveTo>
                      <a:pt x="1210" y="0"/>
                    </a:moveTo>
                    <a:cubicBezTo>
                      <a:pt x="959" y="69"/>
                      <a:pt x="708" y="137"/>
                      <a:pt x="450" y="206"/>
                    </a:cubicBezTo>
                    <a:lnTo>
                      <a:pt x="1" y="328"/>
                    </a:lnTo>
                    <a:lnTo>
                      <a:pt x="16" y="343"/>
                    </a:lnTo>
                    <a:cubicBezTo>
                      <a:pt x="434" y="244"/>
                      <a:pt x="860" y="145"/>
                      <a:pt x="1286" y="77"/>
                    </a:cubicBezTo>
                    <a:lnTo>
                      <a:pt x="1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 rot="366986" flipH="1">
                <a:off x="2219338" y="3042008"/>
                <a:ext cx="109291" cy="38349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633" extrusionOk="0">
                    <a:moveTo>
                      <a:pt x="1332" y="1"/>
                    </a:moveTo>
                    <a:cubicBezTo>
                      <a:pt x="883" y="69"/>
                      <a:pt x="442" y="176"/>
                      <a:pt x="1" y="282"/>
                    </a:cubicBezTo>
                    <a:cubicBezTo>
                      <a:pt x="77" y="397"/>
                      <a:pt x="145" y="511"/>
                      <a:pt x="214" y="632"/>
                    </a:cubicBezTo>
                    <a:cubicBezTo>
                      <a:pt x="328" y="625"/>
                      <a:pt x="442" y="610"/>
                      <a:pt x="548" y="594"/>
                    </a:cubicBezTo>
                    <a:cubicBezTo>
                      <a:pt x="967" y="556"/>
                      <a:pt x="1385" y="511"/>
                      <a:pt x="1804" y="480"/>
                    </a:cubicBezTo>
                    <a:cubicBezTo>
                      <a:pt x="1652" y="320"/>
                      <a:pt x="1492" y="161"/>
                      <a:pt x="1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 rot="366986" flipH="1">
                <a:off x="1903279" y="3423397"/>
                <a:ext cx="21749" cy="21749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59" extrusionOk="0">
                    <a:moveTo>
                      <a:pt x="1" y="1"/>
                    </a:moveTo>
                    <a:cubicBezTo>
                      <a:pt x="47" y="77"/>
                      <a:pt x="85" y="161"/>
                      <a:pt x="130" y="237"/>
                    </a:cubicBezTo>
                    <a:cubicBezTo>
                      <a:pt x="206" y="275"/>
                      <a:pt x="282" y="313"/>
                      <a:pt x="359" y="358"/>
                    </a:cubicBezTo>
                    <a:cubicBezTo>
                      <a:pt x="343" y="259"/>
                      <a:pt x="320" y="153"/>
                      <a:pt x="305" y="54"/>
                    </a:cubicBezTo>
                    <a:cubicBezTo>
                      <a:pt x="199" y="31"/>
                      <a:pt x="100" y="16"/>
                      <a:pt x="1" y="1"/>
                    </a:cubicBezTo>
                    <a:close/>
                  </a:path>
                </a:pathLst>
              </a:custGeom>
              <a:solidFill>
                <a:srgbClr val="979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 rot="366986" flipH="1">
                <a:off x="1940455" y="3326222"/>
                <a:ext cx="114804" cy="2078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343" extrusionOk="0">
                    <a:moveTo>
                      <a:pt x="0" y="1"/>
                    </a:moveTo>
                    <a:cubicBezTo>
                      <a:pt x="69" y="23"/>
                      <a:pt x="130" y="54"/>
                      <a:pt x="198" y="84"/>
                    </a:cubicBezTo>
                    <a:cubicBezTo>
                      <a:pt x="769" y="153"/>
                      <a:pt x="1332" y="229"/>
                      <a:pt x="1895" y="343"/>
                    </a:cubicBezTo>
                    <a:cubicBezTo>
                      <a:pt x="1864" y="259"/>
                      <a:pt x="1826" y="183"/>
                      <a:pt x="1796" y="107"/>
                    </a:cubicBezTo>
                    <a:cubicBezTo>
                      <a:pt x="1195" y="69"/>
                      <a:pt x="594" y="1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 rot="366986" flipH="1">
                <a:off x="1983972" y="3281881"/>
                <a:ext cx="14297" cy="145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4" extrusionOk="0">
                    <a:moveTo>
                      <a:pt x="0" y="0"/>
                    </a:moveTo>
                    <a:lnTo>
                      <a:pt x="236" y="2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79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 rot="366986" flipH="1">
                <a:off x="1957325" y="3298948"/>
                <a:ext cx="180293" cy="23264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384" extrusionOk="0">
                    <a:moveTo>
                      <a:pt x="990" y="1"/>
                    </a:moveTo>
                    <a:cubicBezTo>
                      <a:pt x="660" y="1"/>
                      <a:pt x="331" y="12"/>
                      <a:pt x="1" y="33"/>
                    </a:cubicBezTo>
                    <a:cubicBezTo>
                      <a:pt x="199" y="125"/>
                      <a:pt x="412" y="208"/>
                      <a:pt x="617" y="284"/>
                    </a:cubicBezTo>
                    <a:lnTo>
                      <a:pt x="716" y="284"/>
                    </a:lnTo>
                    <a:cubicBezTo>
                      <a:pt x="759" y="284"/>
                      <a:pt x="803" y="284"/>
                      <a:pt x="846" y="284"/>
                    </a:cubicBezTo>
                    <a:cubicBezTo>
                      <a:pt x="1556" y="284"/>
                      <a:pt x="2266" y="340"/>
                      <a:pt x="2976" y="383"/>
                    </a:cubicBezTo>
                    <a:cubicBezTo>
                      <a:pt x="2922" y="292"/>
                      <a:pt x="2869" y="208"/>
                      <a:pt x="2808" y="117"/>
                    </a:cubicBezTo>
                    <a:cubicBezTo>
                      <a:pt x="2202" y="38"/>
                      <a:pt x="1596" y="1"/>
                      <a:pt x="9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 rot="366986" flipH="1">
                <a:off x="2149893" y="3099985"/>
                <a:ext cx="143883" cy="43377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716" extrusionOk="0">
                    <a:moveTo>
                      <a:pt x="1773" y="0"/>
                    </a:moveTo>
                    <a:cubicBezTo>
                      <a:pt x="1363" y="23"/>
                      <a:pt x="952" y="38"/>
                      <a:pt x="541" y="76"/>
                    </a:cubicBezTo>
                    <a:cubicBezTo>
                      <a:pt x="358" y="84"/>
                      <a:pt x="176" y="107"/>
                      <a:pt x="1" y="130"/>
                    </a:cubicBezTo>
                    <a:cubicBezTo>
                      <a:pt x="69" y="320"/>
                      <a:pt x="138" y="518"/>
                      <a:pt x="206" y="715"/>
                    </a:cubicBezTo>
                    <a:lnTo>
                      <a:pt x="488" y="700"/>
                    </a:lnTo>
                    <a:cubicBezTo>
                      <a:pt x="929" y="670"/>
                      <a:pt x="1370" y="632"/>
                      <a:pt x="1819" y="609"/>
                    </a:cubicBezTo>
                    <a:lnTo>
                      <a:pt x="2374" y="578"/>
                    </a:lnTo>
                    <a:cubicBezTo>
                      <a:pt x="2207" y="388"/>
                      <a:pt x="2032" y="190"/>
                      <a:pt x="18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 rot="366986" flipH="1">
                <a:off x="1923335" y="3362229"/>
                <a:ext cx="59007" cy="23082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1" y="53"/>
                      <a:pt x="122" y="114"/>
                      <a:pt x="183" y="175"/>
                    </a:cubicBezTo>
                    <a:cubicBezTo>
                      <a:pt x="426" y="213"/>
                      <a:pt x="670" y="274"/>
                      <a:pt x="905" y="350"/>
                    </a:cubicBezTo>
                    <a:cubicBezTo>
                      <a:pt x="928" y="358"/>
                      <a:pt x="951" y="365"/>
                      <a:pt x="974" y="380"/>
                    </a:cubicBezTo>
                    <a:cubicBezTo>
                      <a:pt x="951" y="282"/>
                      <a:pt x="928" y="198"/>
                      <a:pt x="905" y="107"/>
                    </a:cubicBezTo>
                    <a:cubicBezTo>
                      <a:pt x="601" y="53"/>
                      <a:pt x="304" y="1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 rot="366986" flipH="1">
                <a:off x="1913432" y="3389292"/>
                <a:ext cx="39197" cy="23082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8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99"/>
                      <a:pt x="160" y="206"/>
                      <a:pt x="229" y="312"/>
                    </a:cubicBezTo>
                    <a:cubicBezTo>
                      <a:pt x="373" y="335"/>
                      <a:pt x="510" y="358"/>
                      <a:pt x="647" y="381"/>
                    </a:cubicBezTo>
                    <a:cubicBezTo>
                      <a:pt x="632" y="320"/>
                      <a:pt x="617" y="251"/>
                      <a:pt x="601" y="191"/>
                    </a:cubicBezTo>
                    <a:cubicBezTo>
                      <a:pt x="411" y="114"/>
                      <a:pt x="206" y="4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 rot="366986" flipH="1">
                <a:off x="1888093" y="3458494"/>
                <a:ext cx="13873" cy="35562"/>
              </a:xfrm>
              <a:custGeom>
                <a:avLst/>
                <a:gdLst/>
                <a:ahLst/>
                <a:cxnLst/>
                <a:rect l="l" t="t" r="r" b="b"/>
                <a:pathLst>
                  <a:path w="229" h="58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91"/>
                      <a:pt x="160" y="388"/>
                      <a:pt x="228" y="586"/>
                    </a:cubicBezTo>
                    <a:cubicBezTo>
                      <a:pt x="190" y="419"/>
                      <a:pt x="152" y="251"/>
                      <a:pt x="122" y="84"/>
                    </a:cubicBezTo>
                    <a:cubicBezTo>
                      <a:pt x="84" y="54"/>
                      <a:pt x="38" y="23"/>
                      <a:pt x="0" y="0"/>
                    </a:cubicBezTo>
                    <a:close/>
                  </a:path>
                </a:pathLst>
              </a:custGeom>
              <a:solidFill>
                <a:srgbClr val="979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 rot="366986" flipH="1">
                <a:off x="2048859" y="3210459"/>
                <a:ext cx="190895" cy="32169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531" extrusionOk="0">
                    <a:moveTo>
                      <a:pt x="2160" y="1"/>
                    </a:moveTo>
                    <a:cubicBezTo>
                      <a:pt x="1550" y="1"/>
                      <a:pt x="939" y="32"/>
                      <a:pt x="328" y="104"/>
                    </a:cubicBezTo>
                    <a:lnTo>
                      <a:pt x="1" y="142"/>
                    </a:lnTo>
                    <a:cubicBezTo>
                      <a:pt x="62" y="272"/>
                      <a:pt x="130" y="401"/>
                      <a:pt x="206" y="530"/>
                    </a:cubicBezTo>
                    <a:cubicBezTo>
                      <a:pt x="906" y="470"/>
                      <a:pt x="1614" y="439"/>
                      <a:pt x="2313" y="416"/>
                    </a:cubicBezTo>
                    <a:lnTo>
                      <a:pt x="3150" y="386"/>
                    </a:lnTo>
                    <a:cubicBezTo>
                      <a:pt x="3044" y="264"/>
                      <a:pt x="2945" y="142"/>
                      <a:pt x="2838" y="13"/>
                    </a:cubicBezTo>
                    <a:cubicBezTo>
                      <a:pt x="2612" y="5"/>
                      <a:pt x="2386" y="1"/>
                      <a:pt x="21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 rot="366986" flipH="1">
                <a:off x="2001006" y="3260209"/>
                <a:ext cx="202406" cy="22415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370" extrusionOk="0">
                    <a:moveTo>
                      <a:pt x="1608" y="1"/>
                    </a:moveTo>
                    <a:cubicBezTo>
                      <a:pt x="1135" y="1"/>
                      <a:pt x="661" y="21"/>
                      <a:pt x="191" y="50"/>
                    </a:cubicBezTo>
                    <a:lnTo>
                      <a:pt x="1" y="58"/>
                    </a:lnTo>
                    <a:cubicBezTo>
                      <a:pt x="62" y="134"/>
                      <a:pt x="130" y="202"/>
                      <a:pt x="206" y="271"/>
                    </a:cubicBezTo>
                    <a:cubicBezTo>
                      <a:pt x="252" y="301"/>
                      <a:pt x="290" y="339"/>
                      <a:pt x="336" y="370"/>
                    </a:cubicBezTo>
                    <a:cubicBezTo>
                      <a:pt x="960" y="317"/>
                      <a:pt x="1583" y="294"/>
                      <a:pt x="2215" y="294"/>
                    </a:cubicBezTo>
                    <a:cubicBezTo>
                      <a:pt x="2595" y="294"/>
                      <a:pt x="2968" y="294"/>
                      <a:pt x="3341" y="301"/>
                    </a:cubicBezTo>
                    <a:lnTo>
                      <a:pt x="3151" y="88"/>
                    </a:lnTo>
                    <a:cubicBezTo>
                      <a:pt x="2639" y="25"/>
                      <a:pt x="2124" y="1"/>
                      <a:pt x="1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 rot="366986" flipH="1">
                <a:off x="2094394" y="3165821"/>
                <a:ext cx="169631" cy="32351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534" extrusionOk="0">
                    <a:moveTo>
                      <a:pt x="2480" y="1"/>
                    </a:moveTo>
                    <a:lnTo>
                      <a:pt x="2191" y="8"/>
                    </a:lnTo>
                    <a:cubicBezTo>
                      <a:pt x="1955" y="16"/>
                      <a:pt x="1720" y="23"/>
                      <a:pt x="1484" y="31"/>
                    </a:cubicBezTo>
                    <a:cubicBezTo>
                      <a:pt x="1210" y="39"/>
                      <a:pt x="936" y="39"/>
                      <a:pt x="662" y="62"/>
                    </a:cubicBezTo>
                    <a:cubicBezTo>
                      <a:pt x="441" y="69"/>
                      <a:pt x="221" y="92"/>
                      <a:pt x="0" y="115"/>
                    </a:cubicBezTo>
                    <a:cubicBezTo>
                      <a:pt x="46" y="252"/>
                      <a:pt x="99" y="396"/>
                      <a:pt x="152" y="533"/>
                    </a:cubicBezTo>
                    <a:cubicBezTo>
                      <a:pt x="419" y="510"/>
                      <a:pt x="685" y="480"/>
                      <a:pt x="959" y="465"/>
                    </a:cubicBezTo>
                    <a:cubicBezTo>
                      <a:pt x="1453" y="419"/>
                      <a:pt x="1948" y="381"/>
                      <a:pt x="2442" y="381"/>
                    </a:cubicBezTo>
                    <a:lnTo>
                      <a:pt x="2800" y="381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 rot="366986" flipH="1">
                <a:off x="2029756" y="3238738"/>
                <a:ext cx="52101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860" h="85" extrusionOk="0">
                    <a:moveTo>
                      <a:pt x="784" y="1"/>
                    </a:moveTo>
                    <a:lnTo>
                      <a:pt x="0" y="31"/>
                    </a:lnTo>
                    <a:lnTo>
                      <a:pt x="23" y="31"/>
                    </a:lnTo>
                    <a:cubicBezTo>
                      <a:pt x="304" y="39"/>
                      <a:pt x="578" y="62"/>
                      <a:pt x="860" y="84"/>
                    </a:cubicBezTo>
                    <a:lnTo>
                      <a:pt x="7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 rot="366986" flipH="1">
                <a:off x="1765535" y="2875631"/>
                <a:ext cx="691427" cy="817317"/>
              </a:xfrm>
              <a:custGeom>
                <a:avLst/>
                <a:gdLst/>
                <a:ahLst/>
                <a:cxnLst/>
                <a:rect l="l" t="t" r="r" b="b"/>
                <a:pathLst>
                  <a:path w="11413" h="13491" extrusionOk="0">
                    <a:moveTo>
                      <a:pt x="3300" y="1"/>
                    </a:moveTo>
                    <a:cubicBezTo>
                      <a:pt x="3268" y="1"/>
                      <a:pt x="3236" y="1"/>
                      <a:pt x="3204" y="2"/>
                    </a:cubicBezTo>
                    <a:cubicBezTo>
                      <a:pt x="1850" y="32"/>
                      <a:pt x="472" y="823"/>
                      <a:pt x="1" y="2094"/>
                    </a:cubicBezTo>
                    <a:cubicBezTo>
                      <a:pt x="31" y="2071"/>
                      <a:pt x="54" y="2056"/>
                      <a:pt x="77" y="2033"/>
                    </a:cubicBezTo>
                    <a:cubicBezTo>
                      <a:pt x="548" y="1609"/>
                      <a:pt x="1140" y="1400"/>
                      <a:pt x="1731" y="1400"/>
                    </a:cubicBezTo>
                    <a:cubicBezTo>
                      <a:pt x="2372" y="1400"/>
                      <a:pt x="3010" y="1646"/>
                      <a:pt x="3493" y="2132"/>
                    </a:cubicBezTo>
                    <a:cubicBezTo>
                      <a:pt x="5098" y="3608"/>
                      <a:pt x="6270" y="5266"/>
                      <a:pt x="7746" y="6872"/>
                    </a:cubicBezTo>
                    <a:cubicBezTo>
                      <a:pt x="8643" y="7769"/>
                      <a:pt x="8727" y="9223"/>
                      <a:pt x="9031" y="10562"/>
                    </a:cubicBezTo>
                    <a:cubicBezTo>
                      <a:pt x="9054" y="10622"/>
                      <a:pt x="9077" y="10683"/>
                      <a:pt x="9092" y="10737"/>
                    </a:cubicBezTo>
                    <a:cubicBezTo>
                      <a:pt x="9206" y="11071"/>
                      <a:pt x="9313" y="11414"/>
                      <a:pt x="9419" y="11748"/>
                    </a:cubicBezTo>
                    <a:cubicBezTo>
                      <a:pt x="9450" y="11832"/>
                      <a:pt x="9488" y="11908"/>
                      <a:pt x="9534" y="11984"/>
                    </a:cubicBezTo>
                    <a:cubicBezTo>
                      <a:pt x="9785" y="12456"/>
                      <a:pt x="9982" y="12951"/>
                      <a:pt x="10127" y="13460"/>
                    </a:cubicBezTo>
                    <a:cubicBezTo>
                      <a:pt x="10156" y="13480"/>
                      <a:pt x="10186" y="13490"/>
                      <a:pt x="10218" y="13490"/>
                    </a:cubicBezTo>
                    <a:cubicBezTo>
                      <a:pt x="10310" y="13490"/>
                      <a:pt x="10415" y="13400"/>
                      <a:pt x="10545" y="13179"/>
                    </a:cubicBezTo>
                    <a:cubicBezTo>
                      <a:pt x="11154" y="12098"/>
                      <a:pt x="11314" y="10729"/>
                      <a:pt x="11375" y="9512"/>
                    </a:cubicBezTo>
                    <a:cubicBezTo>
                      <a:pt x="11413" y="8956"/>
                      <a:pt x="11390" y="8401"/>
                      <a:pt x="11306" y="7853"/>
                    </a:cubicBezTo>
                    <a:cubicBezTo>
                      <a:pt x="11063" y="6605"/>
                      <a:pt x="10302" y="5533"/>
                      <a:pt x="9549" y="4513"/>
                    </a:cubicBezTo>
                    <a:cubicBezTo>
                      <a:pt x="8750" y="3418"/>
                      <a:pt x="7936" y="2322"/>
                      <a:pt x="6901" y="1455"/>
                    </a:cubicBezTo>
                    <a:cubicBezTo>
                      <a:pt x="5884" y="608"/>
                      <a:pt x="4619" y="1"/>
                      <a:pt x="33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 rot="366986" flipH="1">
                <a:off x="2268377" y="2893193"/>
                <a:ext cx="42468" cy="83483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378" extrusionOk="0">
                    <a:moveTo>
                      <a:pt x="153" y="0"/>
                    </a:moveTo>
                    <a:cubicBezTo>
                      <a:pt x="100" y="0"/>
                      <a:pt x="54" y="0"/>
                      <a:pt x="1" y="8"/>
                    </a:cubicBezTo>
                    <a:cubicBezTo>
                      <a:pt x="260" y="449"/>
                      <a:pt x="495" y="906"/>
                      <a:pt x="701" y="1377"/>
                    </a:cubicBezTo>
                    <a:cubicBezTo>
                      <a:pt x="655" y="1149"/>
                      <a:pt x="610" y="921"/>
                      <a:pt x="541" y="693"/>
                    </a:cubicBezTo>
                    <a:cubicBezTo>
                      <a:pt x="480" y="464"/>
                      <a:pt x="419" y="236"/>
                      <a:pt x="3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 rot="366986" flipH="1">
                <a:off x="2222272" y="2893087"/>
                <a:ext cx="14358" cy="4204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6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" y="229"/>
                      <a:pt x="168" y="457"/>
                      <a:pt x="236" y="693"/>
                    </a:cubicBezTo>
                    <a:cubicBezTo>
                      <a:pt x="229" y="480"/>
                      <a:pt x="221" y="267"/>
                      <a:pt x="221" y="62"/>
                    </a:cubicBezTo>
                    <a:cubicBezTo>
                      <a:pt x="145" y="39"/>
                      <a:pt x="76" y="24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 rot="366986" flipH="1">
                <a:off x="2014212" y="2974684"/>
                <a:ext cx="64581" cy="253113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4178" extrusionOk="0">
                    <a:moveTo>
                      <a:pt x="693" y="1"/>
                    </a:moveTo>
                    <a:cubicBezTo>
                      <a:pt x="625" y="336"/>
                      <a:pt x="579" y="670"/>
                      <a:pt x="533" y="1005"/>
                    </a:cubicBezTo>
                    <a:cubicBezTo>
                      <a:pt x="480" y="1401"/>
                      <a:pt x="396" y="1789"/>
                      <a:pt x="320" y="2177"/>
                    </a:cubicBezTo>
                    <a:cubicBezTo>
                      <a:pt x="214" y="2702"/>
                      <a:pt x="115" y="3227"/>
                      <a:pt x="1" y="3752"/>
                    </a:cubicBezTo>
                    <a:cubicBezTo>
                      <a:pt x="123" y="3896"/>
                      <a:pt x="244" y="4041"/>
                      <a:pt x="366" y="4178"/>
                    </a:cubicBezTo>
                    <a:cubicBezTo>
                      <a:pt x="381" y="4124"/>
                      <a:pt x="389" y="4071"/>
                      <a:pt x="404" y="4018"/>
                    </a:cubicBezTo>
                    <a:cubicBezTo>
                      <a:pt x="503" y="3645"/>
                      <a:pt x="610" y="3272"/>
                      <a:pt x="708" y="2892"/>
                    </a:cubicBezTo>
                    <a:cubicBezTo>
                      <a:pt x="716" y="2801"/>
                      <a:pt x="731" y="2702"/>
                      <a:pt x="739" y="2610"/>
                    </a:cubicBezTo>
                    <a:cubicBezTo>
                      <a:pt x="792" y="2169"/>
                      <a:pt x="861" y="1735"/>
                      <a:pt x="929" y="1302"/>
                    </a:cubicBezTo>
                    <a:cubicBezTo>
                      <a:pt x="982" y="990"/>
                      <a:pt x="1028" y="678"/>
                      <a:pt x="1066" y="366"/>
                    </a:cubicBezTo>
                    <a:cubicBezTo>
                      <a:pt x="944" y="237"/>
                      <a:pt x="823" y="115"/>
                      <a:pt x="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 rot="366986" flipH="1">
                <a:off x="2137864" y="2909335"/>
                <a:ext cx="25384" cy="7191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18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1" y="396"/>
                      <a:pt x="167" y="791"/>
                      <a:pt x="228" y="1187"/>
                    </a:cubicBezTo>
                    <a:cubicBezTo>
                      <a:pt x="289" y="867"/>
                      <a:pt x="350" y="540"/>
                      <a:pt x="419" y="221"/>
                    </a:cubicBezTo>
                    <a:cubicBezTo>
                      <a:pt x="282" y="145"/>
                      <a:pt x="137" y="69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 rot="366986" flipH="1">
                <a:off x="1900423" y="3088143"/>
                <a:ext cx="76152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3494" extrusionOk="0">
                    <a:moveTo>
                      <a:pt x="959" y="1"/>
                    </a:moveTo>
                    <a:cubicBezTo>
                      <a:pt x="899" y="343"/>
                      <a:pt x="830" y="686"/>
                      <a:pt x="754" y="1028"/>
                    </a:cubicBezTo>
                    <a:cubicBezTo>
                      <a:pt x="701" y="1310"/>
                      <a:pt x="640" y="1583"/>
                      <a:pt x="571" y="1857"/>
                    </a:cubicBezTo>
                    <a:cubicBezTo>
                      <a:pt x="495" y="2146"/>
                      <a:pt x="404" y="2420"/>
                      <a:pt x="305" y="2694"/>
                    </a:cubicBezTo>
                    <a:cubicBezTo>
                      <a:pt x="206" y="2953"/>
                      <a:pt x="100" y="3204"/>
                      <a:pt x="1" y="3455"/>
                    </a:cubicBezTo>
                    <a:lnTo>
                      <a:pt x="24" y="3493"/>
                    </a:lnTo>
                    <a:cubicBezTo>
                      <a:pt x="69" y="3379"/>
                      <a:pt x="115" y="3265"/>
                      <a:pt x="176" y="3151"/>
                    </a:cubicBezTo>
                    <a:cubicBezTo>
                      <a:pt x="282" y="2884"/>
                      <a:pt x="419" y="2626"/>
                      <a:pt x="511" y="2359"/>
                    </a:cubicBezTo>
                    <a:cubicBezTo>
                      <a:pt x="632" y="2032"/>
                      <a:pt x="739" y="1698"/>
                      <a:pt x="853" y="1363"/>
                    </a:cubicBezTo>
                    <a:cubicBezTo>
                      <a:pt x="967" y="1036"/>
                      <a:pt x="1104" y="709"/>
                      <a:pt x="1256" y="397"/>
                    </a:cubicBezTo>
                    <a:cubicBezTo>
                      <a:pt x="1157" y="260"/>
                      <a:pt x="1058" y="130"/>
                      <a:pt x="9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 rot="366986" flipH="1">
                <a:off x="2342250" y="2923151"/>
                <a:ext cx="65974" cy="64157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59" extrusionOk="0">
                    <a:moveTo>
                      <a:pt x="289" y="1"/>
                    </a:moveTo>
                    <a:cubicBezTo>
                      <a:pt x="198" y="46"/>
                      <a:pt x="92" y="100"/>
                      <a:pt x="0" y="153"/>
                    </a:cubicBezTo>
                    <a:cubicBezTo>
                      <a:pt x="381" y="427"/>
                      <a:pt x="746" y="731"/>
                      <a:pt x="1088" y="1058"/>
                    </a:cubicBezTo>
                    <a:lnTo>
                      <a:pt x="1043" y="990"/>
                    </a:lnTo>
                    <a:cubicBezTo>
                      <a:pt x="799" y="655"/>
                      <a:pt x="548" y="328"/>
                      <a:pt x="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 rot="366986" flipH="1">
                <a:off x="1933132" y="3061334"/>
                <a:ext cx="62339" cy="22494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3713" extrusionOk="0">
                    <a:moveTo>
                      <a:pt x="853" y="0"/>
                    </a:moveTo>
                    <a:lnTo>
                      <a:pt x="777" y="502"/>
                    </a:lnTo>
                    <a:cubicBezTo>
                      <a:pt x="709" y="951"/>
                      <a:pt x="610" y="1392"/>
                      <a:pt x="496" y="1834"/>
                    </a:cubicBezTo>
                    <a:cubicBezTo>
                      <a:pt x="343" y="2427"/>
                      <a:pt x="168" y="3013"/>
                      <a:pt x="1" y="3606"/>
                    </a:cubicBezTo>
                    <a:cubicBezTo>
                      <a:pt x="31" y="3637"/>
                      <a:pt x="69" y="3675"/>
                      <a:pt x="92" y="3713"/>
                    </a:cubicBezTo>
                    <a:cubicBezTo>
                      <a:pt x="199" y="3454"/>
                      <a:pt x="305" y="3195"/>
                      <a:pt x="397" y="2929"/>
                    </a:cubicBezTo>
                    <a:cubicBezTo>
                      <a:pt x="572" y="2389"/>
                      <a:pt x="716" y="1826"/>
                      <a:pt x="823" y="1263"/>
                    </a:cubicBezTo>
                    <a:cubicBezTo>
                      <a:pt x="899" y="921"/>
                      <a:pt x="967" y="571"/>
                      <a:pt x="1028" y="221"/>
                    </a:cubicBez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 rot="366986" flipH="1">
                <a:off x="2151106" y="2895659"/>
                <a:ext cx="46588" cy="23421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8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715"/>
                      <a:pt x="69" y="1431"/>
                      <a:pt x="137" y="2146"/>
                    </a:cubicBezTo>
                    <a:cubicBezTo>
                      <a:pt x="221" y="2610"/>
                      <a:pt x="289" y="3074"/>
                      <a:pt x="328" y="3546"/>
                    </a:cubicBezTo>
                    <a:cubicBezTo>
                      <a:pt x="426" y="3652"/>
                      <a:pt x="518" y="3759"/>
                      <a:pt x="609" y="3865"/>
                    </a:cubicBezTo>
                    <a:cubicBezTo>
                      <a:pt x="647" y="3371"/>
                      <a:pt x="700" y="2876"/>
                      <a:pt x="769" y="2382"/>
                    </a:cubicBezTo>
                    <a:cubicBezTo>
                      <a:pt x="738" y="2032"/>
                      <a:pt x="700" y="1689"/>
                      <a:pt x="647" y="1347"/>
                    </a:cubicBezTo>
                    <a:cubicBezTo>
                      <a:pt x="586" y="944"/>
                      <a:pt x="503" y="540"/>
                      <a:pt x="396" y="152"/>
                    </a:cubicBezTo>
                    <a:cubicBezTo>
                      <a:pt x="267" y="99"/>
                      <a:pt x="137" y="4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 rot="366986" flipH="1">
                <a:off x="2112442" y="2928547"/>
                <a:ext cx="19871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950" extrusionOk="0">
                    <a:moveTo>
                      <a:pt x="312" y="1"/>
                    </a:moveTo>
                    <a:cubicBezTo>
                      <a:pt x="289" y="122"/>
                      <a:pt x="267" y="244"/>
                      <a:pt x="244" y="366"/>
                    </a:cubicBezTo>
                    <a:cubicBezTo>
                      <a:pt x="145" y="830"/>
                      <a:pt x="69" y="1294"/>
                      <a:pt x="0" y="1766"/>
                    </a:cubicBezTo>
                    <a:cubicBezTo>
                      <a:pt x="15" y="1979"/>
                      <a:pt x="31" y="2192"/>
                      <a:pt x="38" y="2405"/>
                    </a:cubicBezTo>
                    <a:cubicBezTo>
                      <a:pt x="46" y="2846"/>
                      <a:pt x="46" y="3295"/>
                      <a:pt x="15" y="3736"/>
                    </a:cubicBezTo>
                    <a:lnTo>
                      <a:pt x="198" y="3949"/>
                    </a:lnTo>
                    <a:cubicBezTo>
                      <a:pt x="274" y="2633"/>
                      <a:pt x="327" y="1317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 rot="366986" flipH="1">
                <a:off x="1747830" y="3537179"/>
                <a:ext cx="73365" cy="94084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553" extrusionOk="0">
                    <a:moveTo>
                      <a:pt x="1211" y="1"/>
                    </a:moveTo>
                    <a:cubicBezTo>
                      <a:pt x="792" y="473"/>
                      <a:pt x="381" y="929"/>
                      <a:pt x="1" y="1431"/>
                    </a:cubicBezTo>
                    <a:lnTo>
                      <a:pt x="46" y="1553"/>
                    </a:lnTo>
                    <a:cubicBezTo>
                      <a:pt x="442" y="1135"/>
                      <a:pt x="800" y="686"/>
                      <a:pt x="1157" y="244"/>
                    </a:cubicBezTo>
                    <a:cubicBezTo>
                      <a:pt x="1172" y="168"/>
                      <a:pt x="1195" y="85"/>
                      <a:pt x="1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 rot="366986" flipH="1">
                <a:off x="2200745" y="2888007"/>
                <a:ext cx="66398" cy="206586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41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9" y="260"/>
                      <a:pt x="137" y="518"/>
                      <a:pt x="206" y="777"/>
                    </a:cubicBezTo>
                    <a:cubicBezTo>
                      <a:pt x="297" y="1135"/>
                      <a:pt x="365" y="1500"/>
                      <a:pt x="426" y="1865"/>
                    </a:cubicBezTo>
                    <a:cubicBezTo>
                      <a:pt x="472" y="2108"/>
                      <a:pt x="518" y="2359"/>
                      <a:pt x="563" y="2611"/>
                    </a:cubicBezTo>
                    <a:cubicBezTo>
                      <a:pt x="594" y="2717"/>
                      <a:pt x="632" y="2824"/>
                      <a:pt x="655" y="2938"/>
                    </a:cubicBezTo>
                    <a:cubicBezTo>
                      <a:pt x="807" y="3090"/>
                      <a:pt x="951" y="3250"/>
                      <a:pt x="1096" y="3409"/>
                    </a:cubicBezTo>
                    <a:cubicBezTo>
                      <a:pt x="1065" y="3067"/>
                      <a:pt x="1035" y="2732"/>
                      <a:pt x="997" y="2390"/>
                    </a:cubicBezTo>
                    <a:cubicBezTo>
                      <a:pt x="906" y="1850"/>
                      <a:pt x="776" y="1317"/>
                      <a:pt x="616" y="800"/>
                    </a:cubicBezTo>
                    <a:cubicBezTo>
                      <a:pt x="540" y="549"/>
                      <a:pt x="457" y="298"/>
                      <a:pt x="358" y="47"/>
                    </a:cubicBezTo>
                    <a:cubicBezTo>
                      <a:pt x="236" y="31"/>
                      <a:pt x="122" y="1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 rot="366986" flipH="1">
                <a:off x="2252448" y="2895415"/>
                <a:ext cx="77970" cy="153092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27" extrusionOk="0">
                    <a:moveTo>
                      <a:pt x="123" y="1"/>
                    </a:moveTo>
                    <a:lnTo>
                      <a:pt x="1" y="24"/>
                    </a:lnTo>
                    <a:cubicBezTo>
                      <a:pt x="214" y="716"/>
                      <a:pt x="518" y="1378"/>
                      <a:pt x="792" y="2055"/>
                    </a:cubicBezTo>
                    <a:lnTo>
                      <a:pt x="838" y="2093"/>
                    </a:lnTo>
                    <a:cubicBezTo>
                      <a:pt x="990" y="2238"/>
                      <a:pt x="1142" y="2382"/>
                      <a:pt x="1287" y="2527"/>
                    </a:cubicBezTo>
                    <a:cubicBezTo>
                      <a:pt x="1104" y="1979"/>
                      <a:pt x="883" y="1446"/>
                      <a:pt x="625" y="929"/>
                    </a:cubicBezTo>
                    <a:cubicBezTo>
                      <a:pt x="465" y="609"/>
                      <a:pt x="298" y="298"/>
                      <a:pt x="1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 rot="366986" flipH="1">
                <a:off x="2309433" y="2904831"/>
                <a:ext cx="64157" cy="99113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636" extrusionOk="0">
                    <a:moveTo>
                      <a:pt x="427" y="0"/>
                    </a:moveTo>
                    <a:cubicBezTo>
                      <a:pt x="282" y="38"/>
                      <a:pt x="138" y="76"/>
                      <a:pt x="1" y="130"/>
                    </a:cubicBezTo>
                    <a:cubicBezTo>
                      <a:pt x="237" y="449"/>
                      <a:pt x="457" y="769"/>
                      <a:pt x="678" y="1103"/>
                    </a:cubicBezTo>
                    <a:cubicBezTo>
                      <a:pt x="807" y="1278"/>
                      <a:pt x="929" y="1453"/>
                      <a:pt x="1058" y="1636"/>
                    </a:cubicBezTo>
                    <a:cubicBezTo>
                      <a:pt x="823" y="1103"/>
                      <a:pt x="609" y="556"/>
                      <a:pt x="4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 rot="366986" flipH="1">
                <a:off x="1773286" y="3283111"/>
                <a:ext cx="118014" cy="225003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3714" extrusionOk="0">
                    <a:moveTo>
                      <a:pt x="1948" y="1"/>
                    </a:moveTo>
                    <a:cubicBezTo>
                      <a:pt x="1438" y="868"/>
                      <a:pt x="997" y="1766"/>
                      <a:pt x="525" y="2648"/>
                    </a:cubicBezTo>
                    <a:cubicBezTo>
                      <a:pt x="358" y="2968"/>
                      <a:pt x="183" y="3280"/>
                      <a:pt x="0" y="3584"/>
                    </a:cubicBezTo>
                    <a:cubicBezTo>
                      <a:pt x="15" y="3630"/>
                      <a:pt x="23" y="3675"/>
                      <a:pt x="38" y="3713"/>
                    </a:cubicBezTo>
                    <a:cubicBezTo>
                      <a:pt x="145" y="3561"/>
                      <a:pt x="251" y="3416"/>
                      <a:pt x="358" y="3264"/>
                    </a:cubicBezTo>
                    <a:cubicBezTo>
                      <a:pt x="738" y="2572"/>
                      <a:pt x="1081" y="1849"/>
                      <a:pt x="1415" y="1134"/>
                    </a:cubicBezTo>
                    <a:cubicBezTo>
                      <a:pt x="1598" y="754"/>
                      <a:pt x="1773" y="381"/>
                      <a:pt x="19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 rot="366986" flipH="1">
                <a:off x="1843276" y="3265035"/>
                <a:ext cx="75183" cy="18071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983" extrusionOk="0">
                    <a:moveTo>
                      <a:pt x="1240" y="0"/>
                    </a:moveTo>
                    <a:lnTo>
                      <a:pt x="1240" y="0"/>
                    </a:lnTo>
                    <a:cubicBezTo>
                      <a:pt x="852" y="776"/>
                      <a:pt x="442" y="1537"/>
                      <a:pt x="0" y="2283"/>
                    </a:cubicBezTo>
                    <a:cubicBezTo>
                      <a:pt x="46" y="2511"/>
                      <a:pt x="99" y="2747"/>
                      <a:pt x="137" y="2982"/>
                    </a:cubicBezTo>
                    <a:cubicBezTo>
                      <a:pt x="419" y="2260"/>
                      <a:pt x="693" y="1537"/>
                      <a:pt x="951" y="807"/>
                    </a:cubicBezTo>
                    <a:cubicBezTo>
                      <a:pt x="1043" y="533"/>
                      <a:pt x="1142" y="266"/>
                      <a:pt x="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 rot="366986" flipH="1">
                <a:off x="1963548" y="3042611"/>
                <a:ext cx="21749" cy="116682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926" extrusionOk="0">
                    <a:moveTo>
                      <a:pt x="305" y="1"/>
                    </a:moveTo>
                    <a:cubicBezTo>
                      <a:pt x="237" y="647"/>
                      <a:pt x="122" y="1286"/>
                      <a:pt x="1" y="1925"/>
                    </a:cubicBezTo>
                    <a:lnTo>
                      <a:pt x="16" y="1880"/>
                    </a:lnTo>
                    <a:cubicBezTo>
                      <a:pt x="122" y="1454"/>
                      <a:pt x="206" y="1012"/>
                      <a:pt x="275" y="579"/>
                    </a:cubicBezTo>
                    <a:cubicBezTo>
                      <a:pt x="305" y="404"/>
                      <a:pt x="328" y="236"/>
                      <a:pt x="358" y="61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 rot="366986" flipH="1">
                <a:off x="2053983" y="2933738"/>
                <a:ext cx="50768" cy="257233"/>
              </a:xfrm>
              <a:custGeom>
                <a:avLst/>
                <a:gdLst/>
                <a:ahLst/>
                <a:cxnLst/>
                <a:rect l="l" t="t" r="r" b="b"/>
                <a:pathLst>
                  <a:path w="838" h="4246" extrusionOk="0">
                    <a:moveTo>
                      <a:pt x="145" y="0"/>
                    </a:moveTo>
                    <a:cubicBezTo>
                      <a:pt x="137" y="160"/>
                      <a:pt x="137" y="320"/>
                      <a:pt x="137" y="487"/>
                    </a:cubicBezTo>
                    <a:cubicBezTo>
                      <a:pt x="130" y="1674"/>
                      <a:pt x="76" y="2869"/>
                      <a:pt x="0" y="4063"/>
                    </a:cubicBezTo>
                    <a:lnTo>
                      <a:pt x="152" y="4246"/>
                    </a:lnTo>
                    <a:cubicBezTo>
                      <a:pt x="274" y="3690"/>
                      <a:pt x="373" y="3135"/>
                      <a:pt x="487" y="2580"/>
                    </a:cubicBezTo>
                    <a:cubicBezTo>
                      <a:pt x="563" y="2214"/>
                      <a:pt x="624" y="1849"/>
                      <a:pt x="677" y="1476"/>
                    </a:cubicBezTo>
                    <a:cubicBezTo>
                      <a:pt x="723" y="1164"/>
                      <a:pt x="776" y="853"/>
                      <a:pt x="837" y="541"/>
                    </a:cubicBezTo>
                    <a:lnTo>
                      <a:pt x="700" y="419"/>
                    </a:lnTo>
                    <a:cubicBezTo>
                      <a:pt x="518" y="274"/>
                      <a:pt x="335" y="137"/>
                      <a:pt x="1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 rot="366986" flipH="1">
                <a:off x="1757392" y="3587977"/>
                <a:ext cx="51677" cy="72154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191" extrusionOk="0">
                    <a:moveTo>
                      <a:pt x="852" y="1"/>
                    </a:moveTo>
                    <a:cubicBezTo>
                      <a:pt x="586" y="336"/>
                      <a:pt x="305" y="663"/>
                      <a:pt x="0" y="975"/>
                    </a:cubicBezTo>
                    <a:cubicBezTo>
                      <a:pt x="23" y="1036"/>
                      <a:pt x="38" y="1096"/>
                      <a:pt x="61" y="1165"/>
                    </a:cubicBezTo>
                    <a:cubicBezTo>
                      <a:pt x="89" y="1181"/>
                      <a:pt x="117" y="1190"/>
                      <a:pt x="146" y="1190"/>
                    </a:cubicBezTo>
                    <a:cubicBezTo>
                      <a:pt x="240" y="1190"/>
                      <a:pt x="345" y="1101"/>
                      <a:pt x="472" y="876"/>
                    </a:cubicBezTo>
                    <a:cubicBezTo>
                      <a:pt x="624" y="602"/>
                      <a:pt x="753" y="305"/>
                      <a:pt x="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 rot="366986" flipH="1">
                <a:off x="1833553" y="3158234"/>
                <a:ext cx="98265" cy="22221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3668" extrusionOk="0">
                    <a:moveTo>
                      <a:pt x="1271" y="1"/>
                    </a:moveTo>
                    <a:lnTo>
                      <a:pt x="1264" y="31"/>
                    </a:lnTo>
                    <a:cubicBezTo>
                      <a:pt x="1104" y="541"/>
                      <a:pt x="921" y="1043"/>
                      <a:pt x="739" y="1545"/>
                    </a:cubicBezTo>
                    <a:cubicBezTo>
                      <a:pt x="556" y="2047"/>
                      <a:pt x="397" y="2542"/>
                      <a:pt x="222" y="3036"/>
                    </a:cubicBezTo>
                    <a:cubicBezTo>
                      <a:pt x="153" y="3249"/>
                      <a:pt x="77" y="3462"/>
                      <a:pt x="1" y="3668"/>
                    </a:cubicBezTo>
                    <a:cubicBezTo>
                      <a:pt x="587" y="2641"/>
                      <a:pt x="1135" y="1591"/>
                      <a:pt x="1621" y="510"/>
                    </a:cubicBezTo>
                    <a:cubicBezTo>
                      <a:pt x="1507" y="343"/>
                      <a:pt x="1393" y="168"/>
                      <a:pt x="12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"/>
              <p:cNvSpPr/>
              <p:nvPr/>
            </p:nvSpPr>
            <p:spPr>
              <a:xfrm rot="366986" flipH="1">
                <a:off x="1742758" y="3474191"/>
                <a:ext cx="98689" cy="134129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214" extrusionOk="0">
                    <a:moveTo>
                      <a:pt x="1628" y="0"/>
                    </a:moveTo>
                    <a:lnTo>
                      <a:pt x="1628" y="0"/>
                    </a:lnTo>
                    <a:cubicBezTo>
                      <a:pt x="1552" y="84"/>
                      <a:pt x="1476" y="167"/>
                      <a:pt x="1400" y="244"/>
                    </a:cubicBezTo>
                    <a:cubicBezTo>
                      <a:pt x="1294" y="365"/>
                      <a:pt x="1195" y="495"/>
                      <a:pt x="1088" y="616"/>
                    </a:cubicBezTo>
                    <a:cubicBezTo>
                      <a:pt x="959" y="768"/>
                      <a:pt x="822" y="905"/>
                      <a:pt x="693" y="1058"/>
                    </a:cubicBezTo>
                    <a:cubicBezTo>
                      <a:pt x="457" y="1324"/>
                      <a:pt x="228" y="1598"/>
                      <a:pt x="0" y="1872"/>
                    </a:cubicBezTo>
                    <a:cubicBezTo>
                      <a:pt x="53" y="1986"/>
                      <a:pt x="107" y="2100"/>
                      <a:pt x="152" y="2214"/>
                    </a:cubicBezTo>
                    <a:cubicBezTo>
                      <a:pt x="594" y="1659"/>
                      <a:pt x="1081" y="1134"/>
                      <a:pt x="1545" y="593"/>
                    </a:cubicBezTo>
                    <a:cubicBezTo>
                      <a:pt x="1575" y="396"/>
                      <a:pt x="1605" y="198"/>
                      <a:pt x="16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"/>
              <p:cNvSpPr/>
              <p:nvPr/>
            </p:nvSpPr>
            <p:spPr>
              <a:xfrm rot="366986" flipH="1">
                <a:off x="1782844" y="3208505"/>
                <a:ext cx="123103" cy="273408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4513" extrusionOk="0">
                    <a:moveTo>
                      <a:pt x="1567" y="1"/>
                    </a:moveTo>
                    <a:lnTo>
                      <a:pt x="1430" y="404"/>
                    </a:lnTo>
                    <a:cubicBezTo>
                      <a:pt x="1080" y="1439"/>
                      <a:pt x="723" y="2466"/>
                      <a:pt x="327" y="3478"/>
                    </a:cubicBezTo>
                    <a:cubicBezTo>
                      <a:pt x="221" y="3752"/>
                      <a:pt x="107" y="4018"/>
                      <a:pt x="0" y="4292"/>
                    </a:cubicBezTo>
                    <a:cubicBezTo>
                      <a:pt x="15" y="4368"/>
                      <a:pt x="30" y="4436"/>
                      <a:pt x="46" y="4512"/>
                    </a:cubicBezTo>
                    <a:cubicBezTo>
                      <a:pt x="487" y="3752"/>
                      <a:pt x="883" y="2953"/>
                      <a:pt x="1301" y="2169"/>
                    </a:cubicBezTo>
                    <a:cubicBezTo>
                      <a:pt x="1537" y="1743"/>
                      <a:pt x="1773" y="1317"/>
                      <a:pt x="2031" y="899"/>
                    </a:cubicBezTo>
                    <a:cubicBezTo>
                      <a:pt x="1894" y="587"/>
                      <a:pt x="1742" y="290"/>
                      <a:pt x="15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 rot="366986" flipH="1">
                <a:off x="1868435" y="3123672"/>
                <a:ext cx="92267" cy="23699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3912" extrusionOk="0">
                    <a:moveTo>
                      <a:pt x="1249" y="1"/>
                    </a:moveTo>
                    <a:cubicBezTo>
                      <a:pt x="1096" y="328"/>
                      <a:pt x="959" y="670"/>
                      <a:pt x="845" y="1020"/>
                    </a:cubicBezTo>
                    <a:cubicBezTo>
                      <a:pt x="724" y="1370"/>
                      <a:pt x="617" y="1720"/>
                      <a:pt x="465" y="2063"/>
                    </a:cubicBezTo>
                    <a:cubicBezTo>
                      <a:pt x="305" y="2420"/>
                      <a:pt x="153" y="2785"/>
                      <a:pt x="1" y="3143"/>
                    </a:cubicBezTo>
                    <a:cubicBezTo>
                      <a:pt x="123" y="3386"/>
                      <a:pt x="221" y="3645"/>
                      <a:pt x="298" y="3911"/>
                    </a:cubicBezTo>
                    <a:cubicBezTo>
                      <a:pt x="541" y="3249"/>
                      <a:pt x="754" y="2580"/>
                      <a:pt x="990" y="1926"/>
                    </a:cubicBezTo>
                    <a:cubicBezTo>
                      <a:pt x="1172" y="1416"/>
                      <a:pt x="1370" y="899"/>
                      <a:pt x="1522" y="381"/>
                    </a:cubicBezTo>
                    <a:cubicBezTo>
                      <a:pt x="1446" y="275"/>
                      <a:pt x="1378" y="176"/>
                      <a:pt x="1302" y="69"/>
                    </a:cubicBez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 rot="366986" flipH="1">
                <a:off x="1976295" y="3012898"/>
                <a:ext cx="57674" cy="2517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4155" extrusionOk="0">
                    <a:moveTo>
                      <a:pt x="700" y="1"/>
                    </a:moveTo>
                    <a:cubicBezTo>
                      <a:pt x="563" y="708"/>
                      <a:pt x="487" y="1423"/>
                      <a:pt x="312" y="2123"/>
                    </a:cubicBezTo>
                    <a:cubicBezTo>
                      <a:pt x="297" y="2161"/>
                      <a:pt x="289" y="2207"/>
                      <a:pt x="274" y="2245"/>
                    </a:cubicBezTo>
                    <a:cubicBezTo>
                      <a:pt x="213" y="2785"/>
                      <a:pt x="122" y="3318"/>
                      <a:pt x="0" y="3843"/>
                    </a:cubicBezTo>
                    <a:cubicBezTo>
                      <a:pt x="92" y="3942"/>
                      <a:pt x="183" y="4048"/>
                      <a:pt x="282" y="4155"/>
                    </a:cubicBezTo>
                    <a:lnTo>
                      <a:pt x="328" y="3926"/>
                    </a:lnTo>
                    <a:cubicBezTo>
                      <a:pt x="571" y="2717"/>
                      <a:pt x="830" y="1507"/>
                      <a:pt x="951" y="275"/>
                    </a:cubicBezTo>
                    <a:cubicBezTo>
                      <a:pt x="868" y="183"/>
                      <a:pt x="784" y="84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 rot="366986" flipH="1">
                <a:off x="1746959" y="3369702"/>
                <a:ext cx="127768" cy="179808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968" extrusionOk="0">
                    <a:moveTo>
                      <a:pt x="2108" y="0"/>
                    </a:moveTo>
                    <a:cubicBezTo>
                      <a:pt x="1507" y="571"/>
                      <a:pt x="960" y="1187"/>
                      <a:pt x="465" y="1857"/>
                    </a:cubicBezTo>
                    <a:lnTo>
                      <a:pt x="404" y="1948"/>
                    </a:lnTo>
                    <a:cubicBezTo>
                      <a:pt x="275" y="2184"/>
                      <a:pt x="138" y="2412"/>
                      <a:pt x="1" y="2640"/>
                    </a:cubicBezTo>
                    <a:cubicBezTo>
                      <a:pt x="31" y="2754"/>
                      <a:pt x="69" y="2861"/>
                      <a:pt x="100" y="2967"/>
                    </a:cubicBezTo>
                    <a:cubicBezTo>
                      <a:pt x="549" y="2305"/>
                      <a:pt x="1028" y="1659"/>
                      <a:pt x="1515" y="1027"/>
                    </a:cubicBezTo>
                    <a:cubicBezTo>
                      <a:pt x="1713" y="776"/>
                      <a:pt x="1911" y="525"/>
                      <a:pt x="2108" y="274"/>
                    </a:cubicBez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 rot="366986" flipH="1">
                <a:off x="1743968" y="3409868"/>
                <a:ext cx="114380" cy="16369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702" extrusionOk="0">
                    <a:moveTo>
                      <a:pt x="1888" y="0"/>
                    </a:moveTo>
                    <a:cubicBezTo>
                      <a:pt x="1416" y="594"/>
                      <a:pt x="952" y="1195"/>
                      <a:pt x="518" y="1811"/>
                    </a:cubicBezTo>
                    <a:cubicBezTo>
                      <a:pt x="343" y="2062"/>
                      <a:pt x="168" y="2313"/>
                      <a:pt x="1" y="2572"/>
                    </a:cubicBezTo>
                    <a:cubicBezTo>
                      <a:pt x="16" y="2595"/>
                      <a:pt x="24" y="2617"/>
                      <a:pt x="39" y="2648"/>
                    </a:cubicBezTo>
                    <a:lnTo>
                      <a:pt x="69" y="2701"/>
                    </a:lnTo>
                    <a:cubicBezTo>
                      <a:pt x="328" y="2397"/>
                      <a:pt x="587" y="2085"/>
                      <a:pt x="861" y="1788"/>
                    </a:cubicBezTo>
                    <a:cubicBezTo>
                      <a:pt x="1097" y="1530"/>
                      <a:pt x="1310" y="1263"/>
                      <a:pt x="1538" y="1012"/>
                    </a:cubicBezTo>
                    <a:cubicBezTo>
                      <a:pt x="1644" y="898"/>
                      <a:pt x="1743" y="784"/>
                      <a:pt x="1850" y="677"/>
                    </a:cubicBezTo>
                    <a:cubicBezTo>
                      <a:pt x="1865" y="502"/>
                      <a:pt x="1873" y="335"/>
                      <a:pt x="1880" y="168"/>
                    </a:cubicBezTo>
                    <a:cubicBezTo>
                      <a:pt x="1880" y="114"/>
                      <a:pt x="1888" y="61"/>
                      <a:pt x="1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 rot="366986" flipH="1">
                <a:off x="1758791" y="3295244"/>
                <a:ext cx="67368" cy="12171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2009" extrusionOk="0">
                    <a:moveTo>
                      <a:pt x="951" y="0"/>
                    </a:moveTo>
                    <a:cubicBezTo>
                      <a:pt x="639" y="670"/>
                      <a:pt x="328" y="1347"/>
                      <a:pt x="0" y="2009"/>
                    </a:cubicBezTo>
                    <a:cubicBezTo>
                      <a:pt x="107" y="1880"/>
                      <a:pt x="221" y="1758"/>
                      <a:pt x="328" y="1644"/>
                    </a:cubicBezTo>
                    <a:cubicBezTo>
                      <a:pt x="579" y="1377"/>
                      <a:pt x="837" y="1111"/>
                      <a:pt x="1111" y="868"/>
                    </a:cubicBezTo>
                    <a:cubicBezTo>
                      <a:pt x="1096" y="700"/>
                      <a:pt x="1073" y="541"/>
                      <a:pt x="1043" y="373"/>
                    </a:cubicBezTo>
                    <a:cubicBezTo>
                      <a:pt x="1020" y="251"/>
                      <a:pt x="989" y="122"/>
                      <a:pt x="9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 rot="366986" flipH="1">
                <a:off x="1806962" y="3559121"/>
                <a:ext cx="43438" cy="10377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1713" extrusionOk="0">
                    <a:moveTo>
                      <a:pt x="1" y="0"/>
                    </a:moveTo>
                    <a:cubicBezTo>
                      <a:pt x="85" y="267"/>
                      <a:pt x="168" y="533"/>
                      <a:pt x="267" y="792"/>
                    </a:cubicBezTo>
                    <a:cubicBezTo>
                      <a:pt x="389" y="1119"/>
                      <a:pt x="518" y="1598"/>
                      <a:pt x="716" y="1712"/>
                    </a:cubicBezTo>
                    <a:cubicBezTo>
                      <a:pt x="571" y="1203"/>
                      <a:pt x="366" y="708"/>
                      <a:pt x="115" y="236"/>
                    </a:cubicBezTo>
                    <a:cubicBezTo>
                      <a:pt x="77" y="168"/>
                      <a:pt x="39" y="84"/>
                      <a:pt x="1" y="0"/>
                    </a:cubicBezTo>
                    <a:close/>
                  </a:path>
                </a:pathLst>
              </a:custGeom>
              <a:solidFill>
                <a:srgbClr val="ADB5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 rot="366986" flipH="1">
                <a:off x="1691895" y="3280029"/>
                <a:ext cx="217551" cy="1141493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18842" extrusionOk="0">
                    <a:moveTo>
                      <a:pt x="1" y="0"/>
                    </a:moveTo>
                    <a:cubicBezTo>
                      <a:pt x="0" y="0"/>
                      <a:pt x="4" y="16"/>
                      <a:pt x="15" y="46"/>
                    </a:cubicBezTo>
                    <a:cubicBezTo>
                      <a:pt x="8" y="16"/>
                      <a:pt x="2" y="0"/>
                      <a:pt x="1" y="0"/>
                    </a:cubicBezTo>
                    <a:close/>
                    <a:moveTo>
                      <a:pt x="15" y="46"/>
                    </a:moveTo>
                    <a:cubicBezTo>
                      <a:pt x="198" y="662"/>
                      <a:pt x="365" y="1279"/>
                      <a:pt x="548" y="1887"/>
                    </a:cubicBezTo>
                    <a:cubicBezTo>
                      <a:pt x="730" y="2496"/>
                      <a:pt x="928" y="3105"/>
                      <a:pt x="1111" y="3713"/>
                    </a:cubicBezTo>
                    <a:cubicBezTo>
                      <a:pt x="1484" y="4900"/>
                      <a:pt x="1856" y="6087"/>
                      <a:pt x="2184" y="7297"/>
                    </a:cubicBezTo>
                    <a:cubicBezTo>
                      <a:pt x="2518" y="8499"/>
                      <a:pt x="2785" y="9723"/>
                      <a:pt x="2990" y="10956"/>
                    </a:cubicBezTo>
                    <a:cubicBezTo>
                      <a:pt x="3188" y="12158"/>
                      <a:pt x="3294" y="13383"/>
                      <a:pt x="3287" y="14600"/>
                    </a:cubicBezTo>
                    <a:cubicBezTo>
                      <a:pt x="3287" y="15825"/>
                      <a:pt x="3150" y="17042"/>
                      <a:pt x="2876" y="18237"/>
                    </a:cubicBezTo>
                    <a:cubicBezTo>
                      <a:pt x="2838" y="18389"/>
                      <a:pt x="2807" y="18533"/>
                      <a:pt x="2785" y="18686"/>
                    </a:cubicBezTo>
                    <a:cubicBezTo>
                      <a:pt x="2756" y="18779"/>
                      <a:pt x="2829" y="18841"/>
                      <a:pt x="2902" y="18841"/>
                    </a:cubicBezTo>
                    <a:cubicBezTo>
                      <a:pt x="2947" y="18841"/>
                      <a:pt x="2992" y="18817"/>
                      <a:pt x="3013" y="18762"/>
                    </a:cubicBezTo>
                    <a:cubicBezTo>
                      <a:pt x="3112" y="18473"/>
                      <a:pt x="3188" y="18176"/>
                      <a:pt x="3241" y="17879"/>
                    </a:cubicBezTo>
                    <a:cubicBezTo>
                      <a:pt x="3310" y="17567"/>
                      <a:pt x="3355" y="17263"/>
                      <a:pt x="3401" y="16951"/>
                    </a:cubicBezTo>
                    <a:cubicBezTo>
                      <a:pt x="3484" y="16350"/>
                      <a:pt x="3538" y="15741"/>
                      <a:pt x="3561" y="15125"/>
                    </a:cubicBezTo>
                    <a:cubicBezTo>
                      <a:pt x="3591" y="13893"/>
                      <a:pt x="3515" y="12660"/>
                      <a:pt x="3332" y="11443"/>
                    </a:cubicBezTo>
                    <a:cubicBezTo>
                      <a:pt x="3150" y="10195"/>
                      <a:pt x="2899" y="8963"/>
                      <a:pt x="2572" y="7745"/>
                    </a:cubicBezTo>
                    <a:cubicBezTo>
                      <a:pt x="2252" y="6528"/>
                      <a:pt x="1879" y="5326"/>
                      <a:pt x="1499" y="4124"/>
                    </a:cubicBezTo>
                    <a:cubicBezTo>
                      <a:pt x="1309" y="3523"/>
                      <a:pt x="1103" y="2922"/>
                      <a:pt x="905" y="2321"/>
                    </a:cubicBezTo>
                    <a:cubicBezTo>
                      <a:pt x="708" y="1705"/>
                      <a:pt x="479" y="1096"/>
                      <a:pt x="266" y="480"/>
                    </a:cubicBezTo>
                    <a:cubicBezTo>
                      <a:pt x="213" y="328"/>
                      <a:pt x="68" y="191"/>
                      <a:pt x="15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3"/>
            <p:cNvGrpSpPr/>
            <p:nvPr/>
          </p:nvGrpSpPr>
          <p:grpSpPr>
            <a:xfrm>
              <a:off x="823974" y="3376020"/>
              <a:ext cx="909950" cy="1484393"/>
              <a:chOff x="823974" y="3376020"/>
              <a:chExt cx="909950" cy="1484393"/>
            </a:xfrm>
          </p:grpSpPr>
          <p:sp>
            <p:nvSpPr>
              <p:cNvPr id="792" name="Google Shape;792;p3"/>
              <p:cNvSpPr/>
              <p:nvPr/>
            </p:nvSpPr>
            <p:spPr>
              <a:xfrm>
                <a:off x="950829" y="3450841"/>
                <a:ext cx="17569" cy="284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4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24"/>
                      <a:pt x="191" y="39"/>
                      <a:pt x="290" y="47"/>
                    </a:cubicBezTo>
                    <a:cubicBezTo>
                      <a:pt x="199" y="24"/>
                      <a:pt x="100" y="9"/>
                      <a:pt x="1" y="1"/>
                    </a:cubicBezTo>
                    <a:close/>
                  </a:path>
                </a:pathLst>
              </a:custGeom>
              <a:solidFill>
                <a:srgbClr val="95B5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823974" y="3451325"/>
                <a:ext cx="858757" cy="1409088"/>
              </a:xfrm>
              <a:custGeom>
                <a:avLst/>
                <a:gdLst/>
                <a:ahLst/>
                <a:cxnLst/>
                <a:rect l="l" t="t" r="r" b="b"/>
                <a:pathLst>
                  <a:path w="14175" h="23259" extrusionOk="0">
                    <a:moveTo>
                      <a:pt x="3660" y="1"/>
                    </a:moveTo>
                    <a:cubicBezTo>
                      <a:pt x="3607" y="1"/>
                      <a:pt x="3554" y="8"/>
                      <a:pt x="3501" y="8"/>
                    </a:cubicBezTo>
                    <a:lnTo>
                      <a:pt x="3470" y="8"/>
                    </a:lnTo>
                    <a:cubicBezTo>
                      <a:pt x="3288" y="31"/>
                      <a:pt x="3105" y="61"/>
                      <a:pt x="2930" y="115"/>
                    </a:cubicBezTo>
                    <a:cubicBezTo>
                      <a:pt x="2694" y="191"/>
                      <a:pt x="2458" y="282"/>
                      <a:pt x="2230" y="404"/>
                    </a:cubicBezTo>
                    <a:lnTo>
                      <a:pt x="2070" y="487"/>
                    </a:lnTo>
                    <a:lnTo>
                      <a:pt x="2055" y="495"/>
                    </a:lnTo>
                    <a:lnTo>
                      <a:pt x="1910" y="579"/>
                    </a:lnTo>
                    <a:lnTo>
                      <a:pt x="1872" y="602"/>
                    </a:lnTo>
                    <a:cubicBezTo>
                      <a:pt x="1705" y="693"/>
                      <a:pt x="1545" y="784"/>
                      <a:pt x="1386" y="868"/>
                    </a:cubicBezTo>
                    <a:lnTo>
                      <a:pt x="1317" y="906"/>
                    </a:lnTo>
                    <a:lnTo>
                      <a:pt x="1249" y="936"/>
                    </a:lnTo>
                    <a:lnTo>
                      <a:pt x="1180" y="974"/>
                    </a:lnTo>
                    <a:lnTo>
                      <a:pt x="1096" y="1012"/>
                    </a:lnTo>
                    <a:lnTo>
                      <a:pt x="1043" y="1035"/>
                    </a:lnTo>
                    <a:cubicBezTo>
                      <a:pt x="998" y="1058"/>
                      <a:pt x="952" y="1073"/>
                      <a:pt x="906" y="1096"/>
                    </a:cubicBezTo>
                    <a:lnTo>
                      <a:pt x="876" y="1111"/>
                    </a:lnTo>
                    <a:lnTo>
                      <a:pt x="769" y="1149"/>
                    </a:lnTo>
                    <a:lnTo>
                      <a:pt x="716" y="1165"/>
                    </a:lnTo>
                    <a:lnTo>
                      <a:pt x="625" y="1195"/>
                    </a:lnTo>
                    <a:lnTo>
                      <a:pt x="579" y="1210"/>
                    </a:lnTo>
                    <a:cubicBezTo>
                      <a:pt x="533" y="1225"/>
                      <a:pt x="488" y="1233"/>
                      <a:pt x="435" y="1241"/>
                    </a:cubicBezTo>
                    <a:cubicBezTo>
                      <a:pt x="321" y="1266"/>
                      <a:pt x="197" y="1281"/>
                      <a:pt x="76" y="1281"/>
                    </a:cubicBezTo>
                    <a:cubicBezTo>
                      <a:pt x="51" y="1281"/>
                      <a:pt x="26" y="1280"/>
                      <a:pt x="1" y="1279"/>
                    </a:cubicBezTo>
                    <a:lnTo>
                      <a:pt x="1" y="1279"/>
                    </a:lnTo>
                    <a:cubicBezTo>
                      <a:pt x="54" y="1286"/>
                      <a:pt x="100" y="1302"/>
                      <a:pt x="153" y="1309"/>
                    </a:cubicBezTo>
                    <a:lnTo>
                      <a:pt x="199" y="1324"/>
                    </a:lnTo>
                    <a:cubicBezTo>
                      <a:pt x="229" y="1332"/>
                      <a:pt x="267" y="1347"/>
                      <a:pt x="298" y="1355"/>
                    </a:cubicBezTo>
                    <a:lnTo>
                      <a:pt x="351" y="1378"/>
                    </a:lnTo>
                    <a:cubicBezTo>
                      <a:pt x="389" y="1385"/>
                      <a:pt x="427" y="1408"/>
                      <a:pt x="473" y="1423"/>
                    </a:cubicBezTo>
                    <a:lnTo>
                      <a:pt x="488" y="1431"/>
                    </a:lnTo>
                    <a:cubicBezTo>
                      <a:pt x="533" y="1454"/>
                      <a:pt x="579" y="1469"/>
                      <a:pt x="625" y="1492"/>
                    </a:cubicBezTo>
                    <a:lnTo>
                      <a:pt x="678" y="1515"/>
                    </a:lnTo>
                    <a:cubicBezTo>
                      <a:pt x="701" y="1530"/>
                      <a:pt x="731" y="1553"/>
                      <a:pt x="762" y="1568"/>
                    </a:cubicBezTo>
                    <a:lnTo>
                      <a:pt x="815" y="1598"/>
                    </a:lnTo>
                    <a:cubicBezTo>
                      <a:pt x="845" y="1613"/>
                      <a:pt x="876" y="1636"/>
                      <a:pt x="906" y="1651"/>
                    </a:cubicBezTo>
                    <a:lnTo>
                      <a:pt x="944" y="1674"/>
                    </a:lnTo>
                    <a:cubicBezTo>
                      <a:pt x="1096" y="1781"/>
                      <a:pt x="1233" y="1903"/>
                      <a:pt x="1363" y="2032"/>
                    </a:cubicBezTo>
                    <a:cubicBezTo>
                      <a:pt x="1401" y="2078"/>
                      <a:pt x="1439" y="2123"/>
                      <a:pt x="1477" y="2161"/>
                    </a:cubicBezTo>
                    <a:cubicBezTo>
                      <a:pt x="1515" y="2207"/>
                      <a:pt x="1553" y="2253"/>
                      <a:pt x="1583" y="2298"/>
                    </a:cubicBezTo>
                    <a:cubicBezTo>
                      <a:pt x="1659" y="2397"/>
                      <a:pt x="1720" y="2496"/>
                      <a:pt x="1774" y="2595"/>
                    </a:cubicBezTo>
                    <a:cubicBezTo>
                      <a:pt x="1850" y="2724"/>
                      <a:pt x="1903" y="2861"/>
                      <a:pt x="1949" y="3006"/>
                    </a:cubicBezTo>
                    <a:cubicBezTo>
                      <a:pt x="1979" y="3097"/>
                      <a:pt x="2002" y="3203"/>
                      <a:pt x="2025" y="3302"/>
                    </a:cubicBezTo>
                    <a:cubicBezTo>
                      <a:pt x="2047" y="3401"/>
                      <a:pt x="2063" y="3485"/>
                      <a:pt x="2078" y="3584"/>
                    </a:cubicBezTo>
                    <a:lnTo>
                      <a:pt x="2078" y="3599"/>
                    </a:lnTo>
                    <a:cubicBezTo>
                      <a:pt x="2093" y="3698"/>
                      <a:pt x="2101" y="3782"/>
                      <a:pt x="2116" y="3881"/>
                    </a:cubicBezTo>
                    <a:cubicBezTo>
                      <a:pt x="2169" y="4299"/>
                      <a:pt x="2222" y="4725"/>
                      <a:pt x="2375" y="5090"/>
                    </a:cubicBezTo>
                    <a:cubicBezTo>
                      <a:pt x="2397" y="5136"/>
                      <a:pt x="2420" y="5182"/>
                      <a:pt x="2443" y="5227"/>
                    </a:cubicBezTo>
                    <a:cubicBezTo>
                      <a:pt x="2466" y="5273"/>
                      <a:pt x="2496" y="5319"/>
                      <a:pt x="2527" y="5364"/>
                    </a:cubicBezTo>
                    <a:cubicBezTo>
                      <a:pt x="2557" y="5410"/>
                      <a:pt x="2588" y="5448"/>
                      <a:pt x="2618" y="5493"/>
                    </a:cubicBezTo>
                    <a:cubicBezTo>
                      <a:pt x="2648" y="5524"/>
                      <a:pt x="2687" y="5562"/>
                      <a:pt x="2717" y="5600"/>
                    </a:cubicBezTo>
                    <a:cubicBezTo>
                      <a:pt x="2991" y="5851"/>
                      <a:pt x="3356" y="5980"/>
                      <a:pt x="3729" y="6095"/>
                    </a:cubicBezTo>
                    <a:cubicBezTo>
                      <a:pt x="4079" y="6209"/>
                      <a:pt x="4444" y="6308"/>
                      <a:pt x="4725" y="6513"/>
                    </a:cubicBezTo>
                    <a:lnTo>
                      <a:pt x="4786" y="6559"/>
                    </a:lnTo>
                    <a:cubicBezTo>
                      <a:pt x="4817" y="6581"/>
                      <a:pt x="4840" y="6604"/>
                      <a:pt x="4862" y="6627"/>
                    </a:cubicBezTo>
                    <a:lnTo>
                      <a:pt x="4893" y="6658"/>
                    </a:lnTo>
                    <a:cubicBezTo>
                      <a:pt x="4923" y="6688"/>
                      <a:pt x="4954" y="6718"/>
                      <a:pt x="4984" y="6756"/>
                    </a:cubicBezTo>
                    <a:cubicBezTo>
                      <a:pt x="4992" y="6764"/>
                      <a:pt x="4999" y="6772"/>
                      <a:pt x="5007" y="6787"/>
                    </a:cubicBezTo>
                    <a:cubicBezTo>
                      <a:pt x="5098" y="6901"/>
                      <a:pt x="5167" y="7038"/>
                      <a:pt x="5205" y="7182"/>
                    </a:cubicBezTo>
                    <a:cubicBezTo>
                      <a:pt x="5220" y="7228"/>
                      <a:pt x="5228" y="7266"/>
                      <a:pt x="5243" y="7312"/>
                    </a:cubicBezTo>
                    <a:cubicBezTo>
                      <a:pt x="5250" y="7357"/>
                      <a:pt x="5258" y="7403"/>
                      <a:pt x="5266" y="7441"/>
                    </a:cubicBezTo>
                    <a:cubicBezTo>
                      <a:pt x="5281" y="7570"/>
                      <a:pt x="5296" y="7700"/>
                      <a:pt x="5296" y="7822"/>
                    </a:cubicBezTo>
                    <a:cubicBezTo>
                      <a:pt x="5296" y="7898"/>
                      <a:pt x="5296" y="7966"/>
                      <a:pt x="5304" y="8035"/>
                    </a:cubicBezTo>
                    <a:lnTo>
                      <a:pt x="5304" y="8415"/>
                    </a:lnTo>
                    <a:lnTo>
                      <a:pt x="5304" y="8567"/>
                    </a:lnTo>
                    <a:cubicBezTo>
                      <a:pt x="5311" y="8780"/>
                      <a:pt x="5334" y="8993"/>
                      <a:pt x="5387" y="9199"/>
                    </a:cubicBezTo>
                    <a:cubicBezTo>
                      <a:pt x="5395" y="9229"/>
                      <a:pt x="5403" y="9252"/>
                      <a:pt x="5418" y="9282"/>
                    </a:cubicBezTo>
                    <a:lnTo>
                      <a:pt x="5418" y="9290"/>
                    </a:lnTo>
                    <a:cubicBezTo>
                      <a:pt x="5425" y="9313"/>
                      <a:pt x="5433" y="9343"/>
                      <a:pt x="5441" y="9366"/>
                    </a:cubicBezTo>
                    <a:cubicBezTo>
                      <a:pt x="5441" y="9366"/>
                      <a:pt x="5448" y="9374"/>
                      <a:pt x="5448" y="9381"/>
                    </a:cubicBezTo>
                    <a:cubicBezTo>
                      <a:pt x="5456" y="9412"/>
                      <a:pt x="5471" y="9434"/>
                      <a:pt x="5486" y="9465"/>
                    </a:cubicBezTo>
                    <a:cubicBezTo>
                      <a:pt x="5501" y="9495"/>
                      <a:pt x="5501" y="9495"/>
                      <a:pt x="5509" y="9511"/>
                    </a:cubicBezTo>
                    <a:cubicBezTo>
                      <a:pt x="5714" y="9899"/>
                      <a:pt x="6080" y="10165"/>
                      <a:pt x="6460" y="10416"/>
                    </a:cubicBezTo>
                    <a:lnTo>
                      <a:pt x="6589" y="10507"/>
                    </a:lnTo>
                    <a:lnTo>
                      <a:pt x="6650" y="10545"/>
                    </a:lnTo>
                    <a:lnTo>
                      <a:pt x="6688" y="10576"/>
                    </a:lnTo>
                    <a:lnTo>
                      <a:pt x="6780" y="10636"/>
                    </a:lnTo>
                    <a:lnTo>
                      <a:pt x="6802" y="10659"/>
                    </a:lnTo>
                    <a:lnTo>
                      <a:pt x="6879" y="10713"/>
                    </a:lnTo>
                    <a:lnTo>
                      <a:pt x="6909" y="10728"/>
                    </a:lnTo>
                    <a:cubicBezTo>
                      <a:pt x="6939" y="10751"/>
                      <a:pt x="6970" y="10773"/>
                      <a:pt x="7000" y="10796"/>
                    </a:cubicBezTo>
                    <a:cubicBezTo>
                      <a:pt x="7038" y="10827"/>
                      <a:pt x="7069" y="10850"/>
                      <a:pt x="7099" y="10872"/>
                    </a:cubicBezTo>
                    <a:lnTo>
                      <a:pt x="7114" y="10888"/>
                    </a:lnTo>
                    <a:lnTo>
                      <a:pt x="7190" y="10956"/>
                    </a:lnTo>
                    <a:lnTo>
                      <a:pt x="7206" y="10971"/>
                    </a:lnTo>
                    <a:cubicBezTo>
                      <a:pt x="7236" y="11002"/>
                      <a:pt x="7267" y="11024"/>
                      <a:pt x="7289" y="11055"/>
                    </a:cubicBezTo>
                    <a:cubicBezTo>
                      <a:pt x="7449" y="11207"/>
                      <a:pt x="7571" y="11397"/>
                      <a:pt x="7647" y="11610"/>
                    </a:cubicBezTo>
                    <a:cubicBezTo>
                      <a:pt x="7685" y="11724"/>
                      <a:pt x="7708" y="11846"/>
                      <a:pt x="7723" y="11975"/>
                    </a:cubicBezTo>
                    <a:cubicBezTo>
                      <a:pt x="7731" y="12052"/>
                      <a:pt x="7731" y="12128"/>
                      <a:pt x="7731" y="12204"/>
                    </a:cubicBezTo>
                    <a:lnTo>
                      <a:pt x="7731" y="12318"/>
                    </a:lnTo>
                    <a:lnTo>
                      <a:pt x="7731" y="12325"/>
                    </a:lnTo>
                    <a:cubicBezTo>
                      <a:pt x="7731" y="12363"/>
                      <a:pt x="7731" y="12402"/>
                      <a:pt x="7723" y="12440"/>
                    </a:cubicBezTo>
                    <a:cubicBezTo>
                      <a:pt x="7700" y="12744"/>
                      <a:pt x="7655" y="13048"/>
                      <a:pt x="7655" y="13330"/>
                    </a:cubicBezTo>
                    <a:cubicBezTo>
                      <a:pt x="7655" y="13406"/>
                      <a:pt x="7662" y="13474"/>
                      <a:pt x="7670" y="13550"/>
                    </a:cubicBezTo>
                    <a:cubicBezTo>
                      <a:pt x="7670" y="13550"/>
                      <a:pt x="7670" y="13558"/>
                      <a:pt x="7670" y="13558"/>
                    </a:cubicBezTo>
                    <a:cubicBezTo>
                      <a:pt x="7670" y="13588"/>
                      <a:pt x="7677" y="13619"/>
                      <a:pt x="7677" y="13649"/>
                    </a:cubicBezTo>
                    <a:cubicBezTo>
                      <a:pt x="7677" y="13657"/>
                      <a:pt x="7677" y="13664"/>
                      <a:pt x="7677" y="13664"/>
                    </a:cubicBezTo>
                    <a:cubicBezTo>
                      <a:pt x="7685" y="13703"/>
                      <a:pt x="7693" y="13733"/>
                      <a:pt x="7700" y="13763"/>
                    </a:cubicBezTo>
                    <a:cubicBezTo>
                      <a:pt x="7738" y="13916"/>
                      <a:pt x="7807" y="14052"/>
                      <a:pt x="7913" y="14174"/>
                    </a:cubicBezTo>
                    <a:cubicBezTo>
                      <a:pt x="8020" y="14296"/>
                      <a:pt x="8149" y="14395"/>
                      <a:pt x="8294" y="14471"/>
                    </a:cubicBezTo>
                    <a:cubicBezTo>
                      <a:pt x="8613" y="14653"/>
                      <a:pt x="8978" y="14768"/>
                      <a:pt x="9199" y="15057"/>
                    </a:cubicBezTo>
                    <a:cubicBezTo>
                      <a:pt x="9229" y="15095"/>
                      <a:pt x="9252" y="15140"/>
                      <a:pt x="9275" y="15178"/>
                    </a:cubicBezTo>
                    <a:cubicBezTo>
                      <a:pt x="9397" y="15407"/>
                      <a:pt x="9427" y="15681"/>
                      <a:pt x="9427" y="15954"/>
                    </a:cubicBezTo>
                    <a:lnTo>
                      <a:pt x="9427" y="15985"/>
                    </a:lnTo>
                    <a:lnTo>
                      <a:pt x="9427" y="16076"/>
                    </a:lnTo>
                    <a:cubicBezTo>
                      <a:pt x="9427" y="16251"/>
                      <a:pt x="9420" y="16426"/>
                      <a:pt x="9435" y="16601"/>
                    </a:cubicBezTo>
                    <a:cubicBezTo>
                      <a:pt x="9435" y="16609"/>
                      <a:pt x="9435" y="16616"/>
                      <a:pt x="9435" y="16624"/>
                    </a:cubicBezTo>
                    <a:cubicBezTo>
                      <a:pt x="9435" y="16647"/>
                      <a:pt x="9435" y="16677"/>
                      <a:pt x="9442" y="16700"/>
                    </a:cubicBezTo>
                    <a:cubicBezTo>
                      <a:pt x="9450" y="16730"/>
                      <a:pt x="9442" y="16738"/>
                      <a:pt x="9450" y="16753"/>
                    </a:cubicBezTo>
                    <a:cubicBezTo>
                      <a:pt x="9458" y="16769"/>
                      <a:pt x="9458" y="16791"/>
                      <a:pt x="9458" y="16814"/>
                    </a:cubicBezTo>
                    <a:cubicBezTo>
                      <a:pt x="9465" y="16852"/>
                      <a:pt x="9473" y="16883"/>
                      <a:pt x="9480" y="16921"/>
                    </a:cubicBezTo>
                    <a:cubicBezTo>
                      <a:pt x="9526" y="17096"/>
                      <a:pt x="9602" y="17263"/>
                      <a:pt x="9709" y="17408"/>
                    </a:cubicBezTo>
                    <a:cubicBezTo>
                      <a:pt x="10074" y="17933"/>
                      <a:pt x="10721" y="18275"/>
                      <a:pt x="11253" y="18671"/>
                    </a:cubicBezTo>
                    <a:cubicBezTo>
                      <a:pt x="11405" y="18777"/>
                      <a:pt x="11550" y="18899"/>
                      <a:pt x="11687" y="19020"/>
                    </a:cubicBezTo>
                    <a:cubicBezTo>
                      <a:pt x="11923" y="19241"/>
                      <a:pt x="12136" y="19477"/>
                      <a:pt x="12326" y="19728"/>
                    </a:cubicBezTo>
                    <a:lnTo>
                      <a:pt x="12326" y="19736"/>
                    </a:lnTo>
                    <a:cubicBezTo>
                      <a:pt x="12364" y="19781"/>
                      <a:pt x="12394" y="19835"/>
                      <a:pt x="12425" y="19873"/>
                    </a:cubicBezTo>
                    <a:lnTo>
                      <a:pt x="12448" y="19903"/>
                    </a:lnTo>
                    <a:cubicBezTo>
                      <a:pt x="12470" y="19949"/>
                      <a:pt x="12501" y="19987"/>
                      <a:pt x="12531" y="20032"/>
                    </a:cubicBezTo>
                    <a:cubicBezTo>
                      <a:pt x="12539" y="20048"/>
                      <a:pt x="12547" y="20063"/>
                      <a:pt x="12562" y="20078"/>
                    </a:cubicBezTo>
                    <a:cubicBezTo>
                      <a:pt x="12585" y="20116"/>
                      <a:pt x="12615" y="20162"/>
                      <a:pt x="12638" y="20207"/>
                    </a:cubicBezTo>
                    <a:lnTo>
                      <a:pt x="12661" y="20245"/>
                    </a:lnTo>
                    <a:cubicBezTo>
                      <a:pt x="12737" y="20375"/>
                      <a:pt x="12813" y="20512"/>
                      <a:pt x="12874" y="20649"/>
                    </a:cubicBezTo>
                    <a:lnTo>
                      <a:pt x="12919" y="20747"/>
                    </a:lnTo>
                    <a:cubicBezTo>
                      <a:pt x="12935" y="20770"/>
                      <a:pt x="12950" y="20808"/>
                      <a:pt x="12957" y="20839"/>
                    </a:cubicBezTo>
                    <a:cubicBezTo>
                      <a:pt x="12973" y="20869"/>
                      <a:pt x="12988" y="20907"/>
                      <a:pt x="13003" y="20945"/>
                    </a:cubicBezTo>
                    <a:lnTo>
                      <a:pt x="13041" y="21029"/>
                    </a:lnTo>
                    <a:lnTo>
                      <a:pt x="13087" y="21143"/>
                    </a:lnTo>
                    <a:cubicBezTo>
                      <a:pt x="13094" y="21174"/>
                      <a:pt x="13102" y="21196"/>
                      <a:pt x="13110" y="21227"/>
                    </a:cubicBezTo>
                    <a:cubicBezTo>
                      <a:pt x="13125" y="21272"/>
                      <a:pt x="13140" y="21318"/>
                      <a:pt x="13155" y="21356"/>
                    </a:cubicBezTo>
                    <a:cubicBezTo>
                      <a:pt x="13163" y="21379"/>
                      <a:pt x="13170" y="21402"/>
                      <a:pt x="13178" y="21425"/>
                    </a:cubicBezTo>
                    <a:cubicBezTo>
                      <a:pt x="13201" y="21493"/>
                      <a:pt x="13216" y="21562"/>
                      <a:pt x="13239" y="21630"/>
                    </a:cubicBezTo>
                    <a:cubicBezTo>
                      <a:pt x="13350" y="22064"/>
                      <a:pt x="13411" y="22508"/>
                      <a:pt x="13414" y="22953"/>
                    </a:cubicBezTo>
                    <a:lnTo>
                      <a:pt x="13414" y="22953"/>
                    </a:lnTo>
                    <a:lnTo>
                      <a:pt x="13414" y="22908"/>
                    </a:lnTo>
                    <a:lnTo>
                      <a:pt x="13414" y="22794"/>
                    </a:lnTo>
                    <a:lnTo>
                      <a:pt x="13414" y="22748"/>
                    </a:lnTo>
                    <a:lnTo>
                      <a:pt x="13414" y="22573"/>
                    </a:lnTo>
                    <a:lnTo>
                      <a:pt x="13414" y="22391"/>
                    </a:lnTo>
                    <a:lnTo>
                      <a:pt x="13414" y="22315"/>
                    </a:lnTo>
                    <a:lnTo>
                      <a:pt x="13414" y="22201"/>
                    </a:lnTo>
                    <a:lnTo>
                      <a:pt x="13414" y="22109"/>
                    </a:lnTo>
                    <a:lnTo>
                      <a:pt x="13414" y="22010"/>
                    </a:lnTo>
                    <a:lnTo>
                      <a:pt x="13414" y="21912"/>
                    </a:lnTo>
                    <a:lnTo>
                      <a:pt x="13414" y="21896"/>
                    </a:lnTo>
                    <a:cubicBezTo>
                      <a:pt x="13406" y="21250"/>
                      <a:pt x="13383" y="20527"/>
                      <a:pt x="13391" y="19926"/>
                    </a:cubicBezTo>
                    <a:cubicBezTo>
                      <a:pt x="13391" y="19287"/>
                      <a:pt x="13421" y="18785"/>
                      <a:pt x="13513" y="18640"/>
                    </a:cubicBezTo>
                    <a:cubicBezTo>
                      <a:pt x="13756" y="18244"/>
                      <a:pt x="14030" y="17803"/>
                      <a:pt x="14106" y="17362"/>
                    </a:cubicBezTo>
                    <a:cubicBezTo>
                      <a:pt x="14137" y="17202"/>
                      <a:pt x="14137" y="17035"/>
                      <a:pt x="14099" y="16875"/>
                    </a:cubicBezTo>
                    <a:cubicBezTo>
                      <a:pt x="14083" y="16829"/>
                      <a:pt x="14068" y="16784"/>
                      <a:pt x="14053" y="16746"/>
                    </a:cubicBezTo>
                    <a:cubicBezTo>
                      <a:pt x="14045" y="16715"/>
                      <a:pt x="14030" y="16685"/>
                      <a:pt x="14015" y="16654"/>
                    </a:cubicBezTo>
                    <a:cubicBezTo>
                      <a:pt x="14015" y="16647"/>
                      <a:pt x="14007" y="16639"/>
                      <a:pt x="14000" y="16632"/>
                    </a:cubicBezTo>
                    <a:cubicBezTo>
                      <a:pt x="14000" y="16624"/>
                      <a:pt x="13977" y="16586"/>
                      <a:pt x="13969" y="16571"/>
                    </a:cubicBezTo>
                    <a:cubicBezTo>
                      <a:pt x="13962" y="16563"/>
                      <a:pt x="13954" y="16555"/>
                      <a:pt x="13954" y="16548"/>
                    </a:cubicBezTo>
                    <a:cubicBezTo>
                      <a:pt x="13939" y="16517"/>
                      <a:pt x="13924" y="16495"/>
                      <a:pt x="13908" y="16472"/>
                    </a:cubicBezTo>
                    <a:lnTo>
                      <a:pt x="13901" y="16464"/>
                    </a:lnTo>
                    <a:cubicBezTo>
                      <a:pt x="13809" y="16320"/>
                      <a:pt x="13695" y="16183"/>
                      <a:pt x="13604" y="16038"/>
                    </a:cubicBezTo>
                    <a:cubicBezTo>
                      <a:pt x="13581" y="16015"/>
                      <a:pt x="13566" y="15985"/>
                      <a:pt x="13551" y="15954"/>
                    </a:cubicBezTo>
                    <a:cubicBezTo>
                      <a:pt x="13551" y="15947"/>
                      <a:pt x="13543" y="15939"/>
                      <a:pt x="13543" y="15932"/>
                    </a:cubicBezTo>
                    <a:cubicBezTo>
                      <a:pt x="13528" y="15901"/>
                      <a:pt x="13513" y="15871"/>
                      <a:pt x="13498" y="15840"/>
                    </a:cubicBezTo>
                    <a:cubicBezTo>
                      <a:pt x="13467" y="15764"/>
                      <a:pt x="13444" y="15688"/>
                      <a:pt x="13437" y="15604"/>
                    </a:cubicBezTo>
                    <a:cubicBezTo>
                      <a:pt x="13437" y="15544"/>
                      <a:pt x="13437" y="15475"/>
                      <a:pt x="13452" y="15414"/>
                    </a:cubicBezTo>
                    <a:cubicBezTo>
                      <a:pt x="13490" y="15232"/>
                      <a:pt x="13574" y="15049"/>
                      <a:pt x="13688" y="14897"/>
                    </a:cubicBezTo>
                    <a:cubicBezTo>
                      <a:pt x="13695" y="14889"/>
                      <a:pt x="13695" y="14882"/>
                      <a:pt x="13703" y="14867"/>
                    </a:cubicBezTo>
                    <a:cubicBezTo>
                      <a:pt x="13711" y="14859"/>
                      <a:pt x="13733" y="14836"/>
                      <a:pt x="13741" y="14813"/>
                    </a:cubicBezTo>
                    <a:cubicBezTo>
                      <a:pt x="13946" y="14509"/>
                      <a:pt x="14175" y="14212"/>
                      <a:pt x="14159" y="13862"/>
                    </a:cubicBezTo>
                    <a:cubicBezTo>
                      <a:pt x="14159" y="13817"/>
                      <a:pt x="14152" y="13779"/>
                      <a:pt x="14144" y="13733"/>
                    </a:cubicBezTo>
                    <a:cubicBezTo>
                      <a:pt x="14137" y="13687"/>
                      <a:pt x="14121" y="13642"/>
                      <a:pt x="14099" y="13596"/>
                    </a:cubicBezTo>
                    <a:lnTo>
                      <a:pt x="14091" y="13566"/>
                    </a:lnTo>
                    <a:cubicBezTo>
                      <a:pt x="14083" y="13543"/>
                      <a:pt x="14068" y="13528"/>
                      <a:pt x="14061" y="13505"/>
                    </a:cubicBezTo>
                    <a:cubicBezTo>
                      <a:pt x="14061" y="13497"/>
                      <a:pt x="14053" y="13489"/>
                      <a:pt x="14045" y="13482"/>
                    </a:cubicBezTo>
                    <a:lnTo>
                      <a:pt x="14015" y="13421"/>
                    </a:lnTo>
                    <a:lnTo>
                      <a:pt x="14000" y="13406"/>
                    </a:lnTo>
                    <a:cubicBezTo>
                      <a:pt x="13977" y="13368"/>
                      <a:pt x="13946" y="13330"/>
                      <a:pt x="13924" y="13292"/>
                    </a:cubicBezTo>
                    <a:lnTo>
                      <a:pt x="13901" y="13276"/>
                    </a:lnTo>
                    <a:lnTo>
                      <a:pt x="13855" y="13216"/>
                    </a:lnTo>
                    <a:cubicBezTo>
                      <a:pt x="13855" y="13208"/>
                      <a:pt x="13847" y="13200"/>
                      <a:pt x="13840" y="13193"/>
                    </a:cubicBezTo>
                    <a:lnTo>
                      <a:pt x="13787" y="13140"/>
                    </a:lnTo>
                    <a:cubicBezTo>
                      <a:pt x="13604" y="12965"/>
                      <a:pt x="13444" y="12774"/>
                      <a:pt x="13292" y="12569"/>
                    </a:cubicBezTo>
                    <a:cubicBezTo>
                      <a:pt x="13269" y="12531"/>
                      <a:pt x="13246" y="12493"/>
                      <a:pt x="13231" y="12455"/>
                    </a:cubicBezTo>
                    <a:cubicBezTo>
                      <a:pt x="13224" y="12447"/>
                      <a:pt x="13224" y="12447"/>
                      <a:pt x="13224" y="12440"/>
                    </a:cubicBezTo>
                    <a:cubicBezTo>
                      <a:pt x="13201" y="12402"/>
                      <a:pt x="13186" y="12356"/>
                      <a:pt x="13170" y="12318"/>
                    </a:cubicBezTo>
                    <a:cubicBezTo>
                      <a:pt x="13155" y="12280"/>
                      <a:pt x="13148" y="12242"/>
                      <a:pt x="13140" y="12204"/>
                    </a:cubicBezTo>
                    <a:cubicBezTo>
                      <a:pt x="13140" y="12196"/>
                      <a:pt x="13140" y="12189"/>
                      <a:pt x="13132" y="12181"/>
                    </a:cubicBezTo>
                    <a:cubicBezTo>
                      <a:pt x="13132" y="12150"/>
                      <a:pt x="13125" y="12128"/>
                      <a:pt x="13125" y="12097"/>
                    </a:cubicBezTo>
                    <a:lnTo>
                      <a:pt x="13125" y="12074"/>
                    </a:lnTo>
                    <a:lnTo>
                      <a:pt x="13125" y="11983"/>
                    </a:lnTo>
                    <a:cubicBezTo>
                      <a:pt x="13125" y="11975"/>
                      <a:pt x="13125" y="11975"/>
                      <a:pt x="13125" y="11968"/>
                    </a:cubicBezTo>
                    <a:cubicBezTo>
                      <a:pt x="13125" y="11930"/>
                      <a:pt x="13125" y="11899"/>
                      <a:pt x="13132" y="11861"/>
                    </a:cubicBezTo>
                    <a:cubicBezTo>
                      <a:pt x="13216" y="11154"/>
                      <a:pt x="13939" y="10469"/>
                      <a:pt x="14045" y="9769"/>
                    </a:cubicBezTo>
                    <a:cubicBezTo>
                      <a:pt x="14053" y="9731"/>
                      <a:pt x="14061" y="9693"/>
                      <a:pt x="14061" y="9655"/>
                    </a:cubicBezTo>
                    <a:lnTo>
                      <a:pt x="14061" y="9632"/>
                    </a:lnTo>
                    <a:lnTo>
                      <a:pt x="14061" y="9541"/>
                    </a:lnTo>
                    <a:lnTo>
                      <a:pt x="14061" y="9511"/>
                    </a:lnTo>
                    <a:cubicBezTo>
                      <a:pt x="14061" y="9480"/>
                      <a:pt x="14053" y="9457"/>
                      <a:pt x="14053" y="9427"/>
                    </a:cubicBezTo>
                    <a:lnTo>
                      <a:pt x="14045" y="9396"/>
                    </a:lnTo>
                    <a:cubicBezTo>
                      <a:pt x="14038" y="9358"/>
                      <a:pt x="14030" y="9320"/>
                      <a:pt x="14015" y="9282"/>
                    </a:cubicBezTo>
                    <a:cubicBezTo>
                      <a:pt x="14007" y="9244"/>
                      <a:pt x="13992" y="9214"/>
                      <a:pt x="13977" y="9176"/>
                    </a:cubicBezTo>
                    <a:lnTo>
                      <a:pt x="13962" y="9161"/>
                    </a:lnTo>
                    <a:cubicBezTo>
                      <a:pt x="13946" y="9123"/>
                      <a:pt x="13931" y="9092"/>
                      <a:pt x="13916" y="9062"/>
                    </a:cubicBezTo>
                    <a:cubicBezTo>
                      <a:pt x="13787" y="8879"/>
                      <a:pt x="13642" y="8704"/>
                      <a:pt x="13475" y="8552"/>
                    </a:cubicBezTo>
                    <a:cubicBezTo>
                      <a:pt x="13406" y="8491"/>
                      <a:pt x="13345" y="8423"/>
                      <a:pt x="13284" y="8354"/>
                    </a:cubicBezTo>
                    <a:cubicBezTo>
                      <a:pt x="13224" y="8301"/>
                      <a:pt x="13170" y="8232"/>
                      <a:pt x="13125" y="8164"/>
                    </a:cubicBezTo>
                    <a:cubicBezTo>
                      <a:pt x="13056" y="8073"/>
                      <a:pt x="12995" y="7966"/>
                      <a:pt x="12950" y="7860"/>
                    </a:cubicBezTo>
                    <a:cubicBezTo>
                      <a:pt x="12927" y="7814"/>
                      <a:pt x="12912" y="7768"/>
                      <a:pt x="12896" y="7723"/>
                    </a:cubicBezTo>
                    <a:cubicBezTo>
                      <a:pt x="12858" y="7601"/>
                      <a:pt x="12820" y="7472"/>
                      <a:pt x="12798" y="7342"/>
                    </a:cubicBezTo>
                    <a:cubicBezTo>
                      <a:pt x="12752" y="7106"/>
                      <a:pt x="12721" y="6863"/>
                      <a:pt x="12706" y="6619"/>
                    </a:cubicBezTo>
                    <a:cubicBezTo>
                      <a:pt x="12699" y="6528"/>
                      <a:pt x="12691" y="6444"/>
                      <a:pt x="12683" y="6353"/>
                    </a:cubicBezTo>
                    <a:cubicBezTo>
                      <a:pt x="12676" y="6270"/>
                      <a:pt x="12668" y="6186"/>
                      <a:pt x="12653" y="6110"/>
                    </a:cubicBezTo>
                    <a:cubicBezTo>
                      <a:pt x="12645" y="6056"/>
                      <a:pt x="12638" y="6003"/>
                      <a:pt x="12630" y="5958"/>
                    </a:cubicBezTo>
                    <a:lnTo>
                      <a:pt x="12623" y="5927"/>
                    </a:lnTo>
                    <a:cubicBezTo>
                      <a:pt x="12615" y="5882"/>
                      <a:pt x="12607" y="5836"/>
                      <a:pt x="12592" y="5783"/>
                    </a:cubicBezTo>
                    <a:cubicBezTo>
                      <a:pt x="12577" y="5729"/>
                      <a:pt x="12562" y="5676"/>
                      <a:pt x="12547" y="5623"/>
                    </a:cubicBezTo>
                    <a:cubicBezTo>
                      <a:pt x="12547" y="5623"/>
                      <a:pt x="12547" y="5615"/>
                      <a:pt x="12547" y="5608"/>
                    </a:cubicBezTo>
                    <a:cubicBezTo>
                      <a:pt x="12531" y="5562"/>
                      <a:pt x="12516" y="5516"/>
                      <a:pt x="12501" y="5471"/>
                    </a:cubicBezTo>
                    <a:cubicBezTo>
                      <a:pt x="12501" y="5471"/>
                      <a:pt x="12501" y="5463"/>
                      <a:pt x="12493" y="5455"/>
                    </a:cubicBezTo>
                    <a:cubicBezTo>
                      <a:pt x="12455" y="5357"/>
                      <a:pt x="12410" y="5265"/>
                      <a:pt x="12364" y="5174"/>
                    </a:cubicBezTo>
                    <a:cubicBezTo>
                      <a:pt x="12356" y="5166"/>
                      <a:pt x="12356" y="5166"/>
                      <a:pt x="12356" y="5159"/>
                    </a:cubicBezTo>
                    <a:cubicBezTo>
                      <a:pt x="12303" y="5075"/>
                      <a:pt x="12242" y="4984"/>
                      <a:pt x="12174" y="4908"/>
                    </a:cubicBezTo>
                    <a:cubicBezTo>
                      <a:pt x="12098" y="4832"/>
                      <a:pt x="12014" y="4763"/>
                      <a:pt x="11923" y="4702"/>
                    </a:cubicBezTo>
                    <a:cubicBezTo>
                      <a:pt x="11907" y="4695"/>
                      <a:pt x="11892" y="4679"/>
                      <a:pt x="11869" y="4672"/>
                    </a:cubicBezTo>
                    <a:lnTo>
                      <a:pt x="11839" y="4649"/>
                    </a:lnTo>
                    <a:cubicBezTo>
                      <a:pt x="11710" y="4588"/>
                      <a:pt x="11580" y="4543"/>
                      <a:pt x="11451" y="4504"/>
                    </a:cubicBezTo>
                    <a:cubicBezTo>
                      <a:pt x="11352" y="4474"/>
                      <a:pt x="11261" y="4451"/>
                      <a:pt x="11162" y="4428"/>
                    </a:cubicBezTo>
                    <a:cubicBezTo>
                      <a:pt x="11071" y="4406"/>
                      <a:pt x="10972" y="4383"/>
                      <a:pt x="10880" y="4360"/>
                    </a:cubicBezTo>
                    <a:cubicBezTo>
                      <a:pt x="10759" y="4322"/>
                      <a:pt x="10637" y="4276"/>
                      <a:pt x="10523" y="4215"/>
                    </a:cubicBezTo>
                    <a:cubicBezTo>
                      <a:pt x="10439" y="4170"/>
                      <a:pt x="10355" y="4116"/>
                      <a:pt x="10287" y="4048"/>
                    </a:cubicBezTo>
                    <a:cubicBezTo>
                      <a:pt x="10264" y="4025"/>
                      <a:pt x="10241" y="4002"/>
                      <a:pt x="10226" y="3980"/>
                    </a:cubicBezTo>
                    <a:cubicBezTo>
                      <a:pt x="9990" y="3683"/>
                      <a:pt x="9960" y="3257"/>
                      <a:pt x="9914" y="2861"/>
                    </a:cubicBezTo>
                    <a:lnTo>
                      <a:pt x="9914" y="2846"/>
                    </a:lnTo>
                    <a:lnTo>
                      <a:pt x="9899" y="2755"/>
                    </a:lnTo>
                    <a:lnTo>
                      <a:pt x="9899" y="2747"/>
                    </a:lnTo>
                    <a:cubicBezTo>
                      <a:pt x="9891" y="2717"/>
                      <a:pt x="9884" y="2679"/>
                      <a:pt x="9876" y="2648"/>
                    </a:cubicBezTo>
                    <a:lnTo>
                      <a:pt x="9876" y="2633"/>
                    </a:lnTo>
                    <a:cubicBezTo>
                      <a:pt x="9868" y="2572"/>
                      <a:pt x="9853" y="2511"/>
                      <a:pt x="9830" y="2443"/>
                    </a:cubicBezTo>
                    <a:lnTo>
                      <a:pt x="9830" y="2435"/>
                    </a:lnTo>
                    <a:cubicBezTo>
                      <a:pt x="9808" y="2374"/>
                      <a:pt x="9785" y="2313"/>
                      <a:pt x="9754" y="2260"/>
                    </a:cubicBezTo>
                    <a:lnTo>
                      <a:pt x="9754" y="2253"/>
                    </a:lnTo>
                    <a:cubicBezTo>
                      <a:pt x="9686" y="2131"/>
                      <a:pt x="9587" y="2032"/>
                      <a:pt x="9465" y="1963"/>
                    </a:cubicBezTo>
                    <a:cubicBezTo>
                      <a:pt x="9341" y="1910"/>
                      <a:pt x="9207" y="1880"/>
                      <a:pt x="9072" y="1880"/>
                    </a:cubicBezTo>
                    <a:cubicBezTo>
                      <a:pt x="9033" y="1880"/>
                      <a:pt x="8994" y="1882"/>
                      <a:pt x="8956" y="1887"/>
                    </a:cubicBezTo>
                    <a:lnTo>
                      <a:pt x="8796" y="1895"/>
                    </a:lnTo>
                    <a:lnTo>
                      <a:pt x="8628" y="1910"/>
                    </a:lnTo>
                    <a:cubicBezTo>
                      <a:pt x="8584" y="1913"/>
                      <a:pt x="8538" y="1915"/>
                      <a:pt x="8492" y="1915"/>
                    </a:cubicBezTo>
                    <a:cubicBezTo>
                      <a:pt x="8412" y="1915"/>
                      <a:pt x="8330" y="1909"/>
                      <a:pt x="8248" y="1895"/>
                    </a:cubicBezTo>
                    <a:cubicBezTo>
                      <a:pt x="8233" y="1895"/>
                      <a:pt x="8210" y="1887"/>
                      <a:pt x="8195" y="1880"/>
                    </a:cubicBezTo>
                    <a:lnTo>
                      <a:pt x="8179" y="1880"/>
                    </a:lnTo>
                    <a:cubicBezTo>
                      <a:pt x="8050" y="1842"/>
                      <a:pt x="7928" y="1773"/>
                      <a:pt x="7822" y="1682"/>
                    </a:cubicBezTo>
                    <a:cubicBezTo>
                      <a:pt x="7791" y="1651"/>
                      <a:pt x="7753" y="1621"/>
                      <a:pt x="7723" y="1583"/>
                    </a:cubicBezTo>
                    <a:cubicBezTo>
                      <a:pt x="7662" y="1522"/>
                      <a:pt x="7601" y="1446"/>
                      <a:pt x="7540" y="1378"/>
                    </a:cubicBezTo>
                    <a:lnTo>
                      <a:pt x="7525" y="1362"/>
                    </a:lnTo>
                    <a:lnTo>
                      <a:pt x="7449" y="1263"/>
                    </a:lnTo>
                    <a:cubicBezTo>
                      <a:pt x="7350" y="1142"/>
                      <a:pt x="7244" y="1028"/>
                      <a:pt x="7137" y="921"/>
                    </a:cubicBezTo>
                    <a:cubicBezTo>
                      <a:pt x="7038" y="830"/>
                      <a:pt x="6932" y="746"/>
                      <a:pt x="6818" y="685"/>
                    </a:cubicBezTo>
                    <a:cubicBezTo>
                      <a:pt x="6688" y="609"/>
                      <a:pt x="6551" y="548"/>
                      <a:pt x="6414" y="495"/>
                    </a:cubicBezTo>
                    <a:cubicBezTo>
                      <a:pt x="6369" y="472"/>
                      <a:pt x="6316" y="457"/>
                      <a:pt x="6262" y="442"/>
                    </a:cubicBezTo>
                    <a:lnTo>
                      <a:pt x="6255" y="442"/>
                    </a:lnTo>
                    <a:lnTo>
                      <a:pt x="6110" y="396"/>
                    </a:lnTo>
                    <a:cubicBezTo>
                      <a:pt x="5981" y="358"/>
                      <a:pt x="5859" y="328"/>
                      <a:pt x="5730" y="297"/>
                    </a:cubicBezTo>
                    <a:lnTo>
                      <a:pt x="5555" y="259"/>
                    </a:lnTo>
                    <a:cubicBezTo>
                      <a:pt x="5205" y="176"/>
                      <a:pt x="4847" y="99"/>
                      <a:pt x="4482" y="54"/>
                    </a:cubicBezTo>
                    <a:cubicBezTo>
                      <a:pt x="4284" y="23"/>
                      <a:pt x="4086" y="8"/>
                      <a:pt x="3889" y="1"/>
                    </a:cubicBezTo>
                    <a:close/>
                    <a:moveTo>
                      <a:pt x="13414" y="22953"/>
                    </a:moveTo>
                    <a:lnTo>
                      <a:pt x="13414" y="22969"/>
                    </a:lnTo>
                    <a:lnTo>
                      <a:pt x="13414" y="23007"/>
                    </a:lnTo>
                    <a:lnTo>
                      <a:pt x="13414" y="23007"/>
                    </a:lnTo>
                    <a:cubicBezTo>
                      <a:pt x="13414" y="22989"/>
                      <a:pt x="13414" y="22971"/>
                      <a:pt x="13414" y="22953"/>
                    </a:cubicBezTo>
                    <a:close/>
                    <a:moveTo>
                      <a:pt x="13414" y="23007"/>
                    </a:moveTo>
                    <a:cubicBezTo>
                      <a:pt x="13413" y="23072"/>
                      <a:pt x="13412" y="23137"/>
                      <a:pt x="13409" y="23202"/>
                    </a:cubicBezTo>
                    <a:lnTo>
                      <a:pt x="13409" y="23202"/>
                    </a:lnTo>
                    <a:cubicBezTo>
                      <a:pt x="13411" y="23175"/>
                      <a:pt x="13414" y="23148"/>
                      <a:pt x="13414" y="23121"/>
                    </a:cubicBezTo>
                    <a:lnTo>
                      <a:pt x="13414" y="23076"/>
                    </a:lnTo>
                    <a:lnTo>
                      <a:pt x="13414" y="23007"/>
                    </a:lnTo>
                    <a:close/>
                    <a:moveTo>
                      <a:pt x="13409" y="23202"/>
                    </a:moveTo>
                    <a:cubicBezTo>
                      <a:pt x="13408" y="23220"/>
                      <a:pt x="13406" y="23239"/>
                      <a:pt x="13406" y="23258"/>
                    </a:cubicBezTo>
                    <a:cubicBezTo>
                      <a:pt x="13407" y="23239"/>
                      <a:pt x="13408" y="23220"/>
                      <a:pt x="13409" y="23202"/>
                    </a:cubicBezTo>
                    <a:close/>
                  </a:path>
                </a:pathLst>
              </a:custGeom>
              <a:solidFill>
                <a:srgbClr val="474E45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889465" y="3376141"/>
                <a:ext cx="844459" cy="1411451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23298" extrusionOk="0">
                    <a:moveTo>
                      <a:pt x="3370" y="1"/>
                    </a:moveTo>
                    <a:cubicBezTo>
                      <a:pt x="3075" y="1"/>
                      <a:pt x="2782" y="34"/>
                      <a:pt x="2496" y="116"/>
                    </a:cubicBezTo>
                    <a:cubicBezTo>
                      <a:pt x="1628" y="374"/>
                      <a:pt x="837" y="1082"/>
                      <a:pt x="0" y="1249"/>
                    </a:cubicBezTo>
                    <a:cubicBezTo>
                      <a:pt x="2823" y="1805"/>
                      <a:pt x="5615" y="2717"/>
                      <a:pt x="7448" y="5152"/>
                    </a:cubicBezTo>
                    <a:cubicBezTo>
                      <a:pt x="8985" y="7282"/>
                      <a:pt x="10233" y="9481"/>
                      <a:pt x="10606" y="11999"/>
                    </a:cubicBezTo>
                    <a:cubicBezTo>
                      <a:pt x="11100" y="15187"/>
                      <a:pt x="12013" y="18025"/>
                      <a:pt x="12721" y="21045"/>
                    </a:cubicBezTo>
                    <a:cubicBezTo>
                      <a:pt x="12766" y="21251"/>
                      <a:pt x="12805" y="21456"/>
                      <a:pt x="12827" y="21661"/>
                    </a:cubicBezTo>
                    <a:cubicBezTo>
                      <a:pt x="12972" y="22194"/>
                      <a:pt x="13025" y="22742"/>
                      <a:pt x="12995" y="23297"/>
                    </a:cubicBezTo>
                    <a:cubicBezTo>
                      <a:pt x="13078" y="22080"/>
                      <a:pt x="12865" y="19075"/>
                      <a:pt x="13109" y="18671"/>
                    </a:cubicBezTo>
                    <a:cubicBezTo>
                      <a:pt x="13466" y="18086"/>
                      <a:pt x="13900" y="17416"/>
                      <a:pt x="13657" y="16777"/>
                    </a:cubicBezTo>
                    <a:cubicBezTo>
                      <a:pt x="13497" y="16366"/>
                      <a:pt x="13078" y="16069"/>
                      <a:pt x="13040" y="15636"/>
                    </a:cubicBezTo>
                    <a:cubicBezTo>
                      <a:pt x="12980" y="14997"/>
                      <a:pt x="13786" y="14525"/>
                      <a:pt x="13756" y="13886"/>
                    </a:cubicBezTo>
                    <a:cubicBezTo>
                      <a:pt x="13733" y="13255"/>
                      <a:pt x="12964" y="12927"/>
                      <a:pt x="12766" y="12334"/>
                    </a:cubicBezTo>
                    <a:cubicBezTo>
                      <a:pt x="12417" y="11299"/>
                      <a:pt x="13938" y="10333"/>
                      <a:pt x="13603" y="9298"/>
                    </a:cubicBezTo>
                    <a:cubicBezTo>
                      <a:pt x="13459" y="8842"/>
                      <a:pt x="12987" y="8568"/>
                      <a:pt x="12706" y="8180"/>
                    </a:cubicBezTo>
                    <a:cubicBezTo>
                      <a:pt x="12340" y="7670"/>
                      <a:pt x="12333" y="6993"/>
                      <a:pt x="12272" y="6369"/>
                    </a:cubicBezTo>
                    <a:cubicBezTo>
                      <a:pt x="12203" y="5745"/>
                      <a:pt x="12036" y="5053"/>
                      <a:pt x="11511" y="4718"/>
                    </a:cubicBezTo>
                    <a:cubicBezTo>
                      <a:pt x="10979" y="4384"/>
                      <a:pt x="10203" y="4475"/>
                      <a:pt x="9807" y="3988"/>
                    </a:cubicBezTo>
                    <a:cubicBezTo>
                      <a:pt x="9343" y="3410"/>
                      <a:pt x="9700" y="2322"/>
                      <a:pt x="9039" y="1980"/>
                    </a:cubicBezTo>
                    <a:cubicBezTo>
                      <a:pt x="8912" y="1914"/>
                      <a:pt x="8774" y="1895"/>
                      <a:pt x="8631" y="1895"/>
                    </a:cubicBezTo>
                    <a:cubicBezTo>
                      <a:pt x="8446" y="1895"/>
                      <a:pt x="8253" y="1926"/>
                      <a:pt x="8064" y="1926"/>
                    </a:cubicBezTo>
                    <a:cubicBezTo>
                      <a:pt x="7961" y="1926"/>
                      <a:pt x="7859" y="1917"/>
                      <a:pt x="7760" y="1888"/>
                    </a:cubicBezTo>
                    <a:cubicBezTo>
                      <a:pt x="7289" y="1759"/>
                      <a:pt x="7053" y="1257"/>
                      <a:pt x="6703" y="930"/>
                    </a:cubicBezTo>
                    <a:cubicBezTo>
                      <a:pt x="6277" y="534"/>
                      <a:pt x="5683" y="389"/>
                      <a:pt x="5120" y="260"/>
                    </a:cubicBezTo>
                    <a:cubicBezTo>
                      <a:pt x="4545" y="129"/>
                      <a:pt x="3952" y="1"/>
                      <a:pt x="3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1542129" y="4095689"/>
                <a:ext cx="128193" cy="123588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040" extrusionOk="0">
                    <a:moveTo>
                      <a:pt x="1948" y="0"/>
                    </a:moveTo>
                    <a:cubicBezTo>
                      <a:pt x="1727" y="69"/>
                      <a:pt x="1514" y="153"/>
                      <a:pt x="1309" y="259"/>
                    </a:cubicBezTo>
                    <a:cubicBezTo>
                      <a:pt x="852" y="503"/>
                      <a:pt x="411" y="784"/>
                      <a:pt x="0" y="1096"/>
                    </a:cubicBezTo>
                    <a:cubicBezTo>
                      <a:pt x="61" y="1416"/>
                      <a:pt x="122" y="1727"/>
                      <a:pt x="183" y="2039"/>
                    </a:cubicBezTo>
                    <a:cubicBezTo>
                      <a:pt x="274" y="1979"/>
                      <a:pt x="365" y="1918"/>
                      <a:pt x="449" y="1857"/>
                    </a:cubicBezTo>
                    <a:cubicBezTo>
                      <a:pt x="837" y="1591"/>
                      <a:pt x="1256" y="1370"/>
                      <a:pt x="1689" y="1180"/>
                    </a:cubicBezTo>
                    <a:cubicBezTo>
                      <a:pt x="1834" y="1035"/>
                      <a:pt x="1978" y="875"/>
                      <a:pt x="2115" y="708"/>
                    </a:cubicBezTo>
                    <a:cubicBezTo>
                      <a:pt x="2062" y="632"/>
                      <a:pt x="2016" y="541"/>
                      <a:pt x="1986" y="457"/>
                    </a:cubicBezTo>
                    <a:cubicBezTo>
                      <a:pt x="1940" y="305"/>
                      <a:pt x="1925" y="153"/>
                      <a:pt x="19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1505234" y="3778112"/>
                <a:ext cx="134675" cy="128677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124" extrusionOk="0">
                    <a:moveTo>
                      <a:pt x="2131" y="1"/>
                    </a:moveTo>
                    <a:cubicBezTo>
                      <a:pt x="1385" y="670"/>
                      <a:pt x="678" y="1385"/>
                      <a:pt x="1" y="2123"/>
                    </a:cubicBezTo>
                    <a:cubicBezTo>
                      <a:pt x="579" y="1682"/>
                      <a:pt x="1187" y="1286"/>
                      <a:pt x="1826" y="929"/>
                    </a:cubicBezTo>
                    <a:cubicBezTo>
                      <a:pt x="1956" y="860"/>
                      <a:pt x="2085" y="792"/>
                      <a:pt x="2222" y="723"/>
                    </a:cubicBezTo>
                    <a:cubicBezTo>
                      <a:pt x="2176" y="488"/>
                      <a:pt x="2146" y="244"/>
                      <a:pt x="21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"/>
              <p:cNvSpPr/>
              <p:nvPr/>
            </p:nvSpPr>
            <p:spPr>
              <a:xfrm>
                <a:off x="1650876" y="3926056"/>
                <a:ext cx="66459" cy="64157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59" extrusionOk="0">
                    <a:moveTo>
                      <a:pt x="929" y="1"/>
                    </a:moveTo>
                    <a:cubicBezTo>
                      <a:pt x="754" y="244"/>
                      <a:pt x="564" y="480"/>
                      <a:pt x="358" y="693"/>
                    </a:cubicBezTo>
                    <a:cubicBezTo>
                      <a:pt x="244" y="815"/>
                      <a:pt x="122" y="937"/>
                      <a:pt x="1" y="1058"/>
                    </a:cubicBezTo>
                    <a:cubicBezTo>
                      <a:pt x="343" y="906"/>
                      <a:pt x="701" y="792"/>
                      <a:pt x="1066" y="708"/>
                    </a:cubicBezTo>
                    <a:cubicBezTo>
                      <a:pt x="1096" y="541"/>
                      <a:pt x="1081" y="381"/>
                      <a:pt x="1035" y="221"/>
                    </a:cubicBezTo>
                    <a:cubicBezTo>
                      <a:pt x="1005" y="145"/>
                      <a:pt x="974" y="69"/>
                      <a:pt x="9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"/>
              <p:cNvSpPr/>
              <p:nvPr/>
            </p:nvSpPr>
            <p:spPr>
              <a:xfrm>
                <a:off x="1626946" y="4497599"/>
                <a:ext cx="49799" cy="42468"/>
              </a:xfrm>
              <a:custGeom>
                <a:avLst/>
                <a:gdLst/>
                <a:ahLst/>
                <a:cxnLst/>
                <a:rect l="l" t="t" r="r" b="b"/>
                <a:pathLst>
                  <a:path w="822" h="701" extrusionOk="0">
                    <a:moveTo>
                      <a:pt x="822" y="1"/>
                    </a:moveTo>
                    <a:lnTo>
                      <a:pt x="822" y="1"/>
                    </a:lnTo>
                    <a:cubicBezTo>
                      <a:pt x="555" y="138"/>
                      <a:pt x="282" y="259"/>
                      <a:pt x="0" y="358"/>
                    </a:cubicBezTo>
                    <a:lnTo>
                      <a:pt x="91" y="701"/>
                    </a:lnTo>
                    <a:cubicBezTo>
                      <a:pt x="297" y="427"/>
                      <a:pt x="548" y="198"/>
                      <a:pt x="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1640758" y="4429867"/>
                <a:ext cx="78878" cy="59492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82" extrusionOk="0">
                    <a:moveTo>
                      <a:pt x="1301" y="0"/>
                    </a:moveTo>
                    <a:lnTo>
                      <a:pt x="1301" y="0"/>
                    </a:lnTo>
                    <a:cubicBezTo>
                      <a:pt x="1157" y="122"/>
                      <a:pt x="1012" y="236"/>
                      <a:pt x="868" y="343"/>
                    </a:cubicBezTo>
                    <a:cubicBezTo>
                      <a:pt x="579" y="563"/>
                      <a:pt x="282" y="769"/>
                      <a:pt x="0" y="982"/>
                    </a:cubicBezTo>
                    <a:cubicBezTo>
                      <a:pt x="396" y="822"/>
                      <a:pt x="784" y="609"/>
                      <a:pt x="1172" y="426"/>
                    </a:cubicBezTo>
                    <a:cubicBezTo>
                      <a:pt x="1233" y="289"/>
                      <a:pt x="1278" y="145"/>
                      <a:pt x="13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1562848" y="4173115"/>
                <a:ext cx="159090" cy="14297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2360" extrusionOk="0">
                    <a:moveTo>
                      <a:pt x="2268" y="1"/>
                    </a:moveTo>
                    <a:cubicBezTo>
                      <a:pt x="2017" y="61"/>
                      <a:pt x="1781" y="138"/>
                      <a:pt x="1545" y="236"/>
                    </a:cubicBezTo>
                    <a:lnTo>
                      <a:pt x="1537" y="244"/>
                    </a:lnTo>
                    <a:cubicBezTo>
                      <a:pt x="1066" y="701"/>
                      <a:pt x="548" y="1119"/>
                      <a:pt x="1" y="1492"/>
                    </a:cubicBezTo>
                    <a:cubicBezTo>
                      <a:pt x="69" y="1781"/>
                      <a:pt x="130" y="2070"/>
                      <a:pt x="206" y="2359"/>
                    </a:cubicBezTo>
                    <a:cubicBezTo>
                      <a:pt x="396" y="2215"/>
                      <a:pt x="586" y="2078"/>
                      <a:pt x="792" y="1948"/>
                    </a:cubicBezTo>
                    <a:cubicBezTo>
                      <a:pt x="1142" y="1712"/>
                      <a:pt x="1522" y="1507"/>
                      <a:pt x="1910" y="1324"/>
                    </a:cubicBezTo>
                    <a:cubicBezTo>
                      <a:pt x="2169" y="1111"/>
                      <a:pt x="2412" y="868"/>
                      <a:pt x="2625" y="602"/>
                    </a:cubicBezTo>
                    <a:cubicBezTo>
                      <a:pt x="2557" y="373"/>
                      <a:pt x="2435" y="168"/>
                      <a:pt x="22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"/>
              <p:cNvSpPr/>
              <p:nvPr/>
            </p:nvSpPr>
            <p:spPr>
              <a:xfrm>
                <a:off x="1134646" y="3378989"/>
                <a:ext cx="68276" cy="184413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304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37" y="905"/>
                      <a:pt x="465" y="1818"/>
                      <a:pt x="617" y="2739"/>
                    </a:cubicBezTo>
                    <a:cubicBezTo>
                      <a:pt x="792" y="2838"/>
                      <a:pt x="959" y="2937"/>
                      <a:pt x="1127" y="3043"/>
                    </a:cubicBezTo>
                    <a:cubicBezTo>
                      <a:pt x="1081" y="2731"/>
                      <a:pt x="1020" y="2419"/>
                      <a:pt x="952" y="2107"/>
                    </a:cubicBezTo>
                    <a:cubicBezTo>
                      <a:pt x="807" y="1408"/>
                      <a:pt x="594" y="715"/>
                      <a:pt x="320" y="53"/>
                    </a:cubicBezTo>
                    <a:cubicBezTo>
                      <a:pt x="214" y="31"/>
                      <a:pt x="107" y="1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"/>
              <p:cNvSpPr/>
              <p:nvPr/>
            </p:nvSpPr>
            <p:spPr>
              <a:xfrm>
                <a:off x="1030018" y="3384017"/>
                <a:ext cx="80756" cy="131464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2170" extrusionOk="0">
                    <a:moveTo>
                      <a:pt x="138" y="1"/>
                    </a:moveTo>
                    <a:cubicBezTo>
                      <a:pt x="92" y="16"/>
                      <a:pt x="46" y="31"/>
                      <a:pt x="1" y="46"/>
                    </a:cubicBezTo>
                    <a:cubicBezTo>
                      <a:pt x="290" y="663"/>
                      <a:pt x="579" y="1287"/>
                      <a:pt x="754" y="1948"/>
                    </a:cubicBezTo>
                    <a:cubicBezTo>
                      <a:pt x="952" y="2017"/>
                      <a:pt x="1142" y="2093"/>
                      <a:pt x="1332" y="2169"/>
                    </a:cubicBezTo>
                    <a:cubicBezTo>
                      <a:pt x="1013" y="1408"/>
                      <a:pt x="617" y="678"/>
                      <a:pt x="1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967799" y="3395528"/>
                <a:ext cx="80696" cy="9687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599" extrusionOk="0">
                    <a:moveTo>
                      <a:pt x="678" y="1"/>
                    </a:moveTo>
                    <a:cubicBezTo>
                      <a:pt x="449" y="107"/>
                      <a:pt x="221" y="237"/>
                      <a:pt x="1" y="359"/>
                    </a:cubicBezTo>
                    <a:cubicBezTo>
                      <a:pt x="107" y="488"/>
                      <a:pt x="214" y="610"/>
                      <a:pt x="313" y="739"/>
                    </a:cubicBezTo>
                    <a:cubicBezTo>
                      <a:pt x="487" y="960"/>
                      <a:pt x="655" y="1195"/>
                      <a:pt x="807" y="1431"/>
                    </a:cubicBezTo>
                    <a:cubicBezTo>
                      <a:pt x="982" y="1485"/>
                      <a:pt x="1157" y="1538"/>
                      <a:pt x="1332" y="1599"/>
                    </a:cubicBezTo>
                    <a:cubicBezTo>
                      <a:pt x="1149" y="1051"/>
                      <a:pt x="929" y="518"/>
                      <a:pt x="6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1645787" y="4337659"/>
                <a:ext cx="43438" cy="2544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420" extrusionOk="0">
                    <a:moveTo>
                      <a:pt x="610" y="1"/>
                    </a:moveTo>
                    <a:cubicBezTo>
                      <a:pt x="412" y="145"/>
                      <a:pt x="206" y="282"/>
                      <a:pt x="1" y="419"/>
                    </a:cubicBezTo>
                    <a:cubicBezTo>
                      <a:pt x="100" y="389"/>
                      <a:pt x="199" y="351"/>
                      <a:pt x="290" y="320"/>
                    </a:cubicBezTo>
                    <a:cubicBezTo>
                      <a:pt x="427" y="275"/>
                      <a:pt x="572" y="237"/>
                      <a:pt x="716" y="198"/>
                    </a:cubicBezTo>
                    <a:cubicBezTo>
                      <a:pt x="670" y="138"/>
                      <a:pt x="640" y="69"/>
                      <a:pt x="6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1489543" y="3844511"/>
                <a:ext cx="159090" cy="12631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2085" extrusionOk="0">
                    <a:moveTo>
                      <a:pt x="2580" y="0"/>
                    </a:moveTo>
                    <a:cubicBezTo>
                      <a:pt x="1659" y="464"/>
                      <a:pt x="815" y="1065"/>
                      <a:pt x="1" y="1704"/>
                    </a:cubicBezTo>
                    <a:cubicBezTo>
                      <a:pt x="47" y="1826"/>
                      <a:pt x="100" y="1955"/>
                      <a:pt x="145" y="2085"/>
                    </a:cubicBezTo>
                    <a:cubicBezTo>
                      <a:pt x="328" y="1902"/>
                      <a:pt x="526" y="1735"/>
                      <a:pt x="724" y="1575"/>
                    </a:cubicBezTo>
                    <a:cubicBezTo>
                      <a:pt x="1226" y="1172"/>
                      <a:pt x="1758" y="814"/>
                      <a:pt x="2329" y="517"/>
                    </a:cubicBezTo>
                    <a:cubicBezTo>
                      <a:pt x="2390" y="449"/>
                      <a:pt x="2443" y="388"/>
                      <a:pt x="2496" y="320"/>
                    </a:cubicBezTo>
                    <a:cubicBezTo>
                      <a:pt x="2542" y="259"/>
                      <a:pt x="2588" y="198"/>
                      <a:pt x="2626" y="137"/>
                    </a:cubicBezTo>
                    <a:cubicBezTo>
                      <a:pt x="2610" y="99"/>
                      <a:pt x="2595" y="53"/>
                      <a:pt x="25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1583144" y="4268534"/>
                <a:ext cx="118499" cy="106989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766" extrusionOk="0">
                    <a:moveTo>
                      <a:pt x="1956" y="0"/>
                    </a:moveTo>
                    <a:cubicBezTo>
                      <a:pt x="1895" y="23"/>
                      <a:pt x="1826" y="54"/>
                      <a:pt x="1765" y="84"/>
                    </a:cubicBezTo>
                    <a:cubicBezTo>
                      <a:pt x="1278" y="487"/>
                      <a:pt x="753" y="853"/>
                      <a:pt x="213" y="1187"/>
                    </a:cubicBezTo>
                    <a:cubicBezTo>
                      <a:pt x="145" y="1233"/>
                      <a:pt x="69" y="1271"/>
                      <a:pt x="0" y="1317"/>
                    </a:cubicBezTo>
                    <a:cubicBezTo>
                      <a:pt x="38" y="1461"/>
                      <a:pt x="76" y="1613"/>
                      <a:pt x="114" y="1766"/>
                    </a:cubicBezTo>
                    <a:cubicBezTo>
                      <a:pt x="594" y="1400"/>
                      <a:pt x="1111" y="1073"/>
                      <a:pt x="1598" y="716"/>
                    </a:cubicBezTo>
                    <a:cubicBezTo>
                      <a:pt x="1636" y="465"/>
                      <a:pt x="1796" y="229"/>
                      <a:pt x="1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1233275" y="3400193"/>
                <a:ext cx="24051" cy="195439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226" extrusionOk="0">
                    <a:moveTo>
                      <a:pt x="1" y="0"/>
                    </a:moveTo>
                    <a:cubicBezTo>
                      <a:pt x="1" y="1004"/>
                      <a:pt x="1" y="2016"/>
                      <a:pt x="24" y="3020"/>
                    </a:cubicBezTo>
                    <a:cubicBezTo>
                      <a:pt x="24" y="3028"/>
                      <a:pt x="24" y="3028"/>
                      <a:pt x="24" y="3036"/>
                    </a:cubicBezTo>
                    <a:cubicBezTo>
                      <a:pt x="107" y="3104"/>
                      <a:pt x="183" y="3165"/>
                      <a:pt x="267" y="3226"/>
                    </a:cubicBezTo>
                    <a:cubicBezTo>
                      <a:pt x="290" y="3005"/>
                      <a:pt x="313" y="2785"/>
                      <a:pt x="328" y="2556"/>
                    </a:cubicBezTo>
                    <a:cubicBezTo>
                      <a:pt x="396" y="1742"/>
                      <a:pt x="389" y="921"/>
                      <a:pt x="305" y="99"/>
                    </a:cubicBezTo>
                    <a:cubicBezTo>
                      <a:pt x="206" y="61"/>
                      <a:pt x="100" y="3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1329179" y="3490523"/>
                <a:ext cx="83483" cy="212039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3500" extrusionOk="0">
                    <a:moveTo>
                      <a:pt x="1377" y="0"/>
                    </a:moveTo>
                    <a:cubicBezTo>
                      <a:pt x="1233" y="0"/>
                      <a:pt x="1088" y="23"/>
                      <a:pt x="944" y="31"/>
                    </a:cubicBezTo>
                    <a:cubicBezTo>
                      <a:pt x="898" y="221"/>
                      <a:pt x="852" y="419"/>
                      <a:pt x="814" y="609"/>
                    </a:cubicBezTo>
                    <a:cubicBezTo>
                      <a:pt x="738" y="989"/>
                      <a:pt x="677" y="1377"/>
                      <a:pt x="540" y="1735"/>
                    </a:cubicBezTo>
                    <a:cubicBezTo>
                      <a:pt x="365" y="2168"/>
                      <a:pt x="175" y="2587"/>
                      <a:pt x="0" y="3021"/>
                    </a:cubicBezTo>
                    <a:cubicBezTo>
                      <a:pt x="61" y="3097"/>
                      <a:pt x="130" y="3180"/>
                      <a:pt x="190" y="3264"/>
                    </a:cubicBezTo>
                    <a:cubicBezTo>
                      <a:pt x="244" y="3340"/>
                      <a:pt x="305" y="3424"/>
                      <a:pt x="358" y="3500"/>
                    </a:cubicBezTo>
                    <a:cubicBezTo>
                      <a:pt x="449" y="3241"/>
                      <a:pt x="556" y="2983"/>
                      <a:pt x="655" y="2724"/>
                    </a:cubicBezTo>
                    <a:cubicBezTo>
                      <a:pt x="731" y="2420"/>
                      <a:pt x="807" y="2123"/>
                      <a:pt x="875" y="1819"/>
                    </a:cubicBezTo>
                    <a:cubicBezTo>
                      <a:pt x="966" y="1446"/>
                      <a:pt x="1058" y="1081"/>
                      <a:pt x="1172" y="708"/>
                    </a:cubicBezTo>
                    <a:cubicBezTo>
                      <a:pt x="1248" y="480"/>
                      <a:pt x="1316" y="244"/>
                      <a:pt x="13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1280288" y="3452719"/>
                <a:ext cx="56766" cy="193198"/>
              </a:xfrm>
              <a:custGeom>
                <a:avLst/>
                <a:gdLst/>
                <a:ahLst/>
                <a:cxnLst/>
                <a:rect l="l" t="t" r="r" b="b"/>
                <a:pathLst>
                  <a:path w="937" h="3189" extrusionOk="0">
                    <a:moveTo>
                      <a:pt x="556" y="0"/>
                    </a:moveTo>
                    <a:cubicBezTo>
                      <a:pt x="533" y="175"/>
                      <a:pt x="511" y="350"/>
                      <a:pt x="495" y="525"/>
                    </a:cubicBezTo>
                    <a:cubicBezTo>
                      <a:pt x="374" y="1286"/>
                      <a:pt x="214" y="2047"/>
                      <a:pt x="1" y="2792"/>
                    </a:cubicBezTo>
                    <a:cubicBezTo>
                      <a:pt x="138" y="2922"/>
                      <a:pt x="267" y="3051"/>
                      <a:pt x="396" y="3188"/>
                    </a:cubicBezTo>
                    <a:cubicBezTo>
                      <a:pt x="511" y="2709"/>
                      <a:pt x="609" y="2237"/>
                      <a:pt x="693" y="1750"/>
                    </a:cubicBezTo>
                    <a:cubicBezTo>
                      <a:pt x="769" y="1309"/>
                      <a:pt x="868" y="868"/>
                      <a:pt x="937" y="419"/>
                    </a:cubicBezTo>
                    <a:cubicBezTo>
                      <a:pt x="800" y="289"/>
                      <a:pt x="670" y="153"/>
                      <a:pt x="5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1276168" y="3417702"/>
                <a:ext cx="18054" cy="12261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02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107"/>
                      <a:pt x="16" y="221"/>
                      <a:pt x="23" y="327"/>
                    </a:cubicBezTo>
                    <a:cubicBezTo>
                      <a:pt x="54" y="890"/>
                      <a:pt x="54" y="1461"/>
                      <a:pt x="16" y="2024"/>
                    </a:cubicBezTo>
                    <a:cubicBezTo>
                      <a:pt x="76" y="1727"/>
                      <a:pt x="137" y="1400"/>
                      <a:pt x="175" y="1103"/>
                    </a:cubicBezTo>
                    <a:cubicBezTo>
                      <a:pt x="213" y="807"/>
                      <a:pt x="251" y="510"/>
                      <a:pt x="297" y="213"/>
                    </a:cubicBezTo>
                    <a:cubicBezTo>
                      <a:pt x="206" y="137"/>
                      <a:pt x="107" y="6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1640758" y="4563514"/>
                <a:ext cx="23082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412" extrusionOk="0">
                    <a:moveTo>
                      <a:pt x="381" y="1"/>
                    </a:moveTo>
                    <a:lnTo>
                      <a:pt x="381" y="1"/>
                    </a:lnTo>
                    <a:cubicBezTo>
                      <a:pt x="251" y="46"/>
                      <a:pt x="122" y="92"/>
                      <a:pt x="0" y="130"/>
                    </a:cubicBezTo>
                    <a:lnTo>
                      <a:pt x="69" y="411"/>
                    </a:lnTo>
                    <a:cubicBezTo>
                      <a:pt x="175" y="274"/>
                      <a:pt x="274" y="138"/>
                      <a:pt x="3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1457312" y="3640769"/>
                <a:ext cx="100506" cy="130979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162" extrusionOk="0">
                    <a:moveTo>
                      <a:pt x="1088" y="0"/>
                    </a:moveTo>
                    <a:lnTo>
                      <a:pt x="951" y="244"/>
                    </a:lnTo>
                    <a:cubicBezTo>
                      <a:pt x="617" y="868"/>
                      <a:pt x="312" y="1514"/>
                      <a:pt x="0" y="2161"/>
                    </a:cubicBezTo>
                    <a:cubicBezTo>
                      <a:pt x="518" y="1461"/>
                      <a:pt x="1065" y="792"/>
                      <a:pt x="1659" y="145"/>
                    </a:cubicBezTo>
                    <a:cubicBezTo>
                      <a:pt x="1469" y="99"/>
                      <a:pt x="1278" y="54"/>
                      <a:pt x="10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1061824" y="3376020"/>
                <a:ext cx="84391" cy="155576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568" extrusionOk="0">
                    <a:moveTo>
                      <a:pt x="543" y="0"/>
                    </a:moveTo>
                    <a:cubicBezTo>
                      <a:pt x="362" y="0"/>
                      <a:pt x="182" y="16"/>
                      <a:pt x="1" y="41"/>
                    </a:cubicBezTo>
                    <a:cubicBezTo>
                      <a:pt x="533" y="817"/>
                      <a:pt x="967" y="1654"/>
                      <a:pt x="1309" y="2529"/>
                    </a:cubicBezTo>
                    <a:lnTo>
                      <a:pt x="1393" y="2567"/>
                    </a:lnTo>
                    <a:cubicBezTo>
                      <a:pt x="1233" y="1708"/>
                      <a:pt x="1020" y="856"/>
                      <a:pt x="799" y="11"/>
                    </a:cubicBezTo>
                    <a:cubicBezTo>
                      <a:pt x="714" y="4"/>
                      <a:pt x="629" y="0"/>
                      <a:pt x="5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1371587" y="3508455"/>
                <a:ext cx="93600" cy="260989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4308" extrusionOk="0">
                    <a:moveTo>
                      <a:pt x="1316" y="1"/>
                    </a:moveTo>
                    <a:cubicBezTo>
                      <a:pt x="1179" y="305"/>
                      <a:pt x="1058" y="625"/>
                      <a:pt x="936" y="937"/>
                    </a:cubicBezTo>
                    <a:cubicBezTo>
                      <a:pt x="738" y="1469"/>
                      <a:pt x="525" y="1987"/>
                      <a:pt x="327" y="2512"/>
                    </a:cubicBezTo>
                    <a:cubicBezTo>
                      <a:pt x="282" y="2687"/>
                      <a:pt x="236" y="2862"/>
                      <a:pt x="183" y="3037"/>
                    </a:cubicBezTo>
                    <a:cubicBezTo>
                      <a:pt x="130" y="3257"/>
                      <a:pt x="69" y="3478"/>
                      <a:pt x="0" y="3698"/>
                    </a:cubicBezTo>
                    <a:cubicBezTo>
                      <a:pt x="137" y="3904"/>
                      <a:pt x="274" y="4102"/>
                      <a:pt x="403" y="4307"/>
                    </a:cubicBezTo>
                    <a:cubicBezTo>
                      <a:pt x="449" y="4178"/>
                      <a:pt x="495" y="4041"/>
                      <a:pt x="540" y="3911"/>
                    </a:cubicBezTo>
                    <a:cubicBezTo>
                      <a:pt x="654" y="3516"/>
                      <a:pt x="769" y="3120"/>
                      <a:pt x="890" y="2732"/>
                    </a:cubicBezTo>
                    <a:cubicBezTo>
                      <a:pt x="1088" y="2078"/>
                      <a:pt x="1347" y="1446"/>
                      <a:pt x="1545" y="800"/>
                    </a:cubicBezTo>
                    <a:cubicBezTo>
                      <a:pt x="1507" y="495"/>
                      <a:pt x="1469" y="206"/>
                      <a:pt x="13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889465" y="3428728"/>
                <a:ext cx="92691" cy="4434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732" extrusionOk="0">
                    <a:moveTo>
                      <a:pt x="951" y="1"/>
                    </a:moveTo>
                    <a:cubicBezTo>
                      <a:pt x="654" y="168"/>
                      <a:pt x="327" y="297"/>
                      <a:pt x="0" y="381"/>
                    </a:cubicBezTo>
                    <a:cubicBezTo>
                      <a:pt x="510" y="480"/>
                      <a:pt x="1020" y="594"/>
                      <a:pt x="1529" y="731"/>
                    </a:cubicBezTo>
                    <a:cubicBezTo>
                      <a:pt x="1347" y="480"/>
                      <a:pt x="1157" y="237"/>
                      <a:pt x="9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1652269" y="4585203"/>
                <a:ext cx="27686" cy="20192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3" extrusionOk="0">
                    <a:moveTo>
                      <a:pt x="396" y="0"/>
                    </a:moveTo>
                    <a:lnTo>
                      <a:pt x="396" y="0"/>
                    </a:lnTo>
                    <a:cubicBezTo>
                      <a:pt x="267" y="175"/>
                      <a:pt x="130" y="350"/>
                      <a:pt x="0" y="525"/>
                    </a:cubicBezTo>
                    <a:cubicBezTo>
                      <a:pt x="39" y="708"/>
                      <a:pt x="84" y="898"/>
                      <a:pt x="130" y="1088"/>
                    </a:cubicBezTo>
                    <a:cubicBezTo>
                      <a:pt x="175" y="1294"/>
                      <a:pt x="214" y="1499"/>
                      <a:pt x="236" y="1704"/>
                    </a:cubicBezTo>
                    <a:cubicBezTo>
                      <a:pt x="381" y="2237"/>
                      <a:pt x="434" y="2785"/>
                      <a:pt x="404" y="3332"/>
                    </a:cubicBezTo>
                    <a:cubicBezTo>
                      <a:pt x="457" y="2572"/>
                      <a:pt x="389" y="1088"/>
                      <a:pt x="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1180749" y="3387289"/>
                <a:ext cx="29988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583" extrusionOk="0">
                    <a:moveTo>
                      <a:pt x="0" y="0"/>
                    </a:moveTo>
                    <a:cubicBezTo>
                      <a:pt x="31" y="91"/>
                      <a:pt x="69" y="175"/>
                      <a:pt x="99" y="259"/>
                    </a:cubicBezTo>
                    <a:cubicBezTo>
                      <a:pt x="252" y="692"/>
                      <a:pt x="381" y="1134"/>
                      <a:pt x="495" y="1582"/>
                    </a:cubicBezTo>
                    <a:cubicBezTo>
                      <a:pt x="487" y="1096"/>
                      <a:pt x="487" y="601"/>
                      <a:pt x="487" y="114"/>
                    </a:cubicBezTo>
                    <a:lnTo>
                      <a:pt x="312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1341174" y="3490523"/>
                <a:ext cx="22173" cy="9317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538" extrusionOk="0">
                    <a:moveTo>
                      <a:pt x="289" y="0"/>
                    </a:moveTo>
                    <a:cubicBezTo>
                      <a:pt x="236" y="320"/>
                      <a:pt x="167" y="647"/>
                      <a:pt x="107" y="966"/>
                    </a:cubicBezTo>
                    <a:cubicBezTo>
                      <a:pt x="69" y="1157"/>
                      <a:pt x="38" y="1347"/>
                      <a:pt x="0" y="1537"/>
                    </a:cubicBezTo>
                    <a:cubicBezTo>
                      <a:pt x="167" y="1043"/>
                      <a:pt x="251" y="525"/>
                      <a:pt x="365" y="8"/>
                    </a:cubicBezTo>
                    <a:cubicBezTo>
                      <a:pt x="342" y="8"/>
                      <a:pt x="327" y="0"/>
                      <a:pt x="3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1511716" y="3883224"/>
                <a:ext cx="180233" cy="177022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2922" extrusionOk="0">
                    <a:moveTo>
                      <a:pt x="2587" y="0"/>
                    </a:moveTo>
                    <a:cubicBezTo>
                      <a:pt x="2465" y="53"/>
                      <a:pt x="2336" y="114"/>
                      <a:pt x="2206" y="183"/>
                    </a:cubicBezTo>
                    <a:cubicBezTo>
                      <a:pt x="2092" y="320"/>
                      <a:pt x="1963" y="457"/>
                      <a:pt x="1834" y="586"/>
                    </a:cubicBezTo>
                    <a:cubicBezTo>
                      <a:pt x="1316" y="1126"/>
                      <a:pt x="746" y="1613"/>
                      <a:pt x="137" y="2054"/>
                    </a:cubicBezTo>
                    <a:lnTo>
                      <a:pt x="0" y="2146"/>
                    </a:lnTo>
                    <a:cubicBezTo>
                      <a:pt x="76" y="2404"/>
                      <a:pt x="145" y="2663"/>
                      <a:pt x="198" y="2922"/>
                    </a:cubicBezTo>
                    <a:cubicBezTo>
                      <a:pt x="403" y="2785"/>
                      <a:pt x="616" y="2648"/>
                      <a:pt x="829" y="2518"/>
                    </a:cubicBezTo>
                    <a:cubicBezTo>
                      <a:pt x="921" y="2442"/>
                      <a:pt x="1012" y="2374"/>
                      <a:pt x="1103" y="2298"/>
                    </a:cubicBezTo>
                    <a:cubicBezTo>
                      <a:pt x="1476" y="1994"/>
                      <a:pt x="1849" y="1674"/>
                      <a:pt x="2191" y="1332"/>
                    </a:cubicBezTo>
                    <a:cubicBezTo>
                      <a:pt x="2488" y="1050"/>
                      <a:pt x="2747" y="731"/>
                      <a:pt x="2975" y="396"/>
                    </a:cubicBezTo>
                    <a:cubicBezTo>
                      <a:pt x="2853" y="259"/>
                      <a:pt x="2716" y="137"/>
                      <a:pt x="25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1529649" y="3995666"/>
                <a:ext cx="175205" cy="139703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306" extrusionOk="0">
                    <a:moveTo>
                      <a:pt x="2892" y="1"/>
                    </a:moveTo>
                    <a:lnTo>
                      <a:pt x="2892" y="1"/>
                    </a:lnTo>
                    <a:cubicBezTo>
                      <a:pt x="2276" y="191"/>
                      <a:pt x="1675" y="449"/>
                      <a:pt x="1112" y="777"/>
                    </a:cubicBezTo>
                    <a:cubicBezTo>
                      <a:pt x="997" y="830"/>
                      <a:pt x="891" y="898"/>
                      <a:pt x="784" y="967"/>
                    </a:cubicBezTo>
                    <a:cubicBezTo>
                      <a:pt x="571" y="1134"/>
                      <a:pt x="351" y="1294"/>
                      <a:pt x="138" y="1446"/>
                    </a:cubicBezTo>
                    <a:lnTo>
                      <a:pt x="1" y="1545"/>
                    </a:lnTo>
                    <a:cubicBezTo>
                      <a:pt x="8" y="1621"/>
                      <a:pt x="24" y="1697"/>
                      <a:pt x="39" y="1773"/>
                    </a:cubicBezTo>
                    <a:cubicBezTo>
                      <a:pt x="62" y="1956"/>
                      <a:pt x="92" y="2131"/>
                      <a:pt x="122" y="2306"/>
                    </a:cubicBezTo>
                    <a:cubicBezTo>
                      <a:pt x="442" y="2055"/>
                      <a:pt x="762" y="1796"/>
                      <a:pt x="1096" y="1560"/>
                    </a:cubicBezTo>
                    <a:cubicBezTo>
                      <a:pt x="1606" y="1195"/>
                      <a:pt x="2139" y="845"/>
                      <a:pt x="2580" y="396"/>
                    </a:cubicBezTo>
                    <a:cubicBezTo>
                      <a:pt x="2686" y="282"/>
                      <a:pt x="2785" y="168"/>
                      <a:pt x="2877" y="39"/>
                    </a:cubicBezTo>
                    <a:cubicBezTo>
                      <a:pt x="2884" y="31"/>
                      <a:pt x="2884" y="16"/>
                      <a:pt x="28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1413511" y="3621867"/>
                <a:ext cx="88087" cy="18071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2983" extrusionOk="0">
                    <a:moveTo>
                      <a:pt x="1218" y="0"/>
                    </a:moveTo>
                    <a:cubicBezTo>
                      <a:pt x="1066" y="259"/>
                      <a:pt x="929" y="525"/>
                      <a:pt x="799" y="792"/>
                    </a:cubicBezTo>
                    <a:cubicBezTo>
                      <a:pt x="556" y="1294"/>
                      <a:pt x="351" y="1804"/>
                      <a:pt x="160" y="2329"/>
                    </a:cubicBezTo>
                    <a:cubicBezTo>
                      <a:pt x="130" y="2450"/>
                      <a:pt x="92" y="2572"/>
                      <a:pt x="61" y="2694"/>
                    </a:cubicBezTo>
                    <a:cubicBezTo>
                      <a:pt x="39" y="2762"/>
                      <a:pt x="16" y="2823"/>
                      <a:pt x="1" y="2892"/>
                    </a:cubicBezTo>
                    <a:lnTo>
                      <a:pt x="54" y="2983"/>
                    </a:lnTo>
                    <a:cubicBezTo>
                      <a:pt x="274" y="2534"/>
                      <a:pt x="495" y="2085"/>
                      <a:pt x="708" y="1629"/>
                    </a:cubicBezTo>
                    <a:cubicBezTo>
                      <a:pt x="875" y="1279"/>
                      <a:pt x="1050" y="921"/>
                      <a:pt x="1241" y="571"/>
                    </a:cubicBezTo>
                    <a:cubicBezTo>
                      <a:pt x="1309" y="442"/>
                      <a:pt x="1385" y="305"/>
                      <a:pt x="1454" y="175"/>
                    </a:cubicBezTo>
                    <a:cubicBezTo>
                      <a:pt x="1370" y="130"/>
                      <a:pt x="1294" y="69"/>
                      <a:pt x="1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1597866" y="4369950"/>
                <a:ext cx="121286" cy="108806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796" extrusionOk="0">
                    <a:moveTo>
                      <a:pt x="1743" y="0"/>
                    </a:moveTo>
                    <a:cubicBezTo>
                      <a:pt x="1538" y="46"/>
                      <a:pt x="1332" y="99"/>
                      <a:pt x="1134" y="168"/>
                    </a:cubicBezTo>
                    <a:cubicBezTo>
                      <a:pt x="746" y="297"/>
                      <a:pt x="381" y="464"/>
                      <a:pt x="1" y="616"/>
                    </a:cubicBezTo>
                    <a:cubicBezTo>
                      <a:pt x="107" y="1012"/>
                      <a:pt x="206" y="1408"/>
                      <a:pt x="313" y="1796"/>
                    </a:cubicBezTo>
                    <a:cubicBezTo>
                      <a:pt x="617" y="1552"/>
                      <a:pt x="952" y="1324"/>
                      <a:pt x="1271" y="1088"/>
                    </a:cubicBezTo>
                    <a:cubicBezTo>
                      <a:pt x="1522" y="906"/>
                      <a:pt x="1766" y="708"/>
                      <a:pt x="2002" y="502"/>
                    </a:cubicBezTo>
                    <a:cubicBezTo>
                      <a:pt x="1986" y="457"/>
                      <a:pt x="1971" y="411"/>
                      <a:pt x="1956" y="373"/>
                    </a:cubicBezTo>
                    <a:cubicBezTo>
                      <a:pt x="1903" y="236"/>
                      <a:pt x="1834" y="114"/>
                      <a:pt x="17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1437017" y="3658763"/>
                <a:ext cx="146610" cy="199619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295" extrusionOk="0">
                    <a:moveTo>
                      <a:pt x="2382" y="0"/>
                    </a:moveTo>
                    <a:cubicBezTo>
                      <a:pt x="1583" y="829"/>
                      <a:pt x="883" y="1758"/>
                      <a:pt x="198" y="2686"/>
                    </a:cubicBezTo>
                    <a:lnTo>
                      <a:pt x="1" y="2952"/>
                    </a:lnTo>
                    <a:cubicBezTo>
                      <a:pt x="69" y="3066"/>
                      <a:pt x="130" y="3180"/>
                      <a:pt x="191" y="3294"/>
                    </a:cubicBezTo>
                    <a:cubicBezTo>
                      <a:pt x="343" y="3036"/>
                      <a:pt x="503" y="2777"/>
                      <a:pt x="662" y="2526"/>
                    </a:cubicBezTo>
                    <a:cubicBezTo>
                      <a:pt x="1180" y="1727"/>
                      <a:pt x="1758" y="974"/>
                      <a:pt x="2298" y="190"/>
                    </a:cubicBezTo>
                    <a:cubicBezTo>
                      <a:pt x="2336" y="137"/>
                      <a:pt x="2374" y="76"/>
                      <a:pt x="2420" y="15"/>
                    </a:cubicBezTo>
                    <a:lnTo>
                      <a:pt x="23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1461008" y="3674393"/>
                <a:ext cx="169631" cy="211191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3486" extrusionOk="0">
                    <a:moveTo>
                      <a:pt x="2321" y="1"/>
                    </a:moveTo>
                    <a:cubicBezTo>
                      <a:pt x="2062" y="389"/>
                      <a:pt x="1780" y="769"/>
                      <a:pt x="1499" y="1142"/>
                    </a:cubicBezTo>
                    <a:cubicBezTo>
                      <a:pt x="959" y="1888"/>
                      <a:pt x="464" y="2656"/>
                      <a:pt x="0" y="3440"/>
                    </a:cubicBezTo>
                    <a:lnTo>
                      <a:pt x="23" y="3485"/>
                    </a:lnTo>
                    <a:cubicBezTo>
                      <a:pt x="753" y="2801"/>
                      <a:pt x="1552" y="2169"/>
                      <a:pt x="2351" y="1553"/>
                    </a:cubicBezTo>
                    <a:lnTo>
                      <a:pt x="2800" y="1195"/>
                    </a:lnTo>
                    <a:cubicBezTo>
                      <a:pt x="2739" y="754"/>
                      <a:pt x="2610" y="313"/>
                      <a:pt x="23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862687" y="3451810"/>
                <a:ext cx="803930" cy="1236671"/>
              </a:xfrm>
              <a:custGeom>
                <a:avLst/>
                <a:gdLst/>
                <a:ahLst/>
                <a:cxnLst/>
                <a:rect l="l" t="t" r="r" b="b"/>
                <a:pathLst>
                  <a:path w="13270" h="20413" extrusionOk="0">
                    <a:moveTo>
                      <a:pt x="435" y="0"/>
                    </a:moveTo>
                    <a:cubicBezTo>
                      <a:pt x="330" y="23"/>
                      <a:pt x="216" y="33"/>
                      <a:pt x="104" y="33"/>
                    </a:cubicBezTo>
                    <a:cubicBezTo>
                      <a:pt x="70" y="33"/>
                      <a:pt x="35" y="32"/>
                      <a:pt x="1" y="31"/>
                    </a:cubicBezTo>
                    <a:lnTo>
                      <a:pt x="1" y="31"/>
                    </a:lnTo>
                    <a:cubicBezTo>
                      <a:pt x="914" y="221"/>
                      <a:pt x="1652" y="883"/>
                      <a:pt x="1949" y="1765"/>
                    </a:cubicBezTo>
                    <a:cubicBezTo>
                      <a:pt x="2222" y="2640"/>
                      <a:pt x="2055" y="3736"/>
                      <a:pt x="2732" y="4367"/>
                    </a:cubicBezTo>
                    <a:cubicBezTo>
                      <a:pt x="3356" y="4953"/>
                      <a:pt x="4459" y="4854"/>
                      <a:pt x="4992" y="5524"/>
                    </a:cubicBezTo>
                    <a:cubicBezTo>
                      <a:pt x="5578" y="6262"/>
                      <a:pt x="5098" y="7403"/>
                      <a:pt x="5509" y="8247"/>
                    </a:cubicBezTo>
                    <a:cubicBezTo>
                      <a:pt x="5958" y="9175"/>
                      <a:pt x="7320" y="9419"/>
                      <a:pt x="7662" y="10393"/>
                    </a:cubicBezTo>
                    <a:cubicBezTo>
                      <a:pt x="7959" y="11222"/>
                      <a:pt x="7358" y="12295"/>
                      <a:pt x="7929" y="12964"/>
                    </a:cubicBezTo>
                    <a:cubicBezTo>
                      <a:pt x="8263" y="13367"/>
                      <a:pt x="8902" y="13436"/>
                      <a:pt x="9214" y="13854"/>
                    </a:cubicBezTo>
                    <a:cubicBezTo>
                      <a:pt x="9595" y="14356"/>
                      <a:pt x="9344" y="15094"/>
                      <a:pt x="9503" y="15711"/>
                    </a:cubicBezTo>
                    <a:cubicBezTo>
                      <a:pt x="9716" y="16532"/>
                      <a:pt x="10591" y="16958"/>
                      <a:pt x="11276" y="17453"/>
                    </a:cubicBezTo>
                    <a:cubicBezTo>
                      <a:pt x="12257" y="18183"/>
                      <a:pt x="12957" y="19233"/>
                      <a:pt x="13269" y="20412"/>
                    </a:cubicBezTo>
                    <a:cubicBezTo>
                      <a:pt x="13239" y="20207"/>
                      <a:pt x="13208" y="20002"/>
                      <a:pt x="13163" y="19796"/>
                    </a:cubicBezTo>
                    <a:cubicBezTo>
                      <a:pt x="12455" y="16783"/>
                      <a:pt x="11542" y="13938"/>
                      <a:pt x="11048" y="10750"/>
                    </a:cubicBezTo>
                    <a:cubicBezTo>
                      <a:pt x="10675" y="8232"/>
                      <a:pt x="9427" y="6033"/>
                      <a:pt x="7890" y="3903"/>
                    </a:cubicBezTo>
                    <a:cubicBezTo>
                      <a:pt x="6057" y="1476"/>
                      <a:pt x="3265" y="556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1329179" y="4156091"/>
                <a:ext cx="93176" cy="37379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617" extrusionOk="0">
                    <a:moveTo>
                      <a:pt x="8" y="0"/>
                    </a:moveTo>
                    <a:lnTo>
                      <a:pt x="0" y="99"/>
                    </a:lnTo>
                    <a:cubicBezTo>
                      <a:pt x="335" y="206"/>
                      <a:pt x="670" y="320"/>
                      <a:pt x="997" y="434"/>
                    </a:cubicBezTo>
                    <a:cubicBezTo>
                      <a:pt x="1180" y="495"/>
                      <a:pt x="1354" y="556"/>
                      <a:pt x="1537" y="616"/>
                    </a:cubicBezTo>
                    <a:cubicBezTo>
                      <a:pt x="1027" y="411"/>
                      <a:pt x="518" y="206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1331481" y="4103505"/>
                <a:ext cx="222641" cy="119893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19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61"/>
                      <a:pt x="16" y="313"/>
                      <a:pt x="0" y="473"/>
                    </a:cubicBezTo>
                    <a:cubicBezTo>
                      <a:pt x="1233" y="967"/>
                      <a:pt x="2465" y="1439"/>
                      <a:pt x="3675" y="1979"/>
                    </a:cubicBezTo>
                    <a:cubicBezTo>
                      <a:pt x="3607" y="1652"/>
                      <a:pt x="3538" y="1325"/>
                      <a:pt x="3477" y="990"/>
                    </a:cubicBezTo>
                    <a:cubicBezTo>
                      <a:pt x="3051" y="822"/>
                      <a:pt x="2617" y="670"/>
                      <a:pt x="2184" y="533"/>
                    </a:cubicBezTo>
                    <a:cubicBezTo>
                      <a:pt x="1469" y="313"/>
                      <a:pt x="738" y="138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"/>
              <p:cNvSpPr/>
              <p:nvPr/>
            </p:nvSpPr>
            <p:spPr>
              <a:xfrm>
                <a:off x="1178932" y="3812220"/>
                <a:ext cx="286737" cy="81181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1340" extrusionOk="0">
                    <a:moveTo>
                      <a:pt x="0" y="1"/>
                    </a:moveTo>
                    <a:cubicBezTo>
                      <a:pt x="23" y="92"/>
                      <a:pt x="46" y="176"/>
                      <a:pt x="61" y="267"/>
                    </a:cubicBezTo>
                    <a:cubicBezTo>
                      <a:pt x="342" y="282"/>
                      <a:pt x="632" y="297"/>
                      <a:pt x="921" y="328"/>
                    </a:cubicBezTo>
                    <a:cubicBezTo>
                      <a:pt x="2237" y="457"/>
                      <a:pt x="3500" y="860"/>
                      <a:pt x="4732" y="1340"/>
                    </a:cubicBezTo>
                    <a:cubicBezTo>
                      <a:pt x="4641" y="1134"/>
                      <a:pt x="4542" y="929"/>
                      <a:pt x="4436" y="731"/>
                    </a:cubicBezTo>
                    <a:cubicBezTo>
                      <a:pt x="3568" y="472"/>
                      <a:pt x="2678" y="290"/>
                      <a:pt x="1773" y="191"/>
                    </a:cubicBezTo>
                    <a:cubicBezTo>
                      <a:pt x="1195" y="130"/>
                      <a:pt x="616" y="61"/>
                      <a:pt x="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"/>
              <p:cNvSpPr/>
              <p:nvPr/>
            </p:nvSpPr>
            <p:spPr>
              <a:xfrm>
                <a:off x="1149428" y="3771690"/>
                <a:ext cx="160422" cy="3229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5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69"/>
                      <a:pt x="190" y="152"/>
                      <a:pt x="266" y="244"/>
                    </a:cubicBezTo>
                    <a:lnTo>
                      <a:pt x="282" y="274"/>
                    </a:lnTo>
                    <a:cubicBezTo>
                      <a:pt x="852" y="320"/>
                      <a:pt x="1415" y="403"/>
                      <a:pt x="1986" y="457"/>
                    </a:cubicBezTo>
                    <a:cubicBezTo>
                      <a:pt x="2206" y="479"/>
                      <a:pt x="2427" y="502"/>
                      <a:pt x="2648" y="533"/>
                    </a:cubicBezTo>
                    <a:cubicBezTo>
                      <a:pt x="1963" y="327"/>
                      <a:pt x="1271" y="167"/>
                      <a:pt x="563" y="61"/>
                    </a:cubicBezTo>
                    <a:cubicBezTo>
                      <a:pt x="381" y="38"/>
                      <a:pt x="190" y="1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"/>
              <p:cNvSpPr/>
              <p:nvPr/>
            </p:nvSpPr>
            <p:spPr>
              <a:xfrm>
                <a:off x="1255388" y="4009055"/>
                <a:ext cx="282193" cy="12631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085" extrusionOk="0">
                    <a:moveTo>
                      <a:pt x="1" y="0"/>
                    </a:moveTo>
                    <a:cubicBezTo>
                      <a:pt x="298" y="183"/>
                      <a:pt x="572" y="403"/>
                      <a:pt x="830" y="639"/>
                    </a:cubicBezTo>
                    <a:cubicBezTo>
                      <a:pt x="1279" y="761"/>
                      <a:pt x="1720" y="890"/>
                      <a:pt x="2154" y="1042"/>
                    </a:cubicBezTo>
                    <a:cubicBezTo>
                      <a:pt x="2846" y="1286"/>
                      <a:pt x="3508" y="1575"/>
                      <a:pt x="4178" y="1872"/>
                    </a:cubicBezTo>
                    <a:cubicBezTo>
                      <a:pt x="4338" y="1940"/>
                      <a:pt x="4497" y="2016"/>
                      <a:pt x="4657" y="2085"/>
                    </a:cubicBezTo>
                    <a:cubicBezTo>
                      <a:pt x="4619" y="1910"/>
                      <a:pt x="4589" y="1727"/>
                      <a:pt x="4566" y="1545"/>
                    </a:cubicBezTo>
                    <a:cubicBezTo>
                      <a:pt x="4513" y="1202"/>
                      <a:pt x="4444" y="867"/>
                      <a:pt x="4360" y="540"/>
                    </a:cubicBezTo>
                    <a:cubicBezTo>
                      <a:pt x="3501" y="441"/>
                      <a:pt x="2633" y="381"/>
                      <a:pt x="1766" y="282"/>
                    </a:cubicBezTo>
                    <a:cubicBezTo>
                      <a:pt x="1241" y="221"/>
                      <a:pt x="716" y="145"/>
                      <a:pt x="191" y="46"/>
                    </a:cubicBezTo>
                    <a:cubicBezTo>
                      <a:pt x="130" y="31"/>
                      <a:pt x="62" y="1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"/>
              <p:cNvSpPr/>
              <p:nvPr/>
            </p:nvSpPr>
            <p:spPr>
              <a:xfrm>
                <a:off x="1030927" y="3555468"/>
                <a:ext cx="204284" cy="29564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3" y="9"/>
                      <a:pt x="366" y="24"/>
                      <a:pt x="549" y="31"/>
                    </a:cubicBezTo>
                    <a:cubicBezTo>
                      <a:pt x="1500" y="107"/>
                      <a:pt x="2443" y="260"/>
                      <a:pt x="3371" y="488"/>
                    </a:cubicBezTo>
                    <a:cubicBezTo>
                      <a:pt x="3288" y="427"/>
                      <a:pt x="3211" y="374"/>
                      <a:pt x="3135" y="313"/>
                    </a:cubicBezTo>
                    <a:cubicBezTo>
                      <a:pt x="2915" y="282"/>
                      <a:pt x="2694" y="244"/>
                      <a:pt x="2473" y="214"/>
                    </a:cubicBezTo>
                    <a:cubicBezTo>
                      <a:pt x="1652" y="85"/>
                      <a:pt x="830" y="9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"/>
              <p:cNvSpPr/>
              <p:nvPr/>
            </p:nvSpPr>
            <p:spPr>
              <a:xfrm>
                <a:off x="1435199" y="4378250"/>
                <a:ext cx="165935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271" extrusionOk="0">
                    <a:moveTo>
                      <a:pt x="0" y="0"/>
                    </a:moveTo>
                    <a:cubicBezTo>
                      <a:pt x="0" y="145"/>
                      <a:pt x="23" y="282"/>
                      <a:pt x="53" y="419"/>
                    </a:cubicBezTo>
                    <a:cubicBezTo>
                      <a:pt x="61" y="434"/>
                      <a:pt x="69" y="449"/>
                      <a:pt x="69" y="464"/>
                    </a:cubicBezTo>
                    <a:lnTo>
                      <a:pt x="175" y="487"/>
                    </a:lnTo>
                    <a:cubicBezTo>
                      <a:pt x="533" y="586"/>
                      <a:pt x="898" y="670"/>
                      <a:pt x="1248" y="776"/>
                    </a:cubicBezTo>
                    <a:cubicBezTo>
                      <a:pt x="1697" y="906"/>
                      <a:pt x="2130" y="1058"/>
                      <a:pt x="2572" y="1210"/>
                    </a:cubicBezTo>
                    <a:lnTo>
                      <a:pt x="2739" y="1271"/>
                    </a:lnTo>
                    <a:cubicBezTo>
                      <a:pt x="2237" y="989"/>
                      <a:pt x="1720" y="738"/>
                      <a:pt x="1195" y="510"/>
                    </a:cubicBezTo>
                    <a:cubicBezTo>
                      <a:pt x="799" y="335"/>
                      <a:pt x="396" y="168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"/>
              <p:cNvSpPr/>
              <p:nvPr/>
            </p:nvSpPr>
            <p:spPr>
              <a:xfrm>
                <a:off x="1356380" y="4249147"/>
                <a:ext cx="20780" cy="884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4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3" y="39"/>
                      <a:pt x="107" y="69"/>
                      <a:pt x="160" y="100"/>
                    </a:cubicBezTo>
                    <a:lnTo>
                      <a:pt x="343" y="1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58F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"/>
              <p:cNvSpPr/>
              <p:nvPr/>
            </p:nvSpPr>
            <p:spPr>
              <a:xfrm>
                <a:off x="1327300" y="4186019"/>
                <a:ext cx="251720" cy="145701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2405" extrusionOk="0">
                    <a:moveTo>
                      <a:pt x="1" y="1"/>
                    </a:moveTo>
                    <a:cubicBezTo>
                      <a:pt x="1" y="145"/>
                      <a:pt x="16" y="290"/>
                      <a:pt x="54" y="434"/>
                    </a:cubicBezTo>
                    <a:cubicBezTo>
                      <a:pt x="328" y="564"/>
                      <a:pt x="617" y="693"/>
                      <a:pt x="891" y="815"/>
                    </a:cubicBezTo>
                    <a:cubicBezTo>
                      <a:pt x="1355" y="1013"/>
                      <a:pt x="1819" y="1210"/>
                      <a:pt x="2268" y="1423"/>
                    </a:cubicBezTo>
                    <a:cubicBezTo>
                      <a:pt x="2740" y="1652"/>
                      <a:pt x="3196" y="1918"/>
                      <a:pt x="3653" y="2184"/>
                    </a:cubicBezTo>
                    <a:cubicBezTo>
                      <a:pt x="3820" y="2260"/>
                      <a:pt x="3987" y="2329"/>
                      <a:pt x="4155" y="2405"/>
                    </a:cubicBezTo>
                    <a:cubicBezTo>
                      <a:pt x="4056" y="2017"/>
                      <a:pt x="3965" y="1621"/>
                      <a:pt x="3873" y="1226"/>
                    </a:cubicBezTo>
                    <a:cubicBezTo>
                      <a:pt x="3440" y="1073"/>
                      <a:pt x="2991" y="936"/>
                      <a:pt x="2542" y="807"/>
                    </a:cubicBezTo>
                    <a:cubicBezTo>
                      <a:pt x="2063" y="670"/>
                      <a:pt x="1583" y="533"/>
                      <a:pt x="1112" y="373"/>
                    </a:cubicBezTo>
                    <a:cubicBezTo>
                      <a:pt x="746" y="244"/>
                      <a:pt x="374" y="11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"/>
              <p:cNvSpPr/>
              <p:nvPr/>
            </p:nvSpPr>
            <p:spPr>
              <a:xfrm>
                <a:off x="1452223" y="4433078"/>
                <a:ext cx="177991" cy="98689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16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29" y="297"/>
                      <a:pt x="510" y="556"/>
                      <a:pt x="822" y="761"/>
                    </a:cubicBezTo>
                    <a:lnTo>
                      <a:pt x="1127" y="875"/>
                    </a:lnTo>
                    <a:cubicBezTo>
                      <a:pt x="1743" y="1088"/>
                      <a:pt x="2344" y="1340"/>
                      <a:pt x="2937" y="1629"/>
                    </a:cubicBezTo>
                    <a:cubicBezTo>
                      <a:pt x="2869" y="1378"/>
                      <a:pt x="2800" y="1119"/>
                      <a:pt x="2740" y="868"/>
                    </a:cubicBezTo>
                    <a:cubicBezTo>
                      <a:pt x="2199" y="678"/>
                      <a:pt x="1667" y="487"/>
                      <a:pt x="1119" y="312"/>
                    </a:cubicBezTo>
                    <a:cubicBezTo>
                      <a:pt x="754" y="191"/>
                      <a:pt x="373" y="99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"/>
              <p:cNvSpPr/>
              <p:nvPr/>
            </p:nvSpPr>
            <p:spPr>
              <a:xfrm>
                <a:off x="945202" y="3498762"/>
                <a:ext cx="224519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747" extrusionOk="0">
                    <a:moveTo>
                      <a:pt x="739" y="1"/>
                    </a:moveTo>
                    <a:cubicBezTo>
                      <a:pt x="492" y="1"/>
                      <a:pt x="246" y="6"/>
                      <a:pt x="1" y="16"/>
                    </a:cubicBezTo>
                    <a:cubicBezTo>
                      <a:pt x="161" y="184"/>
                      <a:pt x="305" y="374"/>
                      <a:pt x="412" y="579"/>
                    </a:cubicBezTo>
                    <a:cubicBezTo>
                      <a:pt x="697" y="562"/>
                      <a:pt x="986" y="554"/>
                      <a:pt x="1274" y="554"/>
                    </a:cubicBezTo>
                    <a:cubicBezTo>
                      <a:pt x="1370" y="554"/>
                      <a:pt x="1465" y="555"/>
                      <a:pt x="1560" y="557"/>
                    </a:cubicBezTo>
                    <a:cubicBezTo>
                      <a:pt x="2283" y="579"/>
                      <a:pt x="2998" y="640"/>
                      <a:pt x="3706" y="747"/>
                    </a:cubicBezTo>
                    <a:cubicBezTo>
                      <a:pt x="3204" y="480"/>
                      <a:pt x="2686" y="245"/>
                      <a:pt x="2154" y="54"/>
                    </a:cubicBezTo>
                    <a:cubicBezTo>
                      <a:pt x="1684" y="19"/>
                      <a:pt x="1211" y="1"/>
                      <a:pt x="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"/>
              <p:cNvSpPr/>
              <p:nvPr/>
            </p:nvSpPr>
            <p:spPr>
              <a:xfrm>
                <a:off x="985308" y="3576672"/>
                <a:ext cx="310243" cy="59977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990" extrusionOk="0">
                    <a:moveTo>
                      <a:pt x="1" y="1"/>
                    </a:moveTo>
                    <a:cubicBezTo>
                      <a:pt x="39" y="191"/>
                      <a:pt x="69" y="381"/>
                      <a:pt x="92" y="572"/>
                    </a:cubicBezTo>
                    <a:cubicBezTo>
                      <a:pt x="434" y="579"/>
                      <a:pt x="777" y="602"/>
                      <a:pt x="1104" y="625"/>
                    </a:cubicBezTo>
                    <a:cubicBezTo>
                      <a:pt x="1697" y="670"/>
                      <a:pt x="2298" y="716"/>
                      <a:pt x="2892" y="762"/>
                    </a:cubicBezTo>
                    <a:cubicBezTo>
                      <a:pt x="3637" y="815"/>
                      <a:pt x="4383" y="868"/>
                      <a:pt x="5121" y="990"/>
                    </a:cubicBezTo>
                    <a:cubicBezTo>
                      <a:pt x="5037" y="899"/>
                      <a:pt x="4946" y="823"/>
                      <a:pt x="4862" y="739"/>
                    </a:cubicBezTo>
                    <a:cubicBezTo>
                      <a:pt x="4474" y="617"/>
                      <a:pt x="4086" y="518"/>
                      <a:pt x="3698" y="427"/>
                    </a:cubicBezTo>
                    <a:cubicBezTo>
                      <a:pt x="2481" y="161"/>
                      <a:pt x="1241" y="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"/>
              <p:cNvSpPr/>
              <p:nvPr/>
            </p:nvSpPr>
            <p:spPr>
              <a:xfrm>
                <a:off x="1572542" y="4530799"/>
                <a:ext cx="94085" cy="157696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603" extrusionOk="0">
                    <a:moveTo>
                      <a:pt x="0" y="0"/>
                    </a:moveTo>
                    <a:cubicBezTo>
                      <a:pt x="754" y="708"/>
                      <a:pt x="1294" y="1606"/>
                      <a:pt x="1552" y="2602"/>
                    </a:cubicBezTo>
                    <a:cubicBezTo>
                      <a:pt x="1530" y="2397"/>
                      <a:pt x="1491" y="2192"/>
                      <a:pt x="1446" y="1986"/>
                    </a:cubicBezTo>
                    <a:cubicBezTo>
                      <a:pt x="1332" y="1492"/>
                      <a:pt x="1210" y="1005"/>
                      <a:pt x="1088" y="525"/>
                    </a:cubicBezTo>
                    <a:cubicBezTo>
                      <a:pt x="989" y="472"/>
                      <a:pt x="890" y="419"/>
                      <a:pt x="792" y="366"/>
                    </a:cubicBezTo>
                    <a:cubicBezTo>
                      <a:pt x="525" y="236"/>
                      <a:pt x="259" y="11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"/>
              <p:cNvSpPr/>
              <p:nvPr/>
            </p:nvSpPr>
            <p:spPr>
              <a:xfrm>
                <a:off x="994092" y="3634772"/>
                <a:ext cx="362768" cy="76092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2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" y="99"/>
                      <a:pt x="31" y="198"/>
                      <a:pt x="53" y="290"/>
                    </a:cubicBezTo>
                    <a:cubicBezTo>
                      <a:pt x="784" y="305"/>
                      <a:pt x="1514" y="305"/>
                      <a:pt x="2245" y="358"/>
                    </a:cubicBezTo>
                    <a:cubicBezTo>
                      <a:pt x="3523" y="457"/>
                      <a:pt x="4786" y="799"/>
                      <a:pt x="5988" y="1256"/>
                    </a:cubicBezTo>
                    <a:cubicBezTo>
                      <a:pt x="5896" y="1134"/>
                      <a:pt x="5813" y="1005"/>
                      <a:pt x="5721" y="883"/>
                    </a:cubicBezTo>
                    <a:cubicBezTo>
                      <a:pt x="5615" y="746"/>
                      <a:pt x="5508" y="617"/>
                      <a:pt x="5402" y="487"/>
                    </a:cubicBezTo>
                    <a:cubicBezTo>
                      <a:pt x="4641" y="350"/>
                      <a:pt x="3880" y="259"/>
                      <a:pt x="3112" y="214"/>
                    </a:cubicBezTo>
                    <a:cubicBezTo>
                      <a:pt x="2488" y="168"/>
                      <a:pt x="1864" y="122"/>
                      <a:pt x="1240" y="69"/>
                    </a:cubicBezTo>
                    <a:cubicBezTo>
                      <a:pt x="830" y="39"/>
                      <a:pt x="419" y="8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"/>
              <p:cNvSpPr/>
              <p:nvPr/>
            </p:nvSpPr>
            <p:spPr>
              <a:xfrm>
                <a:off x="862687" y="3451810"/>
                <a:ext cx="130495" cy="26293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434" extrusionOk="0">
                    <a:moveTo>
                      <a:pt x="442" y="0"/>
                    </a:moveTo>
                    <a:cubicBezTo>
                      <a:pt x="332" y="23"/>
                      <a:pt x="217" y="33"/>
                      <a:pt x="104" y="33"/>
                    </a:cubicBezTo>
                    <a:cubicBezTo>
                      <a:pt x="70" y="33"/>
                      <a:pt x="35" y="32"/>
                      <a:pt x="1" y="31"/>
                    </a:cubicBezTo>
                    <a:lnTo>
                      <a:pt x="1" y="31"/>
                    </a:lnTo>
                    <a:cubicBezTo>
                      <a:pt x="343" y="99"/>
                      <a:pt x="663" y="236"/>
                      <a:pt x="944" y="434"/>
                    </a:cubicBezTo>
                    <a:cubicBezTo>
                      <a:pt x="1348" y="403"/>
                      <a:pt x="1751" y="396"/>
                      <a:pt x="2154" y="396"/>
                    </a:cubicBezTo>
                    <a:cubicBezTo>
                      <a:pt x="1583" y="244"/>
                      <a:pt x="1013" y="114"/>
                      <a:pt x="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"/>
              <p:cNvSpPr/>
              <p:nvPr/>
            </p:nvSpPr>
            <p:spPr>
              <a:xfrm>
                <a:off x="1184869" y="3851418"/>
                <a:ext cx="168783" cy="27686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457" extrusionOk="0">
                    <a:moveTo>
                      <a:pt x="1" y="0"/>
                    </a:moveTo>
                    <a:lnTo>
                      <a:pt x="1" y="213"/>
                    </a:lnTo>
                    <a:cubicBezTo>
                      <a:pt x="298" y="244"/>
                      <a:pt x="602" y="274"/>
                      <a:pt x="906" y="297"/>
                    </a:cubicBezTo>
                    <a:cubicBezTo>
                      <a:pt x="1530" y="358"/>
                      <a:pt x="2162" y="388"/>
                      <a:pt x="2785" y="457"/>
                    </a:cubicBezTo>
                    <a:cubicBezTo>
                      <a:pt x="2207" y="289"/>
                      <a:pt x="1621" y="160"/>
                      <a:pt x="1020" y="84"/>
                    </a:cubicBezTo>
                    <a:cubicBezTo>
                      <a:pt x="678" y="46"/>
                      <a:pt x="336" y="23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"/>
              <p:cNvSpPr/>
              <p:nvPr/>
            </p:nvSpPr>
            <p:spPr>
              <a:xfrm>
                <a:off x="1003301" y="3675362"/>
                <a:ext cx="339262" cy="54888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9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1" y="205"/>
                      <a:pt x="168" y="396"/>
                      <a:pt x="312" y="563"/>
                    </a:cubicBezTo>
                    <a:lnTo>
                      <a:pt x="373" y="563"/>
                    </a:lnTo>
                    <a:cubicBezTo>
                      <a:pt x="634" y="550"/>
                      <a:pt x="894" y="544"/>
                      <a:pt x="1154" y="544"/>
                    </a:cubicBezTo>
                    <a:cubicBezTo>
                      <a:pt x="1518" y="544"/>
                      <a:pt x="1881" y="556"/>
                      <a:pt x="2245" y="578"/>
                    </a:cubicBezTo>
                    <a:cubicBezTo>
                      <a:pt x="2891" y="616"/>
                      <a:pt x="3546" y="631"/>
                      <a:pt x="4192" y="700"/>
                    </a:cubicBezTo>
                    <a:cubicBezTo>
                      <a:pt x="4664" y="746"/>
                      <a:pt x="5136" y="814"/>
                      <a:pt x="5600" y="905"/>
                    </a:cubicBezTo>
                    <a:cubicBezTo>
                      <a:pt x="5235" y="768"/>
                      <a:pt x="4862" y="647"/>
                      <a:pt x="4482" y="533"/>
                    </a:cubicBezTo>
                    <a:cubicBezTo>
                      <a:pt x="3774" y="320"/>
                      <a:pt x="3044" y="167"/>
                      <a:pt x="2313" y="91"/>
                    </a:cubicBezTo>
                    <a:cubicBezTo>
                      <a:pt x="1545" y="15"/>
                      <a:pt x="776" y="1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"/>
              <p:cNvSpPr/>
              <p:nvPr/>
            </p:nvSpPr>
            <p:spPr>
              <a:xfrm>
                <a:off x="1185354" y="3887343"/>
                <a:ext cx="310243" cy="75183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1241" extrusionOk="0">
                    <a:moveTo>
                      <a:pt x="1" y="1"/>
                    </a:moveTo>
                    <a:lnTo>
                      <a:pt x="1" y="153"/>
                    </a:lnTo>
                    <a:cubicBezTo>
                      <a:pt x="176" y="183"/>
                      <a:pt x="358" y="206"/>
                      <a:pt x="533" y="229"/>
                    </a:cubicBezTo>
                    <a:cubicBezTo>
                      <a:pt x="1781" y="419"/>
                      <a:pt x="2998" y="761"/>
                      <a:pt x="4223" y="1073"/>
                    </a:cubicBezTo>
                    <a:cubicBezTo>
                      <a:pt x="4520" y="1127"/>
                      <a:pt x="4824" y="1180"/>
                      <a:pt x="5121" y="1241"/>
                    </a:cubicBezTo>
                    <a:cubicBezTo>
                      <a:pt x="5045" y="1043"/>
                      <a:pt x="4961" y="845"/>
                      <a:pt x="4877" y="647"/>
                    </a:cubicBezTo>
                    <a:cubicBezTo>
                      <a:pt x="4299" y="488"/>
                      <a:pt x="3706" y="373"/>
                      <a:pt x="3112" y="290"/>
                    </a:cubicBezTo>
                    <a:cubicBezTo>
                      <a:pt x="2450" y="198"/>
                      <a:pt x="1788" y="168"/>
                      <a:pt x="1127" y="107"/>
                    </a:cubicBezTo>
                    <a:cubicBezTo>
                      <a:pt x="746" y="77"/>
                      <a:pt x="373" y="39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"/>
              <p:cNvSpPr/>
              <p:nvPr/>
            </p:nvSpPr>
            <p:spPr>
              <a:xfrm>
                <a:off x="1189049" y="3929328"/>
                <a:ext cx="324056" cy="86694"/>
              </a:xfrm>
              <a:custGeom>
                <a:avLst/>
                <a:gdLst/>
                <a:ahLst/>
                <a:cxnLst/>
                <a:rect l="l" t="t" r="r" b="b"/>
                <a:pathLst>
                  <a:path w="5349" h="143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3" y="129"/>
                      <a:pt x="69" y="251"/>
                      <a:pt x="122" y="365"/>
                    </a:cubicBezTo>
                    <a:cubicBezTo>
                      <a:pt x="130" y="380"/>
                      <a:pt x="137" y="396"/>
                      <a:pt x="145" y="403"/>
                    </a:cubicBezTo>
                    <a:lnTo>
                      <a:pt x="175" y="411"/>
                    </a:lnTo>
                    <a:cubicBezTo>
                      <a:pt x="731" y="510"/>
                      <a:pt x="1294" y="601"/>
                      <a:pt x="1849" y="730"/>
                    </a:cubicBezTo>
                    <a:cubicBezTo>
                      <a:pt x="2534" y="890"/>
                      <a:pt x="3234" y="1042"/>
                      <a:pt x="3926" y="1172"/>
                    </a:cubicBezTo>
                    <a:cubicBezTo>
                      <a:pt x="4398" y="1263"/>
                      <a:pt x="4870" y="1347"/>
                      <a:pt x="5349" y="1430"/>
                    </a:cubicBezTo>
                    <a:cubicBezTo>
                      <a:pt x="5311" y="1301"/>
                      <a:pt x="5273" y="1164"/>
                      <a:pt x="5227" y="1035"/>
                    </a:cubicBezTo>
                    <a:cubicBezTo>
                      <a:pt x="4839" y="943"/>
                      <a:pt x="4451" y="844"/>
                      <a:pt x="4071" y="753"/>
                    </a:cubicBezTo>
                    <a:cubicBezTo>
                      <a:pt x="3401" y="639"/>
                      <a:pt x="2724" y="555"/>
                      <a:pt x="2047" y="449"/>
                    </a:cubicBezTo>
                    <a:cubicBezTo>
                      <a:pt x="1492" y="358"/>
                      <a:pt x="951" y="243"/>
                      <a:pt x="404" y="10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"/>
              <p:cNvSpPr/>
              <p:nvPr/>
            </p:nvSpPr>
            <p:spPr>
              <a:xfrm>
                <a:off x="1050798" y="3731341"/>
                <a:ext cx="376157" cy="88753"/>
              </a:xfrm>
              <a:custGeom>
                <a:avLst/>
                <a:gdLst/>
                <a:ahLst/>
                <a:cxnLst/>
                <a:rect l="l" t="t" r="r" b="b"/>
                <a:pathLst>
                  <a:path w="6209" h="1465" extrusionOk="0">
                    <a:moveTo>
                      <a:pt x="310" y="0"/>
                    </a:moveTo>
                    <a:cubicBezTo>
                      <a:pt x="207" y="0"/>
                      <a:pt x="103" y="1"/>
                      <a:pt x="0" y="4"/>
                    </a:cubicBezTo>
                    <a:cubicBezTo>
                      <a:pt x="205" y="103"/>
                      <a:pt x="418" y="187"/>
                      <a:pt x="639" y="248"/>
                    </a:cubicBezTo>
                    <a:cubicBezTo>
                      <a:pt x="1111" y="248"/>
                      <a:pt x="1590" y="278"/>
                      <a:pt x="2062" y="324"/>
                    </a:cubicBezTo>
                    <a:cubicBezTo>
                      <a:pt x="3462" y="499"/>
                      <a:pt x="4839" y="932"/>
                      <a:pt x="6155" y="1442"/>
                    </a:cubicBezTo>
                    <a:lnTo>
                      <a:pt x="6208" y="1465"/>
                    </a:lnTo>
                    <a:cubicBezTo>
                      <a:pt x="6033" y="1161"/>
                      <a:pt x="5851" y="864"/>
                      <a:pt x="5660" y="567"/>
                    </a:cubicBezTo>
                    <a:cubicBezTo>
                      <a:pt x="5006" y="392"/>
                      <a:pt x="4344" y="270"/>
                      <a:pt x="3675" y="187"/>
                    </a:cubicBezTo>
                    <a:cubicBezTo>
                      <a:pt x="3013" y="111"/>
                      <a:pt x="2351" y="88"/>
                      <a:pt x="1697" y="50"/>
                    </a:cubicBezTo>
                    <a:cubicBezTo>
                      <a:pt x="1231" y="25"/>
                      <a:pt x="770" y="0"/>
                      <a:pt x="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"/>
              <p:cNvSpPr/>
              <p:nvPr/>
            </p:nvSpPr>
            <p:spPr>
              <a:xfrm>
                <a:off x="1425506" y="4298038"/>
                <a:ext cx="178415" cy="13231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184" extrusionOk="0">
                    <a:moveTo>
                      <a:pt x="0" y="0"/>
                    </a:moveTo>
                    <a:cubicBezTo>
                      <a:pt x="145" y="267"/>
                      <a:pt x="153" y="579"/>
                      <a:pt x="153" y="898"/>
                    </a:cubicBezTo>
                    <a:cubicBezTo>
                      <a:pt x="1050" y="1294"/>
                      <a:pt x="1956" y="1651"/>
                      <a:pt x="2815" y="2115"/>
                    </a:cubicBezTo>
                    <a:lnTo>
                      <a:pt x="2945" y="2184"/>
                    </a:lnTo>
                    <a:cubicBezTo>
                      <a:pt x="2853" y="1842"/>
                      <a:pt x="2762" y="1492"/>
                      <a:pt x="2678" y="1149"/>
                    </a:cubicBezTo>
                    <a:lnTo>
                      <a:pt x="2298" y="929"/>
                    </a:lnTo>
                    <a:lnTo>
                      <a:pt x="1864" y="677"/>
                    </a:lnTo>
                    <a:cubicBezTo>
                      <a:pt x="1667" y="594"/>
                      <a:pt x="1461" y="510"/>
                      <a:pt x="1256" y="434"/>
                    </a:cubicBezTo>
                    <a:cubicBezTo>
                      <a:pt x="845" y="274"/>
                      <a:pt x="426" y="14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4"/>
          <p:cNvSpPr txBox="1">
            <a:spLocks noGrp="1"/>
          </p:cNvSpPr>
          <p:nvPr>
            <p:ph type="body" idx="1"/>
          </p:nvPr>
        </p:nvSpPr>
        <p:spPr>
          <a:xfrm>
            <a:off x="720000" y="11905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850" name="Google Shape;850;p4"/>
          <p:cNvGrpSpPr/>
          <p:nvPr/>
        </p:nvGrpSpPr>
        <p:grpSpPr>
          <a:xfrm rot="1342621">
            <a:off x="76264" y="113343"/>
            <a:ext cx="1037610" cy="1448288"/>
            <a:chOff x="87597" y="235383"/>
            <a:chExt cx="1037608" cy="1448286"/>
          </a:xfrm>
        </p:grpSpPr>
        <p:sp>
          <p:nvSpPr>
            <p:cNvPr id="851" name="Google Shape;851;p4"/>
            <p:cNvSpPr/>
            <p:nvPr/>
          </p:nvSpPr>
          <p:spPr>
            <a:xfrm>
              <a:off x="87597" y="325531"/>
              <a:ext cx="935273" cy="1358138"/>
            </a:xfrm>
            <a:custGeom>
              <a:avLst/>
              <a:gdLst/>
              <a:ahLst/>
              <a:cxnLst/>
              <a:rect l="l" t="t" r="r" b="b"/>
              <a:pathLst>
                <a:path w="15438" h="22418" extrusionOk="0">
                  <a:moveTo>
                    <a:pt x="11336" y="0"/>
                  </a:moveTo>
                  <a:cubicBezTo>
                    <a:pt x="11236" y="0"/>
                    <a:pt x="11135" y="4"/>
                    <a:pt x="11033" y="12"/>
                  </a:cubicBezTo>
                  <a:cubicBezTo>
                    <a:pt x="10675" y="27"/>
                    <a:pt x="10310" y="80"/>
                    <a:pt x="9952" y="133"/>
                  </a:cubicBezTo>
                  <a:lnTo>
                    <a:pt x="9777" y="156"/>
                  </a:lnTo>
                  <a:cubicBezTo>
                    <a:pt x="9648" y="171"/>
                    <a:pt x="9519" y="194"/>
                    <a:pt x="9397" y="225"/>
                  </a:cubicBezTo>
                  <a:cubicBezTo>
                    <a:pt x="9344" y="232"/>
                    <a:pt x="9290" y="240"/>
                    <a:pt x="9245" y="255"/>
                  </a:cubicBezTo>
                  <a:lnTo>
                    <a:pt x="9237" y="255"/>
                  </a:lnTo>
                  <a:cubicBezTo>
                    <a:pt x="9184" y="270"/>
                    <a:pt x="9131" y="278"/>
                    <a:pt x="9077" y="293"/>
                  </a:cubicBezTo>
                  <a:cubicBezTo>
                    <a:pt x="8940" y="339"/>
                    <a:pt x="8796" y="384"/>
                    <a:pt x="8667" y="453"/>
                  </a:cubicBezTo>
                  <a:cubicBezTo>
                    <a:pt x="8545" y="506"/>
                    <a:pt x="8431" y="582"/>
                    <a:pt x="8324" y="658"/>
                  </a:cubicBezTo>
                  <a:cubicBezTo>
                    <a:pt x="8210" y="757"/>
                    <a:pt x="8096" y="864"/>
                    <a:pt x="7989" y="978"/>
                  </a:cubicBezTo>
                  <a:lnTo>
                    <a:pt x="7906" y="1069"/>
                  </a:lnTo>
                  <a:lnTo>
                    <a:pt x="7891" y="1084"/>
                  </a:lnTo>
                  <a:cubicBezTo>
                    <a:pt x="7822" y="1153"/>
                    <a:pt x="7754" y="1214"/>
                    <a:pt x="7685" y="1275"/>
                  </a:cubicBezTo>
                  <a:cubicBezTo>
                    <a:pt x="7655" y="1305"/>
                    <a:pt x="7617" y="1335"/>
                    <a:pt x="7579" y="1358"/>
                  </a:cubicBezTo>
                  <a:cubicBezTo>
                    <a:pt x="7472" y="1442"/>
                    <a:pt x="7343" y="1503"/>
                    <a:pt x="7213" y="1533"/>
                  </a:cubicBezTo>
                  <a:lnTo>
                    <a:pt x="7198" y="1533"/>
                  </a:lnTo>
                  <a:lnTo>
                    <a:pt x="7137" y="1541"/>
                  </a:lnTo>
                  <a:cubicBezTo>
                    <a:pt x="7103" y="1543"/>
                    <a:pt x="7069" y="1544"/>
                    <a:pt x="7035" y="1544"/>
                  </a:cubicBezTo>
                  <a:cubicBezTo>
                    <a:pt x="6942" y="1544"/>
                    <a:pt x="6852" y="1537"/>
                    <a:pt x="6757" y="1526"/>
                  </a:cubicBezTo>
                  <a:lnTo>
                    <a:pt x="6590" y="1495"/>
                  </a:lnTo>
                  <a:cubicBezTo>
                    <a:pt x="6536" y="1488"/>
                    <a:pt x="6491" y="1480"/>
                    <a:pt x="6437" y="1472"/>
                  </a:cubicBezTo>
                  <a:lnTo>
                    <a:pt x="6331" y="1457"/>
                  </a:lnTo>
                  <a:cubicBezTo>
                    <a:pt x="6298" y="1453"/>
                    <a:pt x="6264" y="1452"/>
                    <a:pt x="6230" y="1452"/>
                  </a:cubicBezTo>
                  <a:cubicBezTo>
                    <a:pt x="6125" y="1452"/>
                    <a:pt x="6018" y="1470"/>
                    <a:pt x="5920" y="1510"/>
                  </a:cubicBezTo>
                  <a:cubicBezTo>
                    <a:pt x="5791" y="1564"/>
                    <a:pt x="5684" y="1655"/>
                    <a:pt x="5608" y="1769"/>
                  </a:cubicBezTo>
                  <a:lnTo>
                    <a:pt x="5600" y="1777"/>
                  </a:lnTo>
                  <a:cubicBezTo>
                    <a:pt x="5570" y="1830"/>
                    <a:pt x="5540" y="1883"/>
                    <a:pt x="5517" y="1944"/>
                  </a:cubicBezTo>
                  <a:lnTo>
                    <a:pt x="5509" y="1959"/>
                  </a:lnTo>
                  <a:cubicBezTo>
                    <a:pt x="5486" y="2020"/>
                    <a:pt x="5464" y="2081"/>
                    <a:pt x="5448" y="2142"/>
                  </a:cubicBezTo>
                  <a:cubicBezTo>
                    <a:pt x="5448" y="2149"/>
                    <a:pt x="5448" y="2149"/>
                    <a:pt x="5441" y="2157"/>
                  </a:cubicBezTo>
                  <a:lnTo>
                    <a:pt x="5418" y="2248"/>
                  </a:lnTo>
                  <a:lnTo>
                    <a:pt x="5418" y="2256"/>
                  </a:lnTo>
                  <a:lnTo>
                    <a:pt x="5395" y="2355"/>
                  </a:lnTo>
                  <a:cubicBezTo>
                    <a:pt x="5395" y="2355"/>
                    <a:pt x="5395" y="2362"/>
                    <a:pt x="5395" y="2370"/>
                  </a:cubicBezTo>
                  <a:cubicBezTo>
                    <a:pt x="5311" y="2758"/>
                    <a:pt x="5251" y="3177"/>
                    <a:pt x="4992" y="3450"/>
                  </a:cubicBezTo>
                  <a:cubicBezTo>
                    <a:pt x="4969" y="3473"/>
                    <a:pt x="4946" y="3496"/>
                    <a:pt x="4923" y="3511"/>
                  </a:cubicBezTo>
                  <a:lnTo>
                    <a:pt x="4870" y="3549"/>
                  </a:lnTo>
                  <a:lnTo>
                    <a:pt x="4855" y="3565"/>
                  </a:lnTo>
                  <a:cubicBezTo>
                    <a:pt x="4794" y="3603"/>
                    <a:pt x="4733" y="3633"/>
                    <a:pt x="4672" y="3663"/>
                  </a:cubicBezTo>
                  <a:cubicBezTo>
                    <a:pt x="4558" y="3709"/>
                    <a:pt x="4436" y="3747"/>
                    <a:pt x="4307" y="3770"/>
                  </a:cubicBezTo>
                  <a:cubicBezTo>
                    <a:pt x="4216" y="3793"/>
                    <a:pt x="4117" y="3808"/>
                    <a:pt x="4018" y="3823"/>
                  </a:cubicBezTo>
                  <a:cubicBezTo>
                    <a:pt x="3912" y="3838"/>
                    <a:pt x="3828" y="3854"/>
                    <a:pt x="3729" y="3876"/>
                  </a:cubicBezTo>
                  <a:cubicBezTo>
                    <a:pt x="3592" y="3899"/>
                    <a:pt x="3463" y="3937"/>
                    <a:pt x="3333" y="3991"/>
                  </a:cubicBezTo>
                  <a:lnTo>
                    <a:pt x="3295" y="4006"/>
                  </a:lnTo>
                  <a:lnTo>
                    <a:pt x="3242" y="4029"/>
                  </a:lnTo>
                  <a:cubicBezTo>
                    <a:pt x="3143" y="4082"/>
                    <a:pt x="3059" y="4150"/>
                    <a:pt x="2976" y="4219"/>
                  </a:cubicBezTo>
                  <a:cubicBezTo>
                    <a:pt x="2900" y="4295"/>
                    <a:pt x="2831" y="4371"/>
                    <a:pt x="2778" y="4455"/>
                  </a:cubicBezTo>
                  <a:lnTo>
                    <a:pt x="2770" y="4470"/>
                  </a:lnTo>
                  <a:cubicBezTo>
                    <a:pt x="2709" y="4554"/>
                    <a:pt x="2656" y="4645"/>
                    <a:pt x="2611" y="4736"/>
                  </a:cubicBezTo>
                  <a:cubicBezTo>
                    <a:pt x="2611" y="4744"/>
                    <a:pt x="2611" y="4744"/>
                    <a:pt x="2603" y="4751"/>
                  </a:cubicBezTo>
                  <a:cubicBezTo>
                    <a:pt x="2588" y="4797"/>
                    <a:pt x="2565" y="4843"/>
                    <a:pt x="2550" y="4888"/>
                  </a:cubicBezTo>
                  <a:lnTo>
                    <a:pt x="2542" y="4904"/>
                  </a:lnTo>
                  <a:cubicBezTo>
                    <a:pt x="2527" y="4949"/>
                    <a:pt x="2504" y="5002"/>
                    <a:pt x="2489" y="5056"/>
                  </a:cubicBezTo>
                  <a:cubicBezTo>
                    <a:pt x="2474" y="5101"/>
                    <a:pt x="2458" y="5147"/>
                    <a:pt x="2443" y="5200"/>
                  </a:cubicBezTo>
                  <a:cubicBezTo>
                    <a:pt x="2443" y="5208"/>
                    <a:pt x="2443" y="5215"/>
                    <a:pt x="2436" y="5223"/>
                  </a:cubicBezTo>
                  <a:cubicBezTo>
                    <a:pt x="2405" y="5352"/>
                    <a:pt x="2375" y="5489"/>
                    <a:pt x="2352" y="5619"/>
                  </a:cubicBezTo>
                  <a:cubicBezTo>
                    <a:pt x="2337" y="5702"/>
                    <a:pt x="2321" y="5794"/>
                    <a:pt x="2306" y="5877"/>
                  </a:cubicBezTo>
                  <a:cubicBezTo>
                    <a:pt x="2268" y="6121"/>
                    <a:pt x="2215" y="6357"/>
                    <a:pt x="2154" y="6593"/>
                  </a:cubicBezTo>
                  <a:cubicBezTo>
                    <a:pt x="2116" y="6722"/>
                    <a:pt x="2078" y="6844"/>
                    <a:pt x="2025" y="6965"/>
                  </a:cubicBezTo>
                  <a:cubicBezTo>
                    <a:pt x="2002" y="7011"/>
                    <a:pt x="1987" y="7049"/>
                    <a:pt x="1964" y="7095"/>
                  </a:cubicBezTo>
                  <a:cubicBezTo>
                    <a:pt x="1903" y="7194"/>
                    <a:pt x="1842" y="7292"/>
                    <a:pt x="1766" y="7384"/>
                  </a:cubicBezTo>
                  <a:cubicBezTo>
                    <a:pt x="1705" y="7452"/>
                    <a:pt x="1652" y="7513"/>
                    <a:pt x="1591" y="7566"/>
                  </a:cubicBezTo>
                  <a:cubicBezTo>
                    <a:pt x="1523" y="7627"/>
                    <a:pt x="1454" y="7688"/>
                    <a:pt x="1378" y="7749"/>
                  </a:cubicBezTo>
                  <a:cubicBezTo>
                    <a:pt x="1310" y="7802"/>
                    <a:pt x="1241" y="7863"/>
                    <a:pt x="1173" y="7924"/>
                  </a:cubicBezTo>
                  <a:cubicBezTo>
                    <a:pt x="1074" y="8008"/>
                    <a:pt x="982" y="8106"/>
                    <a:pt x="899" y="8213"/>
                  </a:cubicBezTo>
                  <a:cubicBezTo>
                    <a:pt x="876" y="8243"/>
                    <a:pt x="853" y="8274"/>
                    <a:pt x="838" y="8312"/>
                  </a:cubicBezTo>
                  <a:lnTo>
                    <a:pt x="830" y="8327"/>
                  </a:lnTo>
                  <a:cubicBezTo>
                    <a:pt x="792" y="8396"/>
                    <a:pt x="762" y="8464"/>
                    <a:pt x="739" y="8540"/>
                  </a:cubicBezTo>
                  <a:lnTo>
                    <a:pt x="731" y="8571"/>
                  </a:lnTo>
                  <a:cubicBezTo>
                    <a:pt x="724" y="8601"/>
                    <a:pt x="716" y="8624"/>
                    <a:pt x="716" y="8654"/>
                  </a:cubicBezTo>
                  <a:lnTo>
                    <a:pt x="709" y="8685"/>
                  </a:lnTo>
                  <a:cubicBezTo>
                    <a:pt x="709" y="8715"/>
                    <a:pt x="701" y="8746"/>
                    <a:pt x="701" y="8776"/>
                  </a:cubicBezTo>
                  <a:lnTo>
                    <a:pt x="701" y="8799"/>
                  </a:lnTo>
                  <a:lnTo>
                    <a:pt x="701" y="8913"/>
                  </a:lnTo>
                  <a:cubicBezTo>
                    <a:pt x="754" y="9628"/>
                    <a:pt x="1416" y="10366"/>
                    <a:pt x="1447" y="11074"/>
                  </a:cubicBezTo>
                  <a:cubicBezTo>
                    <a:pt x="1447" y="11112"/>
                    <a:pt x="1447" y="11142"/>
                    <a:pt x="1447" y="11180"/>
                  </a:cubicBezTo>
                  <a:cubicBezTo>
                    <a:pt x="1447" y="11188"/>
                    <a:pt x="1447" y="11188"/>
                    <a:pt x="1447" y="11195"/>
                  </a:cubicBezTo>
                  <a:cubicBezTo>
                    <a:pt x="1447" y="11226"/>
                    <a:pt x="1439" y="11256"/>
                    <a:pt x="1431" y="11287"/>
                  </a:cubicBezTo>
                  <a:lnTo>
                    <a:pt x="1431" y="11309"/>
                  </a:lnTo>
                  <a:cubicBezTo>
                    <a:pt x="1431" y="11340"/>
                    <a:pt x="1424" y="11363"/>
                    <a:pt x="1416" y="11393"/>
                  </a:cubicBezTo>
                  <a:cubicBezTo>
                    <a:pt x="1416" y="11401"/>
                    <a:pt x="1416" y="11408"/>
                    <a:pt x="1408" y="11416"/>
                  </a:cubicBezTo>
                  <a:cubicBezTo>
                    <a:pt x="1393" y="11454"/>
                    <a:pt x="1386" y="11492"/>
                    <a:pt x="1370" y="11522"/>
                  </a:cubicBezTo>
                  <a:cubicBezTo>
                    <a:pt x="1348" y="11561"/>
                    <a:pt x="1332" y="11606"/>
                    <a:pt x="1310" y="11644"/>
                  </a:cubicBezTo>
                  <a:cubicBezTo>
                    <a:pt x="1302" y="11652"/>
                    <a:pt x="1302" y="11652"/>
                    <a:pt x="1294" y="11659"/>
                  </a:cubicBezTo>
                  <a:cubicBezTo>
                    <a:pt x="1272" y="11697"/>
                    <a:pt x="1249" y="11728"/>
                    <a:pt x="1226" y="11766"/>
                  </a:cubicBezTo>
                  <a:cubicBezTo>
                    <a:pt x="1058" y="11956"/>
                    <a:pt x="876" y="12131"/>
                    <a:pt x="686" y="12291"/>
                  </a:cubicBezTo>
                  <a:cubicBezTo>
                    <a:pt x="670" y="12314"/>
                    <a:pt x="648" y="12329"/>
                    <a:pt x="632" y="12344"/>
                  </a:cubicBezTo>
                  <a:lnTo>
                    <a:pt x="610" y="12367"/>
                  </a:lnTo>
                  <a:lnTo>
                    <a:pt x="556" y="12420"/>
                  </a:lnTo>
                  <a:lnTo>
                    <a:pt x="541" y="12435"/>
                  </a:lnTo>
                  <a:cubicBezTo>
                    <a:pt x="511" y="12473"/>
                    <a:pt x="480" y="12504"/>
                    <a:pt x="450" y="12542"/>
                  </a:cubicBezTo>
                  <a:lnTo>
                    <a:pt x="435" y="12557"/>
                  </a:lnTo>
                  <a:cubicBezTo>
                    <a:pt x="427" y="12580"/>
                    <a:pt x="412" y="12595"/>
                    <a:pt x="397" y="12610"/>
                  </a:cubicBezTo>
                  <a:lnTo>
                    <a:pt x="381" y="12641"/>
                  </a:lnTo>
                  <a:cubicBezTo>
                    <a:pt x="366" y="12656"/>
                    <a:pt x="359" y="12679"/>
                    <a:pt x="351" y="12694"/>
                  </a:cubicBezTo>
                  <a:cubicBezTo>
                    <a:pt x="336" y="12717"/>
                    <a:pt x="343" y="12717"/>
                    <a:pt x="336" y="12725"/>
                  </a:cubicBezTo>
                  <a:cubicBezTo>
                    <a:pt x="313" y="12763"/>
                    <a:pt x="290" y="12816"/>
                    <a:pt x="275" y="12861"/>
                  </a:cubicBezTo>
                  <a:cubicBezTo>
                    <a:pt x="267" y="12900"/>
                    <a:pt x="260" y="12945"/>
                    <a:pt x="252" y="12991"/>
                  </a:cubicBezTo>
                  <a:cubicBezTo>
                    <a:pt x="214" y="13295"/>
                    <a:pt x="374" y="13577"/>
                    <a:pt x="534" y="13858"/>
                  </a:cubicBezTo>
                  <a:lnTo>
                    <a:pt x="594" y="13965"/>
                  </a:lnTo>
                  <a:lnTo>
                    <a:pt x="625" y="14026"/>
                  </a:lnTo>
                  <a:lnTo>
                    <a:pt x="640" y="14056"/>
                  </a:lnTo>
                  <a:cubicBezTo>
                    <a:pt x="747" y="14223"/>
                    <a:pt x="807" y="14406"/>
                    <a:pt x="830" y="14604"/>
                  </a:cubicBezTo>
                  <a:cubicBezTo>
                    <a:pt x="838" y="14665"/>
                    <a:pt x="838" y="14725"/>
                    <a:pt x="830" y="14794"/>
                  </a:cubicBezTo>
                  <a:cubicBezTo>
                    <a:pt x="815" y="14870"/>
                    <a:pt x="785" y="14946"/>
                    <a:pt x="747" y="15022"/>
                  </a:cubicBezTo>
                  <a:cubicBezTo>
                    <a:pt x="731" y="15053"/>
                    <a:pt x="716" y="15083"/>
                    <a:pt x="701" y="15113"/>
                  </a:cubicBezTo>
                  <a:cubicBezTo>
                    <a:pt x="693" y="15113"/>
                    <a:pt x="693" y="15121"/>
                    <a:pt x="686" y="15129"/>
                  </a:cubicBezTo>
                  <a:cubicBezTo>
                    <a:pt x="670" y="15151"/>
                    <a:pt x="648" y="15182"/>
                    <a:pt x="632" y="15212"/>
                  </a:cubicBezTo>
                  <a:cubicBezTo>
                    <a:pt x="526" y="15342"/>
                    <a:pt x="404" y="15471"/>
                    <a:pt x="298" y="15608"/>
                  </a:cubicBezTo>
                  <a:lnTo>
                    <a:pt x="290" y="15616"/>
                  </a:lnTo>
                  <a:lnTo>
                    <a:pt x="237" y="15684"/>
                  </a:lnTo>
                  <a:lnTo>
                    <a:pt x="222" y="15707"/>
                  </a:lnTo>
                  <a:cubicBezTo>
                    <a:pt x="206" y="15730"/>
                    <a:pt x="199" y="15745"/>
                    <a:pt x="184" y="15768"/>
                  </a:cubicBezTo>
                  <a:lnTo>
                    <a:pt x="168" y="15791"/>
                  </a:lnTo>
                  <a:cubicBezTo>
                    <a:pt x="153" y="15813"/>
                    <a:pt x="138" y="15844"/>
                    <a:pt x="123" y="15874"/>
                  </a:cubicBezTo>
                  <a:cubicBezTo>
                    <a:pt x="100" y="15912"/>
                    <a:pt x="85" y="15958"/>
                    <a:pt x="69" y="15996"/>
                  </a:cubicBezTo>
                  <a:cubicBezTo>
                    <a:pt x="16" y="16156"/>
                    <a:pt x="1" y="16323"/>
                    <a:pt x="16" y="16490"/>
                  </a:cubicBezTo>
                  <a:cubicBezTo>
                    <a:pt x="54" y="16932"/>
                    <a:pt x="298" y="17396"/>
                    <a:pt x="503" y="17807"/>
                  </a:cubicBezTo>
                  <a:cubicBezTo>
                    <a:pt x="587" y="17959"/>
                    <a:pt x="572" y="18469"/>
                    <a:pt x="526" y="19100"/>
                  </a:cubicBezTo>
                  <a:cubicBezTo>
                    <a:pt x="480" y="19701"/>
                    <a:pt x="397" y="20409"/>
                    <a:pt x="336" y="21055"/>
                  </a:cubicBezTo>
                  <a:lnTo>
                    <a:pt x="336" y="21078"/>
                  </a:lnTo>
                  <a:cubicBezTo>
                    <a:pt x="336" y="21109"/>
                    <a:pt x="328" y="21147"/>
                    <a:pt x="328" y="21169"/>
                  </a:cubicBezTo>
                  <a:cubicBezTo>
                    <a:pt x="328" y="21200"/>
                    <a:pt x="321" y="21238"/>
                    <a:pt x="321" y="21276"/>
                  </a:cubicBezTo>
                  <a:lnTo>
                    <a:pt x="313" y="21360"/>
                  </a:lnTo>
                  <a:cubicBezTo>
                    <a:pt x="313" y="21398"/>
                    <a:pt x="305" y="21436"/>
                    <a:pt x="298" y="21474"/>
                  </a:cubicBezTo>
                  <a:cubicBezTo>
                    <a:pt x="298" y="21512"/>
                    <a:pt x="298" y="21527"/>
                    <a:pt x="298" y="21550"/>
                  </a:cubicBezTo>
                  <a:cubicBezTo>
                    <a:pt x="298" y="21603"/>
                    <a:pt x="282" y="21649"/>
                    <a:pt x="282" y="21694"/>
                  </a:cubicBezTo>
                  <a:lnTo>
                    <a:pt x="282" y="21732"/>
                  </a:lnTo>
                  <a:cubicBezTo>
                    <a:pt x="282" y="21793"/>
                    <a:pt x="275" y="21847"/>
                    <a:pt x="267" y="21907"/>
                  </a:cubicBezTo>
                  <a:lnTo>
                    <a:pt x="267" y="21961"/>
                  </a:lnTo>
                  <a:cubicBezTo>
                    <a:pt x="267" y="21999"/>
                    <a:pt x="267" y="22037"/>
                    <a:pt x="267" y="22075"/>
                  </a:cubicBezTo>
                  <a:lnTo>
                    <a:pt x="267" y="22128"/>
                  </a:lnTo>
                  <a:lnTo>
                    <a:pt x="267" y="22235"/>
                  </a:lnTo>
                  <a:lnTo>
                    <a:pt x="267" y="22280"/>
                  </a:lnTo>
                  <a:lnTo>
                    <a:pt x="267" y="22417"/>
                  </a:lnTo>
                  <a:cubicBezTo>
                    <a:pt x="275" y="21869"/>
                    <a:pt x="381" y="21329"/>
                    <a:pt x="564" y="20812"/>
                  </a:cubicBezTo>
                  <a:cubicBezTo>
                    <a:pt x="587" y="20743"/>
                    <a:pt x="617" y="20675"/>
                    <a:pt x="640" y="20614"/>
                  </a:cubicBezTo>
                  <a:cubicBezTo>
                    <a:pt x="648" y="20591"/>
                    <a:pt x="655" y="20568"/>
                    <a:pt x="670" y="20546"/>
                  </a:cubicBezTo>
                  <a:cubicBezTo>
                    <a:pt x="686" y="20500"/>
                    <a:pt x="701" y="20462"/>
                    <a:pt x="724" y="20416"/>
                  </a:cubicBezTo>
                  <a:cubicBezTo>
                    <a:pt x="731" y="20393"/>
                    <a:pt x="747" y="20363"/>
                    <a:pt x="762" y="20340"/>
                  </a:cubicBezTo>
                  <a:cubicBezTo>
                    <a:pt x="769" y="20310"/>
                    <a:pt x="792" y="20264"/>
                    <a:pt x="807" y="20226"/>
                  </a:cubicBezTo>
                  <a:lnTo>
                    <a:pt x="853" y="20142"/>
                  </a:lnTo>
                  <a:lnTo>
                    <a:pt x="906" y="20043"/>
                  </a:lnTo>
                  <a:lnTo>
                    <a:pt x="952" y="19952"/>
                  </a:lnTo>
                  <a:lnTo>
                    <a:pt x="1005" y="19868"/>
                  </a:lnTo>
                  <a:cubicBezTo>
                    <a:pt x="1081" y="19739"/>
                    <a:pt x="1165" y="19610"/>
                    <a:pt x="1249" y="19488"/>
                  </a:cubicBezTo>
                  <a:lnTo>
                    <a:pt x="1279" y="19442"/>
                  </a:lnTo>
                  <a:cubicBezTo>
                    <a:pt x="1310" y="19404"/>
                    <a:pt x="1340" y="19366"/>
                    <a:pt x="1370" y="19321"/>
                  </a:cubicBezTo>
                  <a:lnTo>
                    <a:pt x="1401" y="19283"/>
                  </a:lnTo>
                  <a:cubicBezTo>
                    <a:pt x="1439" y="19245"/>
                    <a:pt x="1469" y="19199"/>
                    <a:pt x="1500" y="19161"/>
                  </a:cubicBezTo>
                  <a:lnTo>
                    <a:pt x="1523" y="19130"/>
                  </a:lnTo>
                  <a:cubicBezTo>
                    <a:pt x="1561" y="19092"/>
                    <a:pt x="1599" y="19047"/>
                    <a:pt x="1637" y="19001"/>
                  </a:cubicBezTo>
                  <a:cubicBezTo>
                    <a:pt x="1850" y="18758"/>
                    <a:pt x="2086" y="18545"/>
                    <a:pt x="2337" y="18347"/>
                  </a:cubicBezTo>
                  <a:cubicBezTo>
                    <a:pt x="2481" y="18233"/>
                    <a:pt x="2633" y="18126"/>
                    <a:pt x="2793" y="18027"/>
                  </a:cubicBezTo>
                  <a:cubicBezTo>
                    <a:pt x="3082" y="17852"/>
                    <a:pt x="3387" y="17693"/>
                    <a:pt x="3676" y="17518"/>
                  </a:cubicBezTo>
                  <a:cubicBezTo>
                    <a:pt x="4132" y="17244"/>
                    <a:pt x="4535" y="16924"/>
                    <a:pt x="4703" y="16430"/>
                  </a:cubicBezTo>
                  <a:cubicBezTo>
                    <a:pt x="4718" y="16399"/>
                    <a:pt x="4726" y="16361"/>
                    <a:pt x="4741" y="16323"/>
                  </a:cubicBezTo>
                  <a:cubicBezTo>
                    <a:pt x="4741" y="16308"/>
                    <a:pt x="4748" y="16285"/>
                    <a:pt x="4748" y="16270"/>
                  </a:cubicBezTo>
                  <a:cubicBezTo>
                    <a:pt x="4756" y="16247"/>
                    <a:pt x="4756" y="16232"/>
                    <a:pt x="4764" y="16217"/>
                  </a:cubicBezTo>
                  <a:cubicBezTo>
                    <a:pt x="4764" y="16201"/>
                    <a:pt x="4771" y="16163"/>
                    <a:pt x="4779" y="16141"/>
                  </a:cubicBezTo>
                  <a:lnTo>
                    <a:pt x="4779" y="16118"/>
                  </a:lnTo>
                  <a:cubicBezTo>
                    <a:pt x="4802" y="15943"/>
                    <a:pt x="4817" y="15768"/>
                    <a:pt x="4832" y="15600"/>
                  </a:cubicBezTo>
                  <a:cubicBezTo>
                    <a:pt x="4832" y="15570"/>
                    <a:pt x="4832" y="15539"/>
                    <a:pt x="4840" y="15501"/>
                  </a:cubicBezTo>
                  <a:cubicBezTo>
                    <a:pt x="4840" y="15494"/>
                    <a:pt x="4840" y="15486"/>
                    <a:pt x="4840" y="15479"/>
                  </a:cubicBezTo>
                  <a:cubicBezTo>
                    <a:pt x="4863" y="15197"/>
                    <a:pt x="4908" y="14931"/>
                    <a:pt x="5053" y="14718"/>
                  </a:cubicBezTo>
                  <a:cubicBezTo>
                    <a:pt x="5076" y="14672"/>
                    <a:pt x="5106" y="14634"/>
                    <a:pt x="5136" y="14604"/>
                  </a:cubicBezTo>
                  <a:cubicBezTo>
                    <a:pt x="5426" y="14284"/>
                    <a:pt x="5890" y="14216"/>
                    <a:pt x="6255" y="14003"/>
                  </a:cubicBezTo>
                  <a:cubicBezTo>
                    <a:pt x="6338" y="13957"/>
                    <a:pt x="6422" y="13896"/>
                    <a:pt x="6491" y="13828"/>
                  </a:cubicBezTo>
                  <a:cubicBezTo>
                    <a:pt x="6597" y="13714"/>
                    <a:pt x="6681" y="13577"/>
                    <a:pt x="6734" y="13432"/>
                  </a:cubicBezTo>
                  <a:cubicBezTo>
                    <a:pt x="6742" y="13402"/>
                    <a:pt x="6757" y="13371"/>
                    <a:pt x="6765" y="13341"/>
                  </a:cubicBezTo>
                  <a:cubicBezTo>
                    <a:pt x="6765" y="13333"/>
                    <a:pt x="6765" y="13326"/>
                    <a:pt x="6765" y="13318"/>
                  </a:cubicBezTo>
                  <a:cubicBezTo>
                    <a:pt x="6772" y="13288"/>
                    <a:pt x="6780" y="13265"/>
                    <a:pt x="6787" y="13234"/>
                  </a:cubicBezTo>
                  <a:cubicBezTo>
                    <a:pt x="6787" y="13227"/>
                    <a:pt x="6787" y="13227"/>
                    <a:pt x="6787" y="13219"/>
                  </a:cubicBezTo>
                  <a:cubicBezTo>
                    <a:pt x="6803" y="13151"/>
                    <a:pt x="6810" y="13075"/>
                    <a:pt x="6818" y="13006"/>
                  </a:cubicBezTo>
                  <a:cubicBezTo>
                    <a:pt x="6841" y="12717"/>
                    <a:pt x="6818" y="12413"/>
                    <a:pt x="6825" y="12108"/>
                  </a:cubicBezTo>
                  <a:lnTo>
                    <a:pt x="6825" y="12002"/>
                  </a:lnTo>
                  <a:cubicBezTo>
                    <a:pt x="6825" y="11994"/>
                    <a:pt x="6825" y="11987"/>
                    <a:pt x="6825" y="11987"/>
                  </a:cubicBezTo>
                  <a:cubicBezTo>
                    <a:pt x="6825" y="11949"/>
                    <a:pt x="6825" y="11910"/>
                    <a:pt x="6825" y="11880"/>
                  </a:cubicBezTo>
                  <a:cubicBezTo>
                    <a:pt x="6833" y="11796"/>
                    <a:pt x="6841" y="11720"/>
                    <a:pt x="6856" y="11644"/>
                  </a:cubicBezTo>
                  <a:cubicBezTo>
                    <a:pt x="6879" y="11522"/>
                    <a:pt x="6917" y="11401"/>
                    <a:pt x="6962" y="11287"/>
                  </a:cubicBezTo>
                  <a:cubicBezTo>
                    <a:pt x="7054" y="11081"/>
                    <a:pt x="7191" y="10906"/>
                    <a:pt x="7358" y="10762"/>
                  </a:cubicBezTo>
                  <a:cubicBezTo>
                    <a:pt x="7388" y="10739"/>
                    <a:pt x="7419" y="10716"/>
                    <a:pt x="7449" y="10693"/>
                  </a:cubicBezTo>
                  <a:lnTo>
                    <a:pt x="7472" y="10670"/>
                  </a:lnTo>
                  <a:lnTo>
                    <a:pt x="7548" y="10617"/>
                  </a:lnTo>
                  <a:lnTo>
                    <a:pt x="7571" y="10602"/>
                  </a:lnTo>
                  <a:lnTo>
                    <a:pt x="7670" y="10533"/>
                  </a:lnTo>
                  <a:lnTo>
                    <a:pt x="7677" y="10533"/>
                  </a:lnTo>
                  <a:lnTo>
                    <a:pt x="7769" y="10473"/>
                  </a:lnTo>
                  <a:lnTo>
                    <a:pt x="7799" y="10457"/>
                  </a:lnTo>
                  <a:lnTo>
                    <a:pt x="7875" y="10412"/>
                  </a:lnTo>
                  <a:lnTo>
                    <a:pt x="7906" y="10396"/>
                  </a:lnTo>
                  <a:lnTo>
                    <a:pt x="8005" y="10336"/>
                  </a:lnTo>
                  <a:lnTo>
                    <a:pt x="8043" y="10313"/>
                  </a:lnTo>
                  <a:cubicBezTo>
                    <a:pt x="8065" y="10305"/>
                    <a:pt x="8088" y="10290"/>
                    <a:pt x="8111" y="10275"/>
                  </a:cubicBezTo>
                  <a:lnTo>
                    <a:pt x="8240" y="10206"/>
                  </a:lnTo>
                  <a:cubicBezTo>
                    <a:pt x="8636" y="9978"/>
                    <a:pt x="9024" y="9742"/>
                    <a:pt x="9260" y="9369"/>
                  </a:cubicBezTo>
                  <a:lnTo>
                    <a:pt x="9283" y="9331"/>
                  </a:lnTo>
                  <a:cubicBezTo>
                    <a:pt x="9306" y="9309"/>
                    <a:pt x="9313" y="9278"/>
                    <a:pt x="9328" y="9248"/>
                  </a:cubicBezTo>
                  <a:cubicBezTo>
                    <a:pt x="9336" y="9248"/>
                    <a:pt x="9336" y="9240"/>
                    <a:pt x="9336" y="9232"/>
                  </a:cubicBezTo>
                  <a:cubicBezTo>
                    <a:pt x="9351" y="9210"/>
                    <a:pt x="9359" y="9187"/>
                    <a:pt x="9374" y="9164"/>
                  </a:cubicBezTo>
                  <a:cubicBezTo>
                    <a:pt x="9374" y="9164"/>
                    <a:pt x="9374" y="9156"/>
                    <a:pt x="9374" y="9156"/>
                  </a:cubicBezTo>
                  <a:lnTo>
                    <a:pt x="9405" y="9073"/>
                  </a:lnTo>
                  <a:cubicBezTo>
                    <a:pt x="9481" y="8875"/>
                    <a:pt x="9526" y="8662"/>
                    <a:pt x="9541" y="8456"/>
                  </a:cubicBezTo>
                  <a:cubicBezTo>
                    <a:pt x="9564" y="8274"/>
                    <a:pt x="9579" y="8099"/>
                    <a:pt x="9595" y="7916"/>
                  </a:cubicBezTo>
                  <a:cubicBezTo>
                    <a:pt x="9602" y="7848"/>
                    <a:pt x="9610" y="7779"/>
                    <a:pt x="9618" y="7711"/>
                  </a:cubicBezTo>
                  <a:cubicBezTo>
                    <a:pt x="9633" y="7582"/>
                    <a:pt x="9656" y="7452"/>
                    <a:pt x="9686" y="7330"/>
                  </a:cubicBezTo>
                  <a:cubicBezTo>
                    <a:pt x="9694" y="7285"/>
                    <a:pt x="9701" y="7247"/>
                    <a:pt x="9716" y="7201"/>
                  </a:cubicBezTo>
                  <a:cubicBezTo>
                    <a:pt x="9732" y="7156"/>
                    <a:pt x="9747" y="7117"/>
                    <a:pt x="9762" y="7072"/>
                  </a:cubicBezTo>
                  <a:cubicBezTo>
                    <a:pt x="9815" y="6935"/>
                    <a:pt x="9899" y="6806"/>
                    <a:pt x="9998" y="6691"/>
                  </a:cubicBezTo>
                  <a:lnTo>
                    <a:pt x="10021" y="6669"/>
                  </a:lnTo>
                  <a:cubicBezTo>
                    <a:pt x="10051" y="6631"/>
                    <a:pt x="10082" y="6600"/>
                    <a:pt x="10112" y="6570"/>
                  </a:cubicBezTo>
                  <a:cubicBezTo>
                    <a:pt x="10120" y="6562"/>
                    <a:pt x="10135" y="6554"/>
                    <a:pt x="10142" y="6547"/>
                  </a:cubicBezTo>
                  <a:cubicBezTo>
                    <a:pt x="10173" y="6524"/>
                    <a:pt x="10196" y="6509"/>
                    <a:pt x="10226" y="6486"/>
                  </a:cubicBezTo>
                  <a:lnTo>
                    <a:pt x="10295" y="6448"/>
                  </a:lnTo>
                  <a:cubicBezTo>
                    <a:pt x="10591" y="6265"/>
                    <a:pt x="10957" y="6189"/>
                    <a:pt x="11322" y="6106"/>
                  </a:cubicBezTo>
                  <a:cubicBezTo>
                    <a:pt x="11702" y="6022"/>
                    <a:pt x="12075" y="5931"/>
                    <a:pt x="12372" y="5695"/>
                  </a:cubicBezTo>
                  <a:cubicBezTo>
                    <a:pt x="12410" y="5664"/>
                    <a:pt x="12440" y="5634"/>
                    <a:pt x="12478" y="5603"/>
                  </a:cubicBezTo>
                  <a:cubicBezTo>
                    <a:pt x="12516" y="5565"/>
                    <a:pt x="12554" y="5527"/>
                    <a:pt x="12585" y="5482"/>
                  </a:cubicBezTo>
                  <a:cubicBezTo>
                    <a:pt x="12615" y="5444"/>
                    <a:pt x="12653" y="5398"/>
                    <a:pt x="12684" y="5360"/>
                  </a:cubicBezTo>
                  <a:cubicBezTo>
                    <a:pt x="12706" y="5314"/>
                    <a:pt x="12737" y="5269"/>
                    <a:pt x="12760" y="5223"/>
                  </a:cubicBezTo>
                  <a:cubicBezTo>
                    <a:pt x="12889" y="4964"/>
                    <a:pt x="12980" y="4698"/>
                    <a:pt x="13034" y="4417"/>
                  </a:cubicBezTo>
                  <a:cubicBezTo>
                    <a:pt x="13064" y="4295"/>
                    <a:pt x="13094" y="4166"/>
                    <a:pt x="13117" y="4036"/>
                  </a:cubicBezTo>
                  <a:cubicBezTo>
                    <a:pt x="13140" y="3945"/>
                    <a:pt x="13163" y="3854"/>
                    <a:pt x="13178" y="3770"/>
                  </a:cubicBezTo>
                  <a:lnTo>
                    <a:pt x="13178" y="3747"/>
                  </a:lnTo>
                  <a:cubicBezTo>
                    <a:pt x="13201" y="3656"/>
                    <a:pt x="13231" y="3565"/>
                    <a:pt x="13254" y="3473"/>
                  </a:cubicBezTo>
                  <a:cubicBezTo>
                    <a:pt x="13285" y="3374"/>
                    <a:pt x="13315" y="3275"/>
                    <a:pt x="13353" y="3184"/>
                  </a:cubicBezTo>
                  <a:cubicBezTo>
                    <a:pt x="13414" y="3047"/>
                    <a:pt x="13482" y="2918"/>
                    <a:pt x="13558" y="2789"/>
                  </a:cubicBezTo>
                  <a:cubicBezTo>
                    <a:pt x="13627" y="2690"/>
                    <a:pt x="13695" y="2598"/>
                    <a:pt x="13772" y="2515"/>
                  </a:cubicBezTo>
                  <a:cubicBezTo>
                    <a:pt x="13810" y="2469"/>
                    <a:pt x="13848" y="2423"/>
                    <a:pt x="13886" y="2385"/>
                  </a:cubicBezTo>
                  <a:cubicBezTo>
                    <a:pt x="13931" y="2340"/>
                    <a:pt x="13969" y="2302"/>
                    <a:pt x="14015" y="2264"/>
                  </a:cubicBezTo>
                  <a:cubicBezTo>
                    <a:pt x="14152" y="2142"/>
                    <a:pt x="14304" y="2035"/>
                    <a:pt x="14464" y="1944"/>
                  </a:cubicBezTo>
                  <a:cubicBezTo>
                    <a:pt x="14471" y="1936"/>
                    <a:pt x="14487" y="1929"/>
                    <a:pt x="14502" y="1921"/>
                  </a:cubicBezTo>
                  <a:cubicBezTo>
                    <a:pt x="14532" y="1906"/>
                    <a:pt x="14563" y="1891"/>
                    <a:pt x="14593" y="1868"/>
                  </a:cubicBezTo>
                  <a:cubicBezTo>
                    <a:pt x="14616" y="1860"/>
                    <a:pt x="14631" y="1853"/>
                    <a:pt x="14646" y="1845"/>
                  </a:cubicBezTo>
                  <a:lnTo>
                    <a:pt x="14745" y="1807"/>
                  </a:lnTo>
                  <a:lnTo>
                    <a:pt x="14799" y="1784"/>
                  </a:lnTo>
                  <a:cubicBezTo>
                    <a:pt x="14844" y="1769"/>
                    <a:pt x="14890" y="1746"/>
                    <a:pt x="14936" y="1731"/>
                  </a:cubicBezTo>
                  <a:lnTo>
                    <a:pt x="14958" y="1723"/>
                  </a:lnTo>
                  <a:cubicBezTo>
                    <a:pt x="14996" y="1716"/>
                    <a:pt x="15042" y="1701"/>
                    <a:pt x="15080" y="1685"/>
                  </a:cubicBezTo>
                  <a:lnTo>
                    <a:pt x="15133" y="1678"/>
                  </a:lnTo>
                  <a:lnTo>
                    <a:pt x="15240" y="1655"/>
                  </a:lnTo>
                  <a:lnTo>
                    <a:pt x="15286" y="1640"/>
                  </a:lnTo>
                  <a:cubicBezTo>
                    <a:pt x="15331" y="1632"/>
                    <a:pt x="15384" y="1625"/>
                    <a:pt x="15438" y="1617"/>
                  </a:cubicBezTo>
                  <a:cubicBezTo>
                    <a:pt x="15286" y="1617"/>
                    <a:pt x="15141" y="1594"/>
                    <a:pt x="15004" y="1548"/>
                  </a:cubicBezTo>
                  <a:cubicBezTo>
                    <a:pt x="14928" y="1510"/>
                    <a:pt x="14882" y="1488"/>
                    <a:pt x="14837" y="1472"/>
                  </a:cubicBezTo>
                  <a:lnTo>
                    <a:pt x="14791" y="1457"/>
                  </a:lnTo>
                  <a:lnTo>
                    <a:pt x="14692" y="1419"/>
                  </a:lnTo>
                  <a:lnTo>
                    <a:pt x="14646" y="1396"/>
                  </a:lnTo>
                  <a:cubicBezTo>
                    <a:pt x="14616" y="1381"/>
                    <a:pt x="14578" y="1366"/>
                    <a:pt x="14548" y="1351"/>
                  </a:cubicBezTo>
                  <a:lnTo>
                    <a:pt x="14509" y="1335"/>
                  </a:lnTo>
                  <a:cubicBezTo>
                    <a:pt x="14471" y="1313"/>
                    <a:pt x="14426" y="1290"/>
                    <a:pt x="14388" y="1267"/>
                  </a:cubicBezTo>
                  <a:lnTo>
                    <a:pt x="14327" y="1236"/>
                  </a:lnTo>
                  <a:lnTo>
                    <a:pt x="14251" y="1191"/>
                  </a:lnTo>
                  <a:lnTo>
                    <a:pt x="14190" y="1153"/>
                  </a:lnTo>
                  <a:lnTo>
                    <a:pt x="14121" y="1107"/>
                  </a:lnTo>
                  <a:lnTo>
                    <a:pt x="14053" y="1069"/>
                  </a:lnTo>
                  <a:cubicBezTo>
                    <a:pt x="13947" y="993"/>
                    <a:pt x="13840" y="925"/>
                    <a:pt x="13726" y="848"/>
                  </a:cubicBezTo>
                  <a:lnTo>
                    <a:pt x="13597" y="765"/>
                  </a:lnTo>
                  <a:lnTo>
                    <a:pt x="13558" y="734"/>
                  </a:lnTo>
                  <a:lnTo>
                    <a:pt x="13422" y="643"/>
                  </a:lnTo>
                  <a:lnTo>
                    <a:pt x="13406" y="635"/>
                  </a:lnTo>
                  <a:lnTo>
                    <a:pt x="13247" y="537"/>
                  </a:lnTo>
                  <a:cubicBezTo>
                    <a:pt x="13193" y="506"/>
                    <a:pt x="13140" y="468"/>
                    <a:pt x="13087" y="445"/>
                  </a:cubicBezTo>
                  <a:cubicBezTo>
                    <a:pt x="12919" y="346"/>
                    <a:pt x="12752" y="263"/>
                    <a:pt x="12577" y="194"/>
                  </a:cubicBezTo>
                  <a:cubicBezTo>
                    <a:pt x="12402" y="126"/>
                    <a:pt x="12227" y="80"/>
                    <a:pt x="12044" y="50"/>
                  </a:cubicBezTo>
                  <a:lnTo>
                    <a:pt x="12022" y="50"/>
                  </a:lnTo>
                  <a:cubicBezTo>
                    <a:pt x="11968" y="42"/>
                    <a:pt x="11915" y="34"/>
                    <a:pt x="11862" y="27"/>
                  </a:cubicBezTo>
                  <a:lnTo>
                    <a:pt x="11824" y="27"/>
                  </a:lnTo>
                  <a:cubicBezTo>
                    <a:pt x="11771" y="19"/>
                    <a:pt x="11717" y="12"/>
                    <a:pt x="11664" y="12"/>
                  </a:cubicBezTo>
                  <a:lnTo>
                    <a:pt x="11634" y="12"/>
                  </a:lnTo>
                  <a:cubicBezTo>
                    <a:pt x="11535" y="4"/>
                    <a:pt x="11436" y="0"/>
                    <a:pt x="11336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178896" y="235565"/>
              <a:ext cx="920006" cy="1359592"/>
            </a:xfrm>
            <a:custGeom>
              <a:avLst/>
              <a:gdLst/>
              <a:ahLst/>
              <a:cxnLst/>
              <a:rect l="l" t="t" r="r" b="b"/>
              <a:pathLst>
                <a:path w="15186" h="22442" extrusionOk="0">
                  <a:moveTo>
                    <a:pt x="11574" y="0"/>
                  </a:moveTo>
                  <a:cubicBezTo>
                    <a:pt x="11105" y="0"/>
                    <a:pt x="10627" y="66"/>
                    <a:pt x="10165" y="135"/>
                  </a:cubicBezTo>
                  <a:cubicBezTo>
                    <a:pt x="9594" y="211"/>
                    <a:pt x="8985" y="302"/>
                    <a:pt x="8537" y="667"/>
                  </a:cubicBezTo>
                  <a:cubicBezTo>
                    <a:pt x="8156" y="964"/>
                    <a:pt x="7875" y="1451"/>
                    <a:pt x="7403" y="1542"/>
                  </a:cubicBezTo>
                  <a:cubicBezTo>
                    <a:pt x="7347" y="1552"/>
                    <a:pt x="7291" y="1556"/>
                    <a:pt x="7235" y="1556"/>
                  </a:cubicBezTo>
                  <a:cubicBezTo>
                    <a:pt x="6966" y="1556"/>
                    <a:pt x="6690" y="1463"/>
                    <a:pt x="6426" y="1463"/>
                  </a:cubicBezTo>
                  <a:cubicBezTo>
                    <a:pt x="6321" y="1463"/>
                    <a:pt x="6217" y="1478"/>
                    <a:pt x="6117" y="1519"/>
                  </a:cubicBezTo>
                  <a:cubicBezTo>
                    <a:pt x="5433" y="1809"/>
                    <a:pt x="5699" y="2927"/>
                    <a:pt x="5189" y="3467"/>
                  </a:cubicBezTo>
                  <a:cubicBezTo>
                    <a:pt x="4755" y="3916"/>
                    <a:pt x="3987" y="3756"/>
                    <a:pt x="3432" y="4045"/>
                  </a:cubicBezTo>
                  <a:cubicBezTo>
                    <a:pt x="2876" y="4334"/>
                    <a:pt x="2648" y="5011"/>
                    <a:pt x="2541" y="5635"/>
                  </a:cubicBezTo>
                  <a:cubicBezTo>
                    <a:pt x="2427" y="6252"/>
                    <a:pt x="2359" y="6921"/>
                    <a:pt x="1956" y="7400"/>
                  </a:cubicBezTo>
                  <a:cubicBezTo>
                    <a:pt x="1644" y="7766"/>
                    <a:pt x="1157" y="7994"/>
                    <a:pt x="967" y="8443"/>
                  </a:cubicBezTo>
                  <a:cubicBezTo>
                    <a:pt x="548" y="9447"/>
                    <a:pt x="1986" y="10535"/>
                    <a:pt x="1560" y="11539"/>
                  </a:cubicBezTo>
                  <a:cubicBezTo>
                    <a:pt x="1309" y="12117"/>
                    <a:pt x="510" y="12384"/>
                    <a:pt x="434" y="13007"/>
                  </a:cubicBezTo>
                  <a:cubicBezTo>
                    <a:pt x="358" y="13647"/>
                    <a:pt x="1119" y="14171"/>
                    <a:pt x="1005" y="14811"/>
                  </a:cubicBezTo>
                  <a:cubicBezTo>
                    <a:pt x="936" y="15244"/>
                    <a:pt x="495" y="15503"/>
                    <a:pt x="297" y="15899"/>
                  </a:cubicBezTo>
                  <a:cubicBezTo>
                    <a:pt x="0" y="16507"/>
                    <a:pt x="373" y="17215"/>
                    <a:pt x="677" y="17831"/>
                  </a:cubicBezTo>
                  <a:cubicBezTo>
                    <a:pt x="891" y="18249"/>
                    <a:pt x="434" y="21232"/>
                    <a:pt x="419" y="22441"/>
                  </a:cubicBezTo>
                  <a:cubicBezTo>
                    <a:pt x="434" y="21894"/>
                    <a:pt x="533" y="21346"/>
                    <a:pt x="723" y="20828"/>
                  </a:cubicBezTo>
                  <a:cubicBezTo>
                    <a:pt x="769" y="20623"/>
                    <a:pt x="822" y="20418"/>
                    <a:pt x="883" y="20220"/>
                  </a:cubicBezTo>
                  <a:cubicBezTo>
                    <a:pt x="1834" y="17276"/>
                    <a:pt x="2975" y="14514"/>
                    <a:pt x="3736" y="11379"/>
                  </a:cubicBezTo>
                  <a:cubicBezTo>
                    <a:pt x="4307" y="8907"/>
                    <a:pt x="5729" y="6815"/>
                    <a:pt x="7441" y="4814"/>
                  </a:cubicBezTo>
                  <a:cubicBezTo>
                    <a:pt x="9472" y="2547"/>
                    <a:pt x="12325" y="1869"/>
                    <a:pt x="15186" y="1535"/>
                  </a:cubicBezTo>
                  <a:cubicBezTo>
                    <a:pt x="14364" y="1299"/>
                    <a:pt x="13634" y="530"/>
                    <a:pt x="12789" y="203"/>
                  </a:cubicBezTo>
                  <a:cubicBezTo>
                    <a:pt x="12402" y="53"/>
                    <a:pt x="11992" y="0"/>
                    <a:pt x="1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264137" y="907434"/>
              <a:ext cx="125890" cy="131403"/>
            </a:xfrm>
            <a:custGeom>
              <a:avLst/>
              <a:gdLst/>
              <a:ahLst/>
              <a:cxnLst/>
              <a:rect l="l" t="t" r="r" b="b"/>
              <a:pathLst>
                <a:path w="2078" h="2169" extrusionOk="0">
                  <a:moveTo>
                    <a:pt x="229" y="0"/>
                  </a:moveTo>
                  <a:lnTo>
                    <a:pt x="229" y="0"/>
                  </a:lnTo>
                  <a:cubicBezTo>
                    <a:pt x="237" y="152"/>
                    <a:pt x="206" y="305"/>
                    <a:pt x="153" y="442"/>
                  </a:cubicBezTo>
                  <a:cubicBezTo>
                    <a:pt x="107" y="533"/>
                    <a:pt x="62" y="609"/>
                    <a:pt x="1" y="685"/>
                  </a:cubicBezTo>
                  <a:cubicBezTo>
                    <a:pt x="123" y="860"/>
                    <a:pt x="252" y="1027"/>
                    <a:pt x="389" y="1195"/>
                  </a:cubicBezTo>
                  <a:cubicBezTo>
                    <a:pt x="807" y="1415"/>
                    <a:pt x="1203" y="1674"/>
                    <a:pt x="1568" y="1963"/>
                  </a:cubicBezTo>
                  <a:cubicBezTo>
                    <a:pt x="1652" y="2032"/>
                    <a:pt x="1735" y="2100"/>
                    <a:pt x="1819" y="2169"/>
                  </a:cubicBezTo>
                  <a:cubicBezTo>
                    <a:pt x="1910" y="1864"/>
                    <a:pt x="1994" y="1560"/>
                    <a:pt x="2078" y="1248"/>
                  </a:cubicBezTo>
                  <a:cubicBezTo>
                    <a:pt x="1697" y="898"/>
                    <a:pt x="1279" y="586"/>
                    <a:pt x="845" y="305"/>
                  </a:cubicBezTo>
                  <a:cubicBezTo>
                    <a:pt x="648" y="183"/>
                    <a:pt x="442" y="76"/>
                    <a:pt x="22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320843" y="592643"/>
              <a:ext cx="127284" cy="139219"/>
            </a:xfrm>
            <a:custGeom>
              <a:avLst/>
              <a:gdLst/>
              <a:ahLst/>
              <a:cxnLst/>
              <a:rect l="l" t="t" r="r" b="b"/>
              <a:pathLst>
                <a:path w="2101" h="2298" extrusionOk="0">
                  <a:moveTo>
                    <a:pt x="153" y="0"/>
                  </a:moveTo>
                  <a:cubicBezTo>
                    <a:pt x="115" y="243"/>
                    <a:pt x="69" y="479"/>
                    <a:pt x="1" y="715"/>
                  </a:cubicBezTo>
                  <a:cubicBezTo>
                    <a:pt x="130" y="791"/>
                    <a:pt x="252" y="867"/>
                    <a:pt x="381" y="951"/>
                  </a:cubicBezTo>
                  <a:cubicBezTo>
                    <a:pt x="982" y="1362"/>
                    <a:pt x="1560" y="1811"/>
                    <a:pt x="2100" y="2298"/>
                  </a:cubicBezTo>
                  <a:cubicBezTo>
                    <a:pt x="1484" y="1499"/>
                    <a:pt x="838" y="730"/>
                    <a:pt x="15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232331" y="734105"/>
              <a:ext cx="63672" cy="68276"/>
            </a:xfrm>
            <a:custGeom>
              <a:avLst/>
              <a:gdLst/>
              <a:ahLst/>
              <a:cxnLst/>
              <a:rect l="l" t="t" r="r" b="b"/>
              <a:pathLst>
                <a:path w="1051" h="1127" extrusionOk="0">
                  <a:moveTo>
                    <a:pt x="206" y="1"/>
                  </a:moveTo>
                  <a:cubicBezTo>
                    <a:pt x="161" y="69"/>
                    <a:pt x="115" y="138"/>
                    <a:pt x="85" y="214"/>
                  </a:cubicBezTo>
                  <a:cubicBezTo>
                    <a:pt x="24" y="366"/>
                    <a:pt x="1" y="533"/>
                    <a:pt x="9" y="693"/>
                  </a:cubicBezTo>
                  <a:cubicBezTo>
                    <a:pt x="366" y="807"/>
                    <a:pt x="716" y="959"/>
                    <a:pt x="1051" y="1127"/>
                  </a:cubicBezTo>
                  <a:cubicBezTo>
                    <a:pt x="937" y="1005"/>
                    <a:pt x="823" y="868"/>
                    <a:pt x="724" y="739"/>
                  </a:cubicBezTo>
                  <a:cubicBezTo>
                    <a:pt x="533" y="503"/>
                    <a:pt x="358" y="259"/>
                    <a:pt x="206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190892" y="1235129"/>
              <a:ext cx="74274" cy="65974"/>
            </a:xfrm>
            <a:custGeom>
              <a:avLst/>
              <a:gdLst/>
              <a:ahLst/>
              <a:cxnLst/>
              <a:rect l="l" t="t" r="r" b="b"/>
              <a:pathLst>
                <a:path w="1226" h="1089" extrusionOk="0">
                  <a:moveTo>
                    <a:pt x="0" y="1"/>
                  </a:moveTo>
                  <a:cubicBezTo>
                    <a:pt x="15" y="153"/>
                    <a:pt x="46" y="297"/>
                    <a:pt x="99" y="442"/>
                  </a:cubicBezTo>
                  <a:cubicBezTo>
                    <a:pt x="479" y="655"/>
                    <a:pt x="845" y="891"/>
                    <a:pt x="1225" y="1088"/>
                  </a:cubicBezTo>
                  <a:cubicBezTo>
                    <a:pt x="959" y="845"/>
                    <a:pt x="677" y="617"/>
                    <a:pt x="411" y="381"/>
                  </a:cubicBezTo>
                  <a:cubicBezTo>
                    <a:pt x="274" y="259"/>
                    <a:pt x="137" y="137"/>
                    <a:pt x="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207007" y="981164"/>
              <a:ext cx="154001" cy="152183"/>
            </a:xfrm>
            <a:custGeom>
              <a:avLst/>
              <a:gdLst/>
              <a:ahLst/>
              <a:cxnLst/>
              <a:rect l="l" t="t" r="r" b="b"/>
              <a:pathLst>
                <a:path w="2542" h="2512" extrusionOk="0">
                  <a:moveTo>
                    <a:pt x="411" y="1"/>
                  </a:moveTo>
                  <a:cubicBezTo>
                    <a:pt x="229" y="145"/>
                    <a:pt x="84" y="343"/>
                    <a:pt x="0" y="564"/>
                  </a:cubicBezTo>
                  <a:cubicBezTo>
                    <a:pt x="191" y="845"/>
                    <a:pt x="411" y="1111"/>
                    <a:pt x="655" y="1347"/>
                  </a:cubicBezTo>
                  <a:cubicBezTo>
                    <a:pt x="1028" y="1560"/>
                    <a:pt x="1385" y="1796"/>
                    <a:pt x="1720" y="2062"/>
                  </a:cubicBezTo>
                  <a:cubicBezTo>
                    <a:pt x="1910" y="2207"/>
                    <a:pt x="2093" y="2359"/>
                    <a:pt x="2268" y="2511"/>
                  </a:cubicBezTo>
                  <a:cubicBezTo>
                    <a:pt x="2359" y="2237"/>
                    <a:pt x="2450" y="1956"/>
                    <a:pt x="2542" y="1674"/>
                  </a:cubicBezTo>
                  <a:cubicBezTo>
                    <a:pt x="2024" y="1256"/>
                    <a:pt x="1553" y="792"/>
                    <a:pt x="1111" y="297"/>
                  </a:cubicBezTo>
                  <a:lnTo>
                    <a:pt x="1104" y="290"/>
                  </a:lnTo>
                  <a:cubicBezTo>
                    <a:pt x="883" y="176"/>
                    <a:pt x="655" y="77"/>
                    <a:pt x="41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777156" y="235868"/>
              <a:ext cx="83483" cy="177991"/>
            </a:xfrm>
            <a:custGeom>
              <a:avLst/>
              <a:gdLst/>
              <a:ahLst/>
              <a:cxnLst/>
              <a:rect l="l" t="t" r="r" b="b"/>
              <a:pathLst>
                <a:path w="1378" h="2938" extrusionOk="0">
                  <a:moveTo>
                    <a:pt x="1378" y="0"/>
                  </a:moveTo>
                  <a:lnTo>
                    <a:pt x="1378" y="0"/>
                  </a:lnTo>
                  <a:cubicBezTo>
                    <a:pt x="1271" y="8"/>
                    <a:pt x="1165" y="16"/>
                    <a:pt x="1058" y="31"/>
                  </a:cubicBezTo>
                  <a:cubicBezTo>
                    <a:pt x="731" y="670"/>
                    <a:pt x="457" y="1339"/>
                    <a:pt x="252" y="2024"/>
                  </a:cubicBezTo>
                  <a:cubicBezTo>
                    <a:pt x="160" y="2328"/>
                    <a:pt x="77" y="2633"/>
                    <a:pt x="1" y="2937"/>
                  </a:cubicBezTo>
                  <a:cubicBezTo>
                    <a:pt x="176" y="2846"/>
                    <a:pt x="358" y="2762"/>
                    <a:pt x="541" y="2678"/>
                  </a:cubicBezTo>
                  <a:cubicBezTo>
                    <a:pt x="761" y="1773"/>
                    <a:pt x="1066" y="891"/>
                    <a:pt x="13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873484" y="248772"/>
              <a:ext cx="90874" cy="125406"/>
            </a:xfrm>
            <a:custGeom>
              <a:avLst/>
              <a:gdLst/>
              <a:ahLst/>
              <a:cxnLst/>
              <a:rect l="l" t="t" r="r" b="b"/>
              <a:pathLst>
                <a:path w="1500" h="2070" extrusionOk="0">
                  <a:moveTo>
                    <a:pt x="1363" y="0"/>
                  </a:moveTo>
                  <a:cubicBezTo>
                    <a:pt x="830" y="640"/>
                    <a:pt x="373" y="1332"/>
                    <a:pt x="1" y="2070"/>
                  </a:cubicBezTo>
                  <a:cubicBezTo>
                    <a:pt x="191" y="2009"/>
                    <a:pt x="389" y="1948"/>
                    <a:pt x="594" y="1887"/>
                  </a:cubicBezTo>
                  <a:cubicBezTo>
                    <a:pt x="822" y="1248"/>
                    <a:pt x="1157" y="655"/>
                    <a:pt x="1499" y="61"/>
                  </a:cubicBezTo>
                  <a:cubicBezTo>
                    <a:pt x="1454" y="39"/>
                    <a:pt x="1408" y="23"/>
                    <a:pt x="136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937096" y="263070"/>
              <a:ext cx="86694" cy="93176"/>
            </a:xfrm>
            <a:custGeom>
              <a:avLst/>
              <a:gdLst/>
              <a:ahLst/>
              <a:cxnLst/>
              <a:rect l="l" t="t" r="r" b="b"/>
              <a:pathLst>
                <a:path w="1431" h="1538" extrusionOk="0">
                  <a:moveTo>
                    <a:pt x="784" y="0"/>
                  </a:moveTo>
                  <a:cubicBezTo>
                    <a:pt x="487" y="495"/>
                    <a:pt x="229" y="1005"/>
                    <a:pt x="1" y="1537"/>
                  </a:cubicBezTo>
                  <a:cubicBezTo>
                    <a:pt x="176" y="1491"/>
                    <a:pt x="358" y="1453"/>
                    <a:pt x="533" y="1415"/>
                  </a:cubicBezTo>
                  <a:cubicBezTo>
                    <a:pt x="708" y="1187"/>
                    <a:pt x="898" y="974"/>
                    <a:pt x="1089" y="761"/>
                  </a:cubicBezTo>
                  <a:cubicBezTo>
                    <a:pt x="1203" y="639"/>
                    <a:pt x="1309" y="525"/>
                    <a:pt x="1431" y="411"/>
                  </a:cubicBezTo>
                  <a:cubicBezTo>
                    <a:pt x="1218" y="274"/>
                    <a:pt x="1005" y="130"/>
                    <a:pt x="784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228211" y="1146193"/>
              <a:ext cx="41984" cy="28595"/>
            </a:xfrm>
            <a:custGeom>
              <a:avLst/>
              <a:gdLst/>
              <a:ahLst/>
              <a:cxnLst/>
              <a:rect l="l" t="t" r="r" b="b"/>
              <a:pathLst>
                <a:path w="693" h="472" extrusionOk="0">
                  <a:moveTo>
                    <a:pt x="122" y="0"/>
                  </a:moveTo>
                  <a:cubicBezTo>
                    <a:pt x="84" y="69"/>
                    <a:pt x="46" y="137"/>
                    <a:pt x="0" y="190"/>
                  </a:cubicBezTo>
                  <a:cubicBezTo>
                    <a:pt x="137" y="236"/>
                    <a:pt x="274" y="289"/>
                    <a:pt x="411" y="350"/>
                  </a:cubicBezTo>
                  <a:cubicBezTo>
                    <a:pt x="503" y="388"/>
                    <a:pt x="601" y="426"/>
                    <a:pt x="693" y="472"/>
                  </a:cubicBezTo>
                  <a:cubicBezTo>
                    <a:pt x="503" y="320"/>
                    <a:pt x="312" y="160"/>
                    <a:pt x="12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309332" y="658497"/>
              <a:ext cx="150790" cy="137462"/>
            </a:xfrm>
            <a:custGeom>
              <a:avLst/>
              <a:gdLst/>
              <a:ahLst/>
              <a:cxnLst/>
              <a:rect l="l" t="t" r="r" b="b"/>
              <a:pathLst>
                <a:path w="2489" h="2269" extrusionOk="0">
                  <a:moveTo>
                    <a:pt x="61" y="1"/>
                  </a:moveTo>
                  <a:cubicBezTo>
                    <a:pt x="38" y="39"/>
                    <a:pt x="23" y="85"/>
                    <a:pt x="0" y="123"/>
                  </a:cubicBezTo>
                  <a:cubicBezTo>
                    <a:pt x="38" y="191"/>
                    <a:pt x="77" y="252"/>
                    <a:pt x="115" y="313"/>
                  </a:cubicBezTo>
                  <a:cubicBezTo>
                    <a:pt x="160" y="381"/>
                    <a:pt x="213" y="457"/>
                    <a:pt x="259" y="526"/>
                  </a:cubicBezTo>
                  <a:cubicBezTo>
                    <a:pt x="807" y="876"/>
                    <a:pt x="1317" y="1271"/>
                    <a:pt x="1781" y="1720"/>
                  </a:cubicBezTo>
                  <a:cubicBezTo>
                    <a:pt x="1963" y="1895"/>
                    <a:pt x="2138" y="2078"/>
                    <a:pt x="2313" y="2268"/>
                  </a:cubicBezTo>
                  <a:cubicBezTo>
                    <a:pt x="2367" y="2146"/>
                    <a:pt x="2427" y="2025"/>
                    <a:pt x="2488" y="1903"/>
                  </a:cubicBezTo>
                  <a:cubicBezTo>
                    <a:pt x="1735" y="1203"/>
                    <a:pt x="936" y="534"/>
                    <a:pt x="6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222213" y="1076098"/>
              <a:ext cx="111593" cy="115288"/>
            </a:xfrm>
            <a:custGeom>
              <a:avLst/>
              <a:gdLst/>
              <a:ahLst/>
              <a:cxnLst/>
              <a:rect l="l" t="t" r="r" b="b"/>
              <a:pathLst>
                <a:path w="1842" h="1903" extrusionOk="0">
                  <a:moveTo>
                    <a:pt x="1" y="1"/>
                  </a:moveTo>
                  <a:lnTo>
                    <a:pt x="1" y="1"/>
                  </a:lnTo>
                  <a:cubicBezTo>
                    <a:pt x="145" y="244"/>
                    <a:pt x="282" y="488"/>
                    <a:pt x="305" y="739"/>
                  </a:cubicBezTo>
                  <a:cubicBezTo>
                    <a:pt x="761" y="1134"/>
                    <a:pt x="1256" y="1500"/>
                    <a:pt x="1697" y="1903"/>
                  </a:cubicBezTo>
                  <a:cubicBezTo>
                    <a:pt x="1743" y="1758"/>
                    <a:pt x="1788" y="1614"/>
                    <a:pt x="1842" y="1469"/>
                  </a:cubicBezTo>
                  <a:cubicBezTo>
                    <a:pt x="1781" y="1423"/>
                    <a:pt x="1712" y="1378"/>
                    <a:pt x="1644" y="1325"/>
                  </a:cubicBezTo>
                  <a:cubicBezTo>
                    <a:pt x="1127" y="952"/>
                    <a:pt x="640" y="541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727841" y="248772"/>
              <a:ext cx="32775" cy="193622"/>
            </a:xfrm>
            <a:custGeom>
              <a:avLst/>
              <a:gdLst/>
              <a:ahLst/>
              <a:cxnLst/>
              <a:rect l="l" t="t" r="r" b="b"/>
              <a:pathLst>
                <a:path w="541" h="3196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34" y="23"/>
                    <a:pt x="328" y="54"/>
                    <a:pt x="229" y="77"/>
                  </a:cubicBezTo>
                  <a:cubicBezTo>
                    <a:pt x="77" y="891"/>
                    <a:pt x="1" y="1705"/>
                    <a:pt x="8" y="2526"/>
                  </a:cubicBezTo>
                  <a:lnTo>
                    <a:pt x="8" y="3196"/>
                  </a:lnTo>
                  <a:cubicBezTo>
                    <a:pt x="92" y="3143"/>
                    <a:pt x="176" y="3082"/>
                    <a:pt x="267" y="3028"/>
                  </a:cubicBezTo>
                  <a:lnTo>
                    <a:pt x="267" y="3013"/>
                  </a:lnTo>
                  <a:cubicBezTo>
                    <a:pt x="373" y="2017"/>
                    <a:pt x="457" y="1012"/>
                    <a:pt x="54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574384" y="324380"/>
              <a:ext cx="68276" cy="216643"/>
            </a:xfrm>
            <a:custGeom>
              <a:avLst/>
              <a:gdLst/>
              <a:ahLst/>
              <a:cxnLst/>
              <a:rect l="l" t="t" r="r" b="b"/>
              <a:pathLst>
                <a:path w="1127" h="3576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244"/>
                    <a:pt x="91" y="487"/>
                    <a:pt x="137" y="723"/>
                  </a:cubicBezTo>
                  <a:cubicBezTo>
                    <a:pt x="221" y="1103"/>
                    <a:pt x="282" y="1476"/>
                    <a:pt x="342" y="1857"/>
                  </a:cubicBezTo>
                  <a:cubicBezTo>
                    <a:pt x="388" y="2161"/>
                    <a:pt x="441" y="2465"/>
                    <a:pt x="495" y="2769"/>
                  </a:cubicBezTo>
                  <a:cubicBezTo>
                    <a:pt x="571" y="3036"/>
                    <a:pt x="654" y="3302"/>
                    <a:pt x="723" y="3576"/>
                  </a:cubicBezTo>
                  <a:cubicBezTo>
                    <a:pt x="784" y="3500"/>
                    <a:pt x="845" y="3424"/>
                    <a:pt x="913" y="3348"/>
                  </a:cubicBezTo>
                  <a:cubicBezTo>
                    <a:pt x="981" y="3272"/>
                    <a:pt x="1058" y="3196"/>
                    <a:pt x="1126" y="3119"/>
                  </a:cubicBezTo>
                  <a:cubicBezTo>
                    <a:pt x="989" y="2678"/>
                    <a:pt x="829" y="2245"/>
                    <a:pt x="692" y="1796"/>
                  </a:cubicBezTo>
                  <a:cubicBezTo>
                    <a:pt x="586" y="1430"/>
                    <a:pt x="555" y="1035"/>
                    <a:pt x="502" y="654"/>
                  </a:cubicBezTo>
                  <a:cubicBezTo>
                    <a:pt x="479" y="457"/>
                    <a:pt x="457" y="259"/>
                    <a:pt x="426" y="69"/>
                  </a:cubicBezTo>
                  <a:cubicBezTo>
                    <a:pt x="282" y="46"/>
                    <a:pt x="137" y="15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650416" y="294876"/>
              <a:ext cx="44770" cy="193198"/>
            </a:xfrm>
            <a:custGeom>
              <a:avLst/>
              <a:gdLst/>
              <a:ahLst/>
              <a:cxnLst/>
              <a:rect l="l" t="t" r="r" b="b"/>
              <a:pathLst>
                <a:path w="739" h="3189" extrusionOk="0">
                  <a:moveTo>
                    <a:pt x="419" y="0"/>
                  </a:moveTo>
                  <a:cubicBezTo>
                    <a:pt x="289" y="137"/>
                    <a:pt x="153" y="267"/>
                    <a:pt x="0" y="388"/>
                  </a:cubicBezTo>
                  <a:cubicBezTo>
                    <a:pt x="31" y="837"/>
                    <a:pt x="92" y="1286"/>
                    <a:pt x="130" y="1735"/>
                  </a:cubicBezTo>
                  <a:cubicBezTo>
                    <a:pt x="175" y="2222"/>
                    <a:pt x="236" y="2709"/>
                    <a:pt x="312" y="3188"/>
                  </a:cubicBezTo>
                  <a:cubicBezTo>
                    <a:pt x="449" y="3066"/>
                    <a:pt x="594" y="2945"/>
                    <a:pt x="738" y="2830"/>
                  </a:cubicBezTo>
                  <a:cubicBezTo>
                    <a:pt x="586" y="2070"/>
                    <a:pt x="487" y="1301"/>
                    <a:pt x="442" y="525"/>
                  </a:cubicBezTo>
                  <a:cubicBezTo>
                    <a:pt x="434" y="350"/>
                    <a:pt x="426" y="175"/>
                    <a:pt x="41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697429" y="263070"/>
              <a:ext cx="18962" cy="122195"/>
            </a:xfrm>
            <a:custGeom>
              <a:avLst/>
              <a:gdLst/>
              <a:ahLst/>
              <a:cxnLst/>
              <a:rect l="l" t="t" r="r" b="b"/>
              <a:pathLst>
                <a:path w="313" h="2017" extrusionOk="0">
                  <a:moveTo>
                    <a:pt x="312" y="0"/>
                  </a:moveTo>
                  <a:cubicBezTo>
                    <a:pt x="206" y="54"/>
                    <a:pt x="99" y="114"/>
                    <a:pt x="0" y="191"/>
                  </a:cubicBezTo>
                  <a:cubicBezTo>
                    <a:pt x="23" y="487"/>
                    <a:pt x="31" y="792"/>
                    <a:pt x="46" y="1088"/>
                  </a:cubicBezTo>
                  <a:cubicBezTo>
                    <a:pt x="61" y="1385"/>
                    <a:pt x="92" y="1712"/>
                    <a:pt x="130" y="2016"/>
                  </a:cubicBezTo>
                  <a:cubicBezTo>
                    <a:pt x="145" y="1453"/>
                    <a:pt x="191" y="883"/>
                    <a:pt x="267" y="320"/>
                  </a:cubicBezTo>
                  <a:cubicBezTo>
                    <a:pt x="282" y="213"/>
                    <a:pt x="297" y="107"/>
                    <a:pt x="31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416746" y="464933"/>
              <a:ext cx="89904" cy="136008"/>
            </a:xfrm>
            <a:custGeom>
              <a:avLst/>
              <a:gdLst/>
              <a:ahLst/>
              <a:cxnLst/>
              <a:rect l="l" t="t" r="r" b="b"/>
              <a:pathLst>
                <a:path w="1484" h="2245" extrusionOk="0">
                  <a:moveTo>
                    <a:pt x="578" y="1"/>
                  </a:moveTo>
                  <a:cubicBezTo>
                    <a:pt x="388" y="39"/>
                    <a:pt x="190" y="61"/>
                    <a:pt x="0" y="100"/>
                  </a:cubicBezTo>
                  <a:cubicBezTo>
                    <a:pt x="533" y="784"/>
                    <a:pt x="1027" y="1499"/>
                    <a:pt x="1484" y="2245"/>
                  </a:cubicBezTo>
                  <a:cubicBezTo>
                    <a:pt x="1233" y="1575"/>
                    <a:pt x="982" y="914"/>
                    <a:pt x="692" y="259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836649" y="235383"/>
              <a:ext cx="96387" cy="151699"/>
            </a:xfrm>
            <a:custGeom>
              <a:avLst/>
              <a:gdLst/>
              <a:ahLst/>
              <a:cxnLst/>
              <a:rect l="l" t="t" r="r" b="b"/>
              <a:pathLst>
                <a:path w="1591" h="2504" extrusionOk="0">
                  <a:moveTo>
                    <a:pt x="799" y="1"/>
                  </a:moveTo>
                  <a:cubicBezTo>
                    <a:pt x="510" y="830"/>
                    <a:pt x="228" y="1659"/>
                    <a:pt x="0" y="2504"/>
                  </a:cubicBezTo>
                  <a:lnTo>
                    <a:pt x="84" y="2473"/>
                  </a:lnTo>
                  <a:cubicBezTo>
                    <a:pt x="495" y="1621"/>
                    <a:pt x="997" y="830"/>
                    <a:pt x="1590" y="100"/>
                  </a:cubicBezTo>
                  <a:cubicBezTo>
                    <a:pt x="1331" y="39"/>
                    <a:pt x="1065" y="8"/>
                    <a:pt x="79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16284" y="338678"/>
              <a:ext cx="78878" cy="265048"/>
            </a:xfrm>
            <a:custGeom>
              <a:avLst/>
              <a:gdLst/>
              <a:ahLst/>
              <a:cxnLst/>
              <a:rect l="l" t="t" r="r" b="b"/>
              <a:pathLst>
                <a:path w="1302" h="4375" extrusionOk="0">
                  <a:moveTo>
                    <a:pt x="297" y="0"/>
                  </a:moveTo>
                  <a:cubicBezTo>
                    <a:pt x="130" y="198"/>
                    <a:pt x="61" y="487"/>
                    <a:pt x="0" y="784"/>
                  </a:cubicBezTo>
                  <a:cubicBezTo>
                    <a:pt x="153" y="1446"/>
                    <a:pt x="358" y="2100"/>
                    <a:pt x="495" y="2762"/>
                  </a:cubicBezTo>
                  <a:cubicBezTo>
                    <a:pt x="586" y="3165"/>
                    <a:pt x="662" y="3568"/>
                    <a:pt x="746" y="3971"/>
                  </a:cubicBezTo>
                  <a:cubicBezTo>
                    <a:pt x="784" y="4101"/>
                    <a:pt x="822" y="4238"/>
                    <a:pt x="853" y="4375"/>
                  </a:cubicBezTo>
                  <a:cubicBezTo>
                    <a:pt x="997" y="4184"/>
                    <a:pt x="1149" y="3994"/>
                    <a:pt x="1301" y="3804"/>
                  </a:cubicBezTo>
                  <a:cubicBezTo>
                    <a:pt x="1256" y="3576"/>
                    <a:pt x="1210" y="3355"/>
                    <a:pt x="1172" y="3127"/>
                  </a:cubicBezTo>
                  <a:cubicBezTo>
                    <a:pt x="1142" y="2952"/>
                    <a:pt x="1111" y="2769"/>
                    <a:pt x="1081" y="2594"/>
                  </a:cubicBezTo>
                  <a:cubicBezTo>
                    <a:pt x="921" y="2054"/>
                    <a:pt x="754" y="1514"/>
                    <a:pt x="594" y="966"/>
                  </a:cubicBezTo>
                  <a:cubicBezTo>
                    <a:pt x="503" y="647"/>
                    <a:pt x="404" y="320"/>
                    <a:pt x="297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1004828" y="301298"/>
              <a:ext cx="94085" cy="40651"/>
            </a:xfrm>
            <a:custGeom>
              <a:avLst/>
              <a:gdLst/>
              <a:ahLst/>
              <a:cxnLst/>
              <a:rect l="l" t="t" r="r" b="b"/>
              <a:pathLst>
                <a:path w="1553" h="671" extrusionOk="0">
                  <a:moveTo>
                    <a:pt x="640" y="1"/>
                  </a:moveTo>
                  <a:cubicBezTo>
                    <a:pt x="412" y="214"/>
                    <a:pt x="199" y="442"/>
                    <a:pt x="1" y="670"/>
                  </a:cubicBezTo>
                  <a:cubicBezTo>
                    <a:pt x="518" y="579"/>
                    <a:pt x="1036" y="511"/>
                    <a:pt x="1553" y="450"/>
                  </a:cubicBezTo>
                  <a:cubicBezTo>
                    <a:pt x="1226" y="343"/>
                    <a:pt x="922" y="191"/>
                    <a:pt x="64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776247" y="240472"/>
              <a:ext cx="37864" cy="93176"/>
            </a:xfrm>
            <a:custGeom>
              <a:avLst/>
              <a:gdLst/>
              <a:ahLst/>
              <a:cxnLst/>
              <a:rect l="l" t="t" r="r" b="b"/>
              <a:pathLst>
                <a:path w="625" h="1538" extrusionOk="0">
                  <a:moveTo>
                    <a:pt x="624" y="1"/>
                  </a:moveTo>
                  <a:lnTo>
                    <a:pt x="305" y="46"/>
                  </a:lnTo>
                  <a:lnTo>
                    <a:pt x="130" y="77"/>
                  </a:lnTo>
                  <a:cubicBezTo>
                    <a:pt x="92" y="564"/>
                    <a:pt x="46" y="1050"/>
                    <a:pt x="0" y="1537"/>
                  </a:cubicBezTo>
                  <a:cubicBezTo>
                    <a:pt x="145" y="1096"/>
                    <a:pt x="312" y="670"/>
                    <a:pt x="503" y="252"/>
                  </a:cubicBezTo>
                  <a:cubicBezTo>
                    <a:pt x="541" y="168"/>
                    <a:pt x="579" y="84"/>
                    <a:pt x="624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623699" y="328500"/>
              <a:ext cx="14297" cy="94569"/>
            </a:xfrm>
            <a:custGeom>
              <a:avLst/>
              <a:gdLst/>
              <a:ahLst/>
              <a:cxnLst/>
              <a:rect l="l" t="t" r="r" b="b"/>
              <a:pathLst>
                <a:path w="236" h="1561" extrusionOk="0">
                  <a:moveTo>
                    <a:pt x="61" y="1"/>
                  </a:moveTo>
                  <a:lnTo>
                    <a:pt x="0" y="8"/>
                  </a:lnTo>
                  <a:cubicBezTo>
                    <a:pt x="69" y="533"/>
                    <a:pt x="107" y="1058"/>
                    <a:pt x="236" y="1560"/>
                  </a:cubicBezTo>
                  <a:cubicBezTo>
                    <a:pt x="213" y="1370"/>
                    <a:pt x="190" y="1180"/>
                    <a:pt x="175" y="990"/>
                  </a:cubicBezTo>
                  <a:cubicBezTo>
                    <a:pt x="137" y="663"/>
                    <a:pt x="99" y="328"/>
                    <a:pt x="6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261411" y="694908"/>
              <a:ext cx="170600" cy="188169"/>
            </a:xfrm>
            <a:custGeom>
              <a:avLst/>
              <a:gdLst/>
              <a:ahLst/>
              <a:cxnLst/>
              <a:rect l="l" t="t" r="r" b="b"/>
              <a:pathLst>
                <a:path w="2816" h="3106" extrusionOk="0">
                  <a:moveTo>
                    <a:pt x="419" y="1"/>
                  </a:moveTo>
                  <a:cubicBezTo>
                    <a:pt x="282" y="123"/>
                    <a:pt x="130" y="237"/>
                    <a:pt x="0" y="359"/>
                  </a:cubicBezTo>
                  <a:cubicBezTo>
                    <a:pt x="198" y="716"/>
                    <a:pt x="434" y="1051"/>
                    <a:pt x="708" y="1355"/>
                  </a:cubicBezTo>
                  <a:cubicBezTo>
                    <a:pt x="1020" y="1720"/>
                    <a:pt x="1362" y="2078"/>
                    <a:pt x="1712" y="2413"/>
                  </a:cubicBezTo>
                  <a:cubicBezTo>
                    <a:pt x="1796" y="2489"/>
                    <a:pt x="1879" y="2572"/>
                    <a:pt x="1963" y="2649"/>
                  </a:cubicBezTo>
                  <a:cubicBezTo>
                    <a:pt x="2168" y="2793"/>
                    <a:pt x="2366" y="2945"/>
                    <a:pt x="2564" y="3105"/>
                  </a:cubicBezTo>
                  <a:cubicBezTo>
                    <a:pt x="2640" y="2846"/>
                    <a:pt x="2724" y="2595"/>
                    <a:pt x="2815" y="2344"/>
                  </a:cubicBezTo>
                  <a:lnTo>
                    <a:pt x="2693" y="2238"/>
                  </a:lnTo>
                  <a:cubicBezTo>
                    <a:pt x="2123" y="1751"/>
                    <a:pt x="1598" y="1218"/>
                    <a:pt x="1126" y="648"/>
                  </a:cubicBezTo>
                  <a:cubicBezTo>
                    <a:pt x="1004" y="503"/>
                    <a:pt x="898" y="359"/>
                    <a:pt x="784" y="206"/>
                  </a:cubicBezTo>
                  <a:cubicBezTo>
                    <a:pt x="670" y="130"/>
                    <a:pt x="540" y="62"/>
                    <a:pt x="41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241600" y="803715"/>
              <a:ext cx="166905" cy="153092"/>
            </a:xfrm>
            <a:custGeom>
              <a:avLst/>
              <a:gdLst/>
              <a:ahLst/>
              <a:cxnLst/>
              <a:rect l="l" t="t" r="r" b="b"/>
              <a:pathLst>
                <a:path w="2755" h="2527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8"/>
                    <a:pt x="8" y="23"/>
                    <a:pt x="15" y="31"/>
                  </a:cubicBezTo>
                  <a:cubicBezTo>
                    <a:pt x="91" y="168"/>
                    <a:pt x="175" y="297"/>
                    <a:pt x="282" y="411"/>
                  </a:cubicBezTo>
                  <a:cubicBezTo>
                    <a:pt x="685" y="898"/>
                    <a:pt x="1179" y="1294"/>
                    <a:pt x="1659" y="1697"/>
                  </a:cubicBezTo>
                  <a:cubicBezTo>
                    <a:pt x="1978" y="1963"/>
                    <a:pt x="2275" y="2245"/>
                    <a:pt x="2572" y="2526"/>
                  </a:cubicBezTo>
                  <a:cubicBezTo>
                    <a:pt x="2617" y="2351"/>
                    <a:pt x="2663" y="2176"/>
                    <a:pt x="2701" y="2001"/>
                  </a:cubicBezTo>
                  <a:cubicBezTo>
                    <a:pt x="2716" y="1925"/>
                    <a:pt x="2739" y="1849"/>
                    <a:pt x="2754" y="1773"/>
                  </a:cubicBezTo>
                  <a:lnTo>
                    <a:pt x="2625" y="1667"/>
                  </a:lnTo>
                  <a:cubicBezTo>
                    <a:pt x="2419" y="1492"/>
                    <a:pt x="2222" y="1317"/>
                    <a:pt x="2024" y="1134"/>
                  </a:cubicBezTo>
                  <a:cubicBezTo>
                    <a:pt x="1917" y="1058"/>
                    <a:pt x="1818" y="982"/>
                    <a:pt x="1712" y="913"/>
                  </a:cubicBezTo>
                  <a:cubicBezTo>
                    <a:pt x="1179" y="541"/>
                    <a:pt x="601" y="236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473876" y="449242"/>
              <a:ext cx="74274" cy="185807"/>
            </a:xfrm>
            <a:custGeom>
              <a:avLst/>
              <a:gdLst/>
              <a:ahLst/>
              <a:cxnLst/>
              <a:rect l="l" t="t" r="r" b="b"/>
              <a:pathLst>
                <a:path w="1226" h="3067" extrusionOk="0">
                  <a:moveTo>
                    <a:pt x="252" y="1"/>
                  </a:moveTo>
                  <a:cubicBezTo>
                    <a:pt x="175" y="62"/>
                    <a:pt x="92" y="115"/>
                    <a:pt x="1" y="153"/>
                  </a:cubicBezTo>
                  <a:cubicBezTo>
                    <a:pt x="61" y="290"/>
                    <a:pt x="122" y="427"/>
                    <a:pt x="183" y="564"/>
                  </a:cubicBezTo>
                  <a:cubicBezTo>
                    <a:pt x="343" y="929"/>
                    <a:pt x="487" y="1294"/>
                    <a:pt x="624" y="1667"/>
                  </a:cubicBezTo>
                  <a:cubicBezTo>
                    <a:pt x="799" y="2131"/>
                    <a:pt x="982" y="2603"/>
                    <a:pt x="1165" y="3067"/>
                  </a:cubicBezTo>
                  <a:cubicBezTo>
                    <a:pt x="1187" y="3037"/>
                    <a:pt x="1210" y="3006"/>
                    <a:pt x="1225" y="2983"/>
                  </a:cubicBezTo>
                  <a:cubicBezTo>
                    <a:pt x="1218" y="2915"/>
                    <a:pt x="1203" y="2846"/>
                    <a:pt x="1187" y="2778"/>
                  </a:cubicBezTo>
                  <a:cubicBezTo>
                    <a:pt x="1165" y="2656"/>
                    <a:pt x="1134" y="2527"/>
                    <a:pt x="1111" y="2405"/>
                  </a:cubicBezTo>
                  <a:cubicBezTo>
                    <a:pt x="967" y="1865"/>
                    <a:pt x="799" y="1340"/>
                    <a:pt x="602" y="823"/>
                  </a:cubicBezTo>
                  <a:cubicBezTo>
                    <a:pt x="503" y="541"/>
                    <a:pt x="381" y="267"/>
                    <a:pt x="252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194102" y="1177030"/>
              <a:ext cx="119893" cy="115773"/>
            </a:xfrm>
            <a:custGeom>
              <a:avLst/>
              <a:gdLst/>
              <a:ahLst/>
              <a:cxnLst/>
              <a:rect l="l" t="t" r="r" b="b"/>
              <a:pathLst>
                <a:path w="1979" h="1911" extrusionOk="0">
                  <a:moveTo>
                    <a:pt x="297" y="1"/>
                  </a:moveTo>
                  <a:cubicBezTo>
                    <a:pt x="198" y="107"/>
                    <a:pt x="122" y="222"/>
                    <a:pt x="54" y="351"/>
                  </a:cubicBezTo>
                  <a:cubicBezTo>
                    <a:pt x="31" y="389"/>
                    <a:pt x="16" y="435"/>
                    <a:pt x="0" y="473"/>
                  </a:cubicBezTo>
                  <a:cubicBezTo>
                    <a:pt x="213" y="701"/>
                    <a:pt x="442" y="914"/>
                    <a:pt x="678" y="1119"/>
                  </a:cubicBezTo>
                  <a:cubicBezTo>
                    <a:pt x="974" y="1378"/>
                    <a:pt x="1294" y="1629"/>
                    <a:pt x="1575" y="1911"/>
                  </a:cubicBezTo>
                  <a:cubicBezTo>
                    <a:pt x="1712" y="1530"/>
                    <a:pt x="1849" y="1142"/>
                    <a:pt x="1979" y="754"/>
                  </a:cubicBezTo>
                  <a:cubicBezTo>
                    <a:pt x="1621" y="572"/>
                    <a:pt x="1263" y="374"/>
                    <a:pt x="891" y="214"/>
                  </a:cubicBezTo>
                  <a:cubicBezTo>
                    <a:pt x="700" y="130"/>
                    <a:pt x="503" y="54"/>
                    <a:pt x="297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390453" y="478322"/>
              <a:ext cx="130979" cy="210221"/>
            </a:xfrm>
            <a:custGeom>
              <a:avLst/>
              <a:gdLst/>
              <a:ahLst/>
              <a:cxnLst/>
              <a:rect l="l" t="t" r="r" b="b"/>
              <a:pathLst>
                <a:path w="2162" h="3470" extrusionOk="0">
                  <a:moveTo>
                    <a:pt x="38" y="0"/>
                  </a:moveTo>
                  <a:lnTo>
                    <a:pt x="0" y="15"/>
                  </a:lnTo>
                  <a:cubicBezTo>
                    <a:pt x="31" y="76"/>
                    <a:pt x="69" y="137"/>
                    <a:pt x="99" y="198"/>
                  </a:cubicBezTo>
                  <a:cubicBezTo>
                    <a:pt x="579" y="1020"/>
                    <a:pt x="1096" y="1811"/>
                    <a:pt x="1537" y="2655"/>
                  </a:cubicBezTo>
                  <a:cubicBezTo>
                    <a:pt x="1682" y="2922"/>
                    <a:pt x="1819" y="3196"/>
                    <a:pt x="1948" y="3469"/>
                  </a:cubicBezTo>
                  <a:cubicBezTo>
                    <a:pt x="2017" y="3355"/>
                    <a:pt x="2093" y="3249"/>
                    <a:pt x="2161" y="3135"/>
                  </a:cubicBezTo>
                  <a:lnTo>
                    <a:pt x="1986" y="2853"/>
                  </a:lnTo>
                  <a:cubicBezTo>
                    <a:pt x="1385" y="1872"/>
                    <a:pt x="761" y="890"/>
                    <a:pt x="3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335625" y="492135"/>
              <a:ext cx="158605" cy="221732"/>
            </a:xfrm>
            <a:custGeom>
              <a:avLst/>
              <a:gdLst/>
              <a:ahLst/>
              <a:cxnLst/>
              <a:rect l="l" t="t" r="r" b="b"/>
              <a:pathLst>
                <a:path w="2618" h="3660" extrusionOk="0">
                  <a:moveTo>
                    <a:pt x="578" y="0"/>
                  </a:moveTo>
                  <a:cubicBezTo>
                    <a:pt x="274" y="282"/>
                    <a:pt x="107" y="716"/>
                    <a:pt x="0" y="1149"/>
                  </a:cubicBezTo>
                  <a:lnTo>
                    <a:pt x="426" y="1545"/>
                  </a:lnTo>
                  <a:cubicBezTo>
                    <a:pt x="1172" y="2222"/>
                    <a:pt x="1910" y="2914"/>
                    <a:pt x="2587" y="3660"/>
                  </a:cubicBezTo>
                  <a:lnTo>
                    <a:pt x="2617" y="3622"/>
                  </a:lnTo>
                  <a:cubicBezTo>
                    <a:pt x="2214" y="2793"/>
                    <a:pt x="1780" y="1986"/>
                    <a:pt x="1301" y="1203"/>
                  </a:cubicBezTo>
                  <a:cubicBezTo>
                    <a:pt x="1058" y="807"/>
                    <a:pt x="814" y="404"/>
                    <a:pt x="5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222698" y="328500"/>
              <a:ext cx="902498" cy="1168939"/>
            </a:xfrm>
            <a:custGeom>
              <a:avLst/>
              <a:gdLst/>
              <a:ahLst/>
              <a:cxnLst/>
              <a:rect l="l" t="t" r="r" b="b"/>
              <a:pathLst>
                <a:path w="14897" h="19295" extrusionOk="0">
                  <a:moveTo>
                    <a:pt x="14463" y="1"/>
                  </a:moveTo>
                  <a:cubicBezTo>
                    <a:pt x="11602" y="328"/>
                    <a:pt x="8749" y="1013"/>
                    <a:pt x="6718" y="3280"/>
                  </a:cubicBezTo>
                  <a:cubicBezTo>
                    <a:pt x="5006" y="5281"/>
                    <a:pt x="3584" y="7373"/>
                    <a:pt x="3013" y="9845"/>
                  </a:cubicBezTo>
                  <a:cubicBezTo>
                    <a:pt x="2252" y="12980"/>
                    <a:pt x="1111" y="15742"/>
                    <a:pt x="160" y="18686"/>
                  </a:cubicBezTo>
                  <a:cubicBezTo>
                    <a:pt x="99" y="18884"/>
                    <a:pt x="46" y="19089"/>
                    <a:pt x="0" y="19294"/>
                  </a:cubicBezTo>
                  <a:cubicBezTo>
                    <a:pt x="403" y="18138"/>
                    <a:pt x="1195" y="17157"/>
                    <a:pt x="2229" y="16510"/>
                  </a:cubicBezTo>
                  <a:cubicBezTo>
                    <a:pt x="2952" y="16069"/>
                    <a:pt x="3857" y="15719"/>
                    <a:pt x="4139" y="14912"/>
                  </a:cubicBezTo>
                  <a:cubicBezTo>
                    <a:pt x="4352" y="14311"/>
                    <a:pt x="4154" y="13558"/>
                    <a:pt x="4580" y="13086"/>
                  </a:cubicBezTo>
                  <a:cubicBezTo>
                    <a:pt x="4930" y="12698"/>
                    <a:pt x="5562" y="12676"/>
                    <a:pt x="5934" y="12310"/>
                  </a:cubicBezTo>
                  <a:cubicBezTo>
                    <a:pt x="6558" y="11687"/>
                    <a:pt x="6049" y="10568"/>
                    <a:pt x="6406" y="9762"/>
                  </a:cubicBezTo>
                  <a:cubicBezTo>
                    <a:pt x="6825" y="8826"/>
                    <a:pt x="8209" y="8689"/>
                    <a:pt x="8734" y="7806"/>
                  </a:cubicBezTo>
                  <a:cubicBezTo>
                    <a:pt x="9206" y="7000"/>
                    <a:pt x="8825" y="5821"/>
                    <a:pt x="9465" y="5136"/>
                  </a:cubicBezTo>
                  <a:cubicBezTo>
                    <a:pt x="10058" y="4505"/>
                    <a:pt x="11146" y="4695"/>
                    <a:pt x="11823" y="4162"/>
                  </a:cubicBezTo>
                  <a:cubicBezTo>
                    <a:pt x="12546" y="3592"/>
                    <a:pt x="12470" y="2488"/>
                    <a:pt x="12812" y="1636"/>
                  </a:cubicBezTo>
                  <a:cubicBezTo>
                    <a:pt x="13177" y="777"/>
                    <a:pt x="13976" y="183"/>
                    <a:pt x="14897" y="69"/>
                  </a:cubicBezTo>
                  <a:cubicBezTo>
                    <a:pt x="14752" y="62"/>
                    <a:pt x="14600" y="39"/>
                    <a:pt x="14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07076" y="994553"/>
              <a:ext cx="95478" cy="29564"/>
            </a:xfrm>
            <a:custGeom>
              <a:avLst/>
              <a:gdLst/>
              <a:ahLst/>
              <a:cxnLst/>
              <a:rect l="l" t="t" r="r" b="b"/>
              <a:pathLst>
                <a:path w="1576" h="488" extrusionOk="0">
                  <a:moveTo>
                    <a:pt x="1575" y="0"/>
                  </a:moveTo>
                  <a:cubicBezTo>
                    <a:pt x="1050" y="160"/>
                    <a:pt x="525" y="320"/>
                    <a:pt x="0" y="487"/>
                  </a:cubicBezTo>
                  <a:cubicBezTo>
                    <a:pt x="183" y="441"/>
                    <a:pt x="365" y="396"/>
                    <a:pt x="548" y="350"/>
                  </a:cubicBezTo>
                  <a:cubicBezTo>
                    <a:pt x="883" y="266"/>
                    <a:pt x="1233" y="175"/>
                    <a:pt x="1575" y="99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372944" y="941966"/>
              <a:ext cx="231910" cy="101052"/>
            </a:xfrm>
            <a:custGeom>
              <a:avLst/>
              <a:gdLst/>
              <a:ahLst/>
              <a:cxnLst/>
              <a:rect l="l" t="t" r="r" b="b"/>
              <a:pathLst>
                <a:path w="3828" h="1668" extrusionOk="0">
                  <a:moveTo>
                    <a:pt x="3827" y="1"/>
                  </a:moveTo>
                  <a:lnTo>
                    <a:pt x="3827" y="1"/>
                  </a:lnTo>
                  <a:cubicBezTo>
                    <a:pt x="3082" y="77"/>
                    <a:pt x="2344" y="191"/>
                    <a:pt x="1613" y="351"/>
                  </a:cubicBezTo>
                  <a:cubicBezTo>
                    <a:pt x="1164" y="450"/>
                    <a:pt x="723" y="571"/>
                    <a:pt x="282" y="701"/>
                  </a:cubicBezTo>
                  <a:cubicBezTo>
                    <a:pt x="191" y="1028"/>
                    <a:pt x="99" y="1347"/>
                    <a:pt x="0" y="1667"/>
                  </a:cubicBezTo>
                  <a:cubicBezTo>
                    <a:pt x="1256" y="1233"/>
                    <a:pt x="2526" y="861"/>
                    <a:pt x="3789" y="473"/>
                  </a:cubicBezTo>
                  <a:cubicBezTo>
                    <a:pt x="3789" y="313"/>
                    <a:pt x="3797" y="153"/>
                    <a:pt x="3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488174" y="664495"/>
              <a:ext cx="292735" cy="56766"/>
            </a:xfrm>
            <a:custGeom>
              <a:avLst/>
              <a:gdLst/>
              <a:ahLst/>
              <a:cxnLst/>
              <a:rect l="l" t="t" r="r" b="b"/>
              <a:pathLst>
                <a:path w="4832" h="937" extrusionOk="0">
                  <a:moveTo>
                    <a:pt x="4793" y="1"/>
                  </a:moveTo>
                  <a:cubicBezTo>
                    <a:pt x="4208" y="8"/>
                    <a:pt x="3629" y="31"/>
                    <a:pt x="3044" y="47"/>
                  </a:cubicBezTo>
                  <a:cubicBezTo>
                    <a:pt x="2138" y="69"/>
                    <a:pt x="1240" y="176"/>
                    <a:pt x="350" y="358"/>
                  </a:cubicBezTo>
                  <a:cubicBezTo>
                    <a:pt x="229" y="549"/>
                    <a:pt x="114" y="746"/>
                    <a:pt x="0" y="937"/>
                  </a:cubicBezTo>
                  <a:cubicBezTo>
                    <a:pt x="1271" y="571"/>
                    <a:pt x="2564" y="275"/>
                    <a:pt x="3888" y="244"/>
                  </a:cubicBezTo>
                  <a:cubicBezTo>
                    <a:pt x="4170" y="244"/>
                    <a:pt x="4466" y="244"/>
                    <a:pt x="4748" y="252"/>
                  </a:cubicBezTo>
                  <a:cubicBezTo>
                    <a:pt x="4771" y="168"/>
                    <a:pt x="4801" y="85"/>
                    <a:pt x="48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650840" y="626267"/>
              <a:ext cx="162361" cy="18962"/>
            </a:xfrm>
            <a:custGeom>
              <a:avLst/>
              <a:gdLst/>
              <a:ahLst/>
              <a:cxnLst/>
              <a:rect l="l" t="t" r="r" b="b"/>
              <a:pathLst>
                <a:path w="2680" h="313" extrusionOk="0">
                  <a:moveTo>
                    <a:pt x="2679" y="0"/>
                  </a:moveTo>
                  <a:cubicBezTo>
                    <a:pt x="2489" y="0"/>
                    <a:pt x="2299" y="0"/>
                    <a:pt x="2116" y="16"/>
                  </a:cubicBezTo>
                  <a:cubicBezTo>
                    <a:pt x="1408" y="69"/>
                    <a:pt x="701" y="168"/>
                    <a:pt x="1" y="312"/>
                  </a:cubicBezTo>
                  <a:cubicBezTo>
                    <a:pt x="222" y="305"/>
                    <a:pt x="450" y="290"/>
                    <a:pt x="671" y="290"/>
                  </a:cubicBezTo>
                  <a:cubicBezTo>
                    <a:pt x="1241" y="282"/>
                    <a:pt x="1812" y="251"/>
                    <a:pt x="2382" y="244"/>
                  </a:cubicBezTo>
                  <a:cubicBezTo>
                    <a:pt x="2390" y="236"/>
                    <a:pt x="2398" y="229"/>
                    <a:pt x="2405" y="221"/>
                  </a:cubicBezTo>
                  <a:cubicBezTo>
                    <a:pt x="2489" y="137"/>
                    <a:pt x="2580" y="61"/>
                    <a:pt x="2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396875" y="853939"/>
              <a:ext cx="291826" cy="102869"/>
            </a:xfrm>
            <a:custGeom>
              <a:avLst/>
              <a:gdLst/>
              <a:ahLst/>
              <a:cxnLst/>
              <a:rect l="l" t="t" r="r" b="b"/>
              <a:pathLst>
                <a:path w="4817" h="1698" extrusionOk="0">
                  <a:moveTo>
                    <a:pt x="4817" y="1"/>
                  </a:moveTo>
                  <a:lnTo>
                    <a:pt x="4817" y="1"/>
                  </a:lnTo>
                  <a:cubicBezTo>
                    <a:pt x="4748" y="8"/>
                    <a:pt x="4680" y="24"/>
                    <a:pt x="4619" y="31"/>
                  </a:cubicBezTo>
                  <a:cubicBezTo>
                    <a:pt x="4086" y="92"/>
                    <a:pt x="3554" y="122"/>
                    <a:pt x="3029" y="138"/>
                  </a:cubicBezTo>
                  <a:cubicBezTo>
                    <a:pt x="2162" y="168"/>
                    <a:pt x="1287" y="153"/>
                    <a:pt x="419" y="176"/>
                  </a:cubicBezTo>
                  <a:cubicBezTo>
                    <a:pt x="313" y="503"/>
                    <a:pt x="214" y="830"/>
                    <a:pt x="130" y="1165"/>
                  </a:cubicBezTo>
                  <a:cubicBezTo>
                    <a:pt x="92" y="1347"/>
                    <a:pt x="47" y="1522"/>
                    <a:pt x="1" y="1697"/>
                  </a:cubicBezTo>
                  <a:lnTo>
                    <a:pt x="495" y="1522"/>
                  </a:lnTo>
                  <a:cubicBezTo>
                    <a:pt x="1180" y="1279"/>
                    <a:pt x="1873" y="1051"/>
                    <a:pt x="2580" y="868"/>
                  </a:cubicBezTo>
                  <a:cubicBezTo>
                    <a:pt x="3021" y="746"/>
                    <a:pt x="3478" y="655"/>
                    <a:pt x="3934" y="571"/>
                  </a:cubicBezTo>
                  <a:cubicBezTo>
                    <a:pt x="4208" y="351"/>
                    <a:pt x="4505" y="161"/>
                    <a:pt x="4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743532" y="418102"/>
              <a:ext cx="206041" cy="15085"/>
            </a:xfrm>
            <a:custGeom>
              <a:avLst/>
              <a:gdLst/>
              <a:ahLst/>
              <a:cxnLst/>
              <a:rect l="l" t="t" r="r" b="b"/>
              <a:pathLst>
                <a:path w="3401" h="249" extrusionOk="0">
                  <a:moveTo>
                    <a:pt x="2282" y="0"/>
                  </a:moveTo>
                  <a:cubicBezTo>
                    <a:pt x="1827" y="0"/>
                    <a:pt x="1373" y="17"/>
                    <a:pt x="921" y="51"/>
                  </a:cubicBezTo>
                  <a:cubicBezTo>
                    <a:pt x="700" y="58"/>
                    <a:pt x="472" y="81"/>
                    <a:pt x="251" y="97"/>
                  </a:cubicBezTo>
                  <a:cubicBezTo>
                    <a:pt x="168" y="150"/>
                    <a:pt x="84" y="195"/>
                    <a:pt x="0" y="249"/>
                  </a:cubicBezTo>
                  <a:cubicBezTo>
                    <a:pt x="944" y="97"/>
                    <a:pt x="1895" y="28"/>
                    <a:pt x="2853" y="28"/>
                  </a:cubicBezTo>
                  <a:cubicBezTo>
                    <a:pt x="3036" y="28"/>
                    <a:pt x="3218" y="28"/>
                    <a:pt x="3401" y="36"/>
                  </a:cubicBezTo>
                  <a:cubicBezTo>
                    <a:pt x="3028" y="12"/>
                    <a:pt x="2654" y="0"/>
                    <a:pt x="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307030" y="1207018"/>
              <a:ext cx="172418" cy="63188"/>
            </a:xfrm>
            <a:custGeom>
              <a:avLst/>
              <a:gdLst/>
              <a:ahLst/>
              <a:cxnLst/>
              <a:rect l="l" t="t" r="r" b="b"/>
              <a:pathLst>
                <a:path w="2846" h="1043" extrusionOk="0">
                  <a:moveTo>
                    <a:pt x="2846" y="0"/>
                  </a:moveTo>
                  <a:cubicBezTo>
                    <a:pt x="2427" y="137"/>
                    <a:pt x="2017" y="274"/>
                    <a:pt x="1606" y="419"/>
                  </a:cubicBezTo>
                  <a:cubicBezTo>
                    <a:pt x="1058" y="594"/>
                    <a:pt x="525" y="807"/>
                    <a:pt x="0" y="1043"/>
                  </a:cubicBezTo>
                  <a:lnTo>
                    <a:pt x="175" y="997"/>
                  </a:lnTo>
                  <a:cubicBezTo>
                    <a:pt x="624" y="883"/>
                    <a:pt x="1073" y="769"/>
                    <a:pt x="1530" y="670"/>
                  </a:cubicBezTo>
                  <a:cubicBezTo>
                    <a:pt x="1887" y="594"/>
                    <a:pt x="2260" y="541"/>
                    <a:pt x="2625" y="472"/>
                  </a:cubicBezTo>
                  <a:lnTo>
                    <a:pt x="2732" y="457"/>
                  </a:lnTo>
                  <a:cubicBezTo>
                    <a:pt x="2739" y="442"/>
                    <a:pt x="2747" y="434"/>
                    <a:pt x="2747" y="419"/>
                  </a:cubicBezTo>
                  <a:cubicBezTo>
                    <a:pt x="2793" y="282"/>
                    <a:pt x="2823" y="145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46697" y="1084882"/>
              <a:ext cx="21264" cy="7452"/>
            </a:xfrm>
            <a:custGeom>
              <a:avLst/>
              <a:gdLst/>
              <a:ahLst/>
              <a:cxnLst/>
              <a:rect l="l" t="t" r="r" b="b"/>
              <a:pathLst>
                <a:path w="351" h="123" extrusionOk="0">
                  <a:moveTo>
                    <a:pt x="351" y="0"/>
                  </a:moveTo>
                  <a:lnTo>
                    <a:pt x="1" y="122"/>
                  </a:lnTo>
                  <a:cubicBezTo>
                    <a:pt x="61" y="114"/>
                    <a:pt x="122" y="99"/>
                    <a:pt x="183" y="92"/>
                  </a:cubicBezTo>
                  <a:cubicBezTo>
                    <a:pt x="236" y="61"/>
                    <a:pt x="297" y="31"/>
                    <a:pt x="351" y="0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339260" y="1024481"/>
              <a:ext cx="262807" cy="124982"/>
            </a:xfrm>
            <a:custGeom>
              <a:avLst/>
              <a:gdLst/>
              <a:ahLst/>
              <a:cxnLst/>
              <a:rect l="l" t="t" r="r" b="b"/>
              <a:pathLst>
                <a:path w="4338" h="2063" extrusionOk="0">
                  <a:moveTo>
                    <a:pt x="4338" y="1"/>
                  </a:moveTo>
                  <a:cubicBezTo>
                    <a:pt x="3957" y="84"/>
                    <a:pt x="3577" y="183"/>
                    <a:pt x="3204" y="282"/>
                  </a:cubicBezTo>
                  <a:cubicBezTo>
                    <a:pt x="2717" y="404"/>
                    <a:pt x="2230" y="503"/>
                    <a:pt x="1743" y="602"/>
                  </a:cubicBezTo>
                  <a:cubicBezTo>
                    <a:pt x="1287" y="693"/>
                    <a:pt x="830" y="792"/>
                    <a:pt x="374" y="906"/>
                  </a:cubicBezTo>
                  <a:cubicBezTo>
                    <a:pt x="252" y="1294"/>
                    <a:pt x="130" y="1674"/>
                    <a:pt x="1" y="2062"/>
                  </a:cubicBezTo>
                  <a:cubicBezTo>
                    <a:pt x="176" y="1994"/>
                    <a:pt x="343" y="1933"/>
                    <a:pt x="518" y="1880"/>
                  </a:cubicBezTo>
                  <a:cubicBezTo>
                    <a:pt x="998" y="1652"/>
                    <a:pt x="1469" y="1423"/>
                    <a:pt x="1956" y="1233"/>
                  </a:cubicBezTo>
                  <a:cubicBezTo>
                    <a:pt x="2428" y="1058"/>
                    <a:pt x="2907" y="898"/>
                    <a:pt x="3379" y="739"/>
                  </a:cubicBezTo>
                  <a:cubicBezTo>
                    <a:pt x="3668" y="640"/>
                    <a:pt x="3957" y="541"/>
                    <a:pt x="4254" y="427"/>
                  </a:cubicBezTo>
                  <a:cubicBezTo>
                    <a:pt x="4300" y="290"/>
                    <a:pt x="4322" y="145"/>
                    <a:pt x="4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271528" y="1260453"/>
              <a:ext cx="185807" cy="83967"/>
            </a:xfrm>
            <a:custGeom>
              <a:avLst/>
              <a:gdLst/>
              <a:ahLst/>
              <a:cxnLst/>
              <a:rect l="l" t="t" r="r" b="b"/>
              <a:pathLst>
                <a:path w="3067" h="1386" extrusionOk="0">
                  <a:moveTo>
                    <a:pt x="3067" y="1"/>
                  </a:moveTo>
                  <a:cubicBezTo>
                    <a:pt x="2686" y="69"/>
                    <a:pt x="2306" y="138"/>
                    <a:pt x="1925" y="222"/>
                  </a:cubicBezTo>
                  <a:cubicBezTo>
                    <a:pt x="1370" y="343"/>
                    <a:pt x="815" y="495"/>
                    <a:pt x="267" y="640"/>
                  </a:cubicBezTo>
                  <a:cubicBezTo>
                    <a:pt x="176" y="884"/>
                    <a:pt x="92" y="1135"/>
                    <a:pt x="1" y="1386"/>
                  </a:cubicBezTo>
                  <a:cubicBezTo>
                    <a:pt x="617" y="1150"/>
                    <a:pt x="1233" y="944"/>
                    <a:pt x="1872" y="777"/>
                  </a:cubicBezTo>
                  <a:lnTo>
                    <a:pt x="2184" y="693"/>
                  </a:lnTo>
                  <a:cubicBezTo>
                    <a:pt x="2511" y="518"/>
                    <a:pt x="2816" y="282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812173" y="363517"/>
              <a:ext cx="227306" cy="40166"/>
            </a:xfrm>
            <a:custGeom>
              <a:avLst/>
              <a:gdLst/>
              <a:ahLst/>
              <a:cxnLst/>
              <a:rect l="l" t="t" r="r" b="b"/>
              <a:pathLst>
                <a:path w="3752" h="663" extrusionOk="0">
                  <a:moveTo>
                    <a:pt x="1606" y="1"/>
                  </a:moveTo>
                  <a:cubicBezTo>
                    <a:pt x="1051" y="145"/>
                    <a:pt x="518" y="336"/>
                    <a:pt x="1" y="564"/>
                  </a:cubicBezTo>
                  <a:cubicBezTo>
                    <a:pt x="407" y="538"/>
                    <a:pt x="813" y="524"/>
                    <a:pt x="1220" y="524"/>
                  </a:cubicBezTo>
                  <a:cubicBezTo>
                    <a:pt x="1530" y="524"/>
                    <a:pt x="1841" y="532"/>
                    <a:pt x="2154" y="549"/>
                  </a:cubicBezTo>
                  <a:cubicBezTo>
                    <a:pt x="2534" y="571"/>
                    <a:pt x="2915" y="609"/>
                    <a:pt x="3295" y="663"/>
                  </a:cubicBezTo>
                  <a:cubicBezTo>
                    <a:pt x="3417" y="473"/>
                    <a:pt x="3577" y="290"/>
                    <a:pt x="3752" y="138"/>
                  </a:cubicBezTo>
                  <a:cubicBezTo>
                    <a:pt x="3036" y="54"/>
                    <a:pt x="2321" y="1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678527" y="442639"/>
              <a:ext cx="314423" cy="37137"/>
            </a:xfrm>
            <a:custGeom>
              <a:avLst/>
              <a:gdLst/>
              <a:ahLst/>
              <a:cxnLst/>
              <a:rect l="l" t="t" r="r" b="b"/>
              <a:pathLst>
                <a:path w="5190" h="613" extrusionOk="0">
                  <a:moveTo>
                    <a:pt x="3874" y="1"/>
                  </a:moveTo>
                  <a:cubicBezTo>
                    <a:pt x="3070" y="1"/>
                    <a:pt x="2266" y="55"/>
                    <a:pt x="1469" y="163"/>
                  </a:cubicBezTo>
                  <a:cubicBezTo>
                    <a:pt x="1073" y="224"/>
                    <a:pt x="678" y="293"/>
                    <a:pt x="290" y="376"/>
                  </a:cubicBezTo>
                  <a:cubicBezTo>
                    <a:pt x="191" y="452"/>
                    <a:pt x="99" y="528"/>
                    <a:pt x="0" y="604"/>
                  </a:cubicBezTo>
                  <a:cubicBezTo>
                    <a:pt x="482" y="570"/>
                    <a:pt x="968" y="561"/>
                    <a:pt x="1452" y="561"/>
                  </a:cubicBezTo>
                  <a:cubicBezTo>
                    <a:pt x="1717" y="561"/>
                    <a:pt x="1981" y="564"/>
                    <a:pt x="2245" y="566"/>
                  </a:cubicBezTo>
                  <a:cubicBezTo>
                    <a:pt x="2838" y="566"/>
                    <a:pt x="3439" y="566"/>
                    <a:pt x="4040" y="574"/>
                  </a:cubicBezTo>
                  <a:cubicBezTo>
                    <a:pt x="4367" y="574"/>
                    <a:pt x="4702" y="589"/>
                    <a:pt x="5045" y="612"/>
                  </a:cubicBezTo>
                  <a:cubicBezTo>
                    <a:pt x="5090" y="422"/>
                    <a:pt x="5136" y="232"/>
                    <a:pt x="5189" y="49"/>
                  </a:cubicBezTo>
                  <a:cubicBezTo>
                    <a:pt x="4751" y="17"/>
                    <a:pt x="4313" y="1"/>
                    <a:pt x="3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612127" y="499284"/>
              <a:ext cx="367433" cy="49132"/>
            </a:xfrm>
            <a:custGeom>
              <a:avLst/>
              <a:gdLst/>
              <a:ahLst/>
              <a:cxnLst/>
              <a:rect l="l" t="t" r="r" b="b"/>
              <a:pathLst>
                <a:path w="6065" h="811" extrusionOk="0">
                  <a:moveTo>
                    <a:pt x="2565" y="0"/>
                  </a:moveTo>
                  <a:cubicBezTo>
                    <a:pt x="1921" y="0"/>
                    <a:pt x="1280" y="32"/>
                    <a:pt x="640" y="96"/>
                  </a:cubicBezTo>
                  <a:cubicBezTo>
                    <a:pt x="526" y="217"/>
                    <a:pt x="404" y="331"/>
                    <a:pt x="290" y="461"/>
                  </a:cubicBezTo>
                  <a:cubicBezTo>
                    <a:pt x="176" y="590"/>
                    <a:pt x="92" y="697"/>
                    <a:pt x="1" y="811"/>
                  </a:cubicBezTo>
                  <a:cubicBezTo>
                    <a:pt x="1214" y="459"/>
                    <a:pt x="2471" y="225"/>
                    <a:pt x="3744" y="225"/>
                  </a:cubicBezTo>
                  <a:cubicBezTo>
                    <a:pt x="3764" y="225"/>
                    <a:pt x="3785" y="225"/>
                    <a:pt x="3805" y="225"/>
                  </a:cubicBezTo>
                  <a:cubicBezTo>
                    <a:pt x="4535" y="232"/>
                    <a:pt x="5266" y="293"/>
                    <a:pt x="5988" y="339"/>
                  </a:cubicBezTo>
                  <a:cubicBezTo>
                    <a:pt x="6019" y="248"/>
                    <a:pt x="6042" y="149"/>
                    <a:pt x="6065" y="57"/>
                  </a:cubicBezTo>
                  <a:cubicBezTo>
                    <a:pt x="5654" y="27"/>
                    <a:pt x="5235" y="19"/>
                    <a:pt x="4824" y="19"/>
                  </a:cubicBezTo>
                  <a:cubicBezTo>
                    <a:pt x="4201" y="19"/>
                    <a:pt x="3577" y="12"/>
                    <a:pt x="2953" y="4"/>
                  </a:cubicBezTo>
                  <a:cubicBezTo>
                    <a:pt x="2824" y="2"/>
                    <a:pt x="2694" y="0"/>
                    <a:pt x="2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993802" y="328500"/>
              <a:ext cx="131403" cy="24051"/>
            </a:xfrm>
            <a:custGeom>
              <a:avLst/>
              <a:gdLst/>
              <a:ahLst/>
              <a:cxnLst/>
              <a:rect l="l" t="t" r="r" b="b"/>
              <a:pathLst>
                <a:path w="2169" h="397" extrusionOk="0">
                  <a:moveTo>
                    <a:pt x="1735" y="1"/>
                  </a:moveTo>
                  <a:cubicBezTo>
                    <a:pt x="1157" y="69"/>
                    <a:pt x="571" y="153"/>
                    <a:pt x="0" y="259"/>
                  </a:cubicBezTo>
                  <a:cubicBezTo>
                    <a:pt x="396" y="290"/>
                    <a:pt x="799" y="335"/>
                    <a:pt x="1202" y="396"/>
                  </a:cubicBezTo>
                  <a:cubicBezTo>
                    <a:pt x="1499" y="221"/>
                    <a:pt x="1826" y="115"/>
                    <a:pt x="2169" y="69"/>
                  </a:cubicBezTo>
                  <a:cubicBezTo>
                    <a:pt x="2024" y="69"/>
                    <a:pt x="1880" y="46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601101" y="702481"/>
              <a:ext cx="171024" cy="14176"/>
            </a:xfrm>
            <a:custGeom>
              <a:avLst/>
              <a:gdLst/>
              <a:ahLst/>
              <a:cxnLst/>
              <a:rect l="l" t="t" r="r" b="b"/>
              <a:pathLst>
                <a:path w="2823" h="234" extrusionOk="0">
                  <a:moveTo>
                    <a:pt x="2216" y="0"/>
                  </a:moveTo>
                  <a:cubicBezTo>
                    <a:pt x="2073" y="0"/>
                    <a:pt x="1930" y="2"/>
                    <a:pt x="1788" y="5"/>
                  </a:cubicBezTo>
                  <a:cubicBezTo>
                    <a:pt x="1187" y="28"/>
                    <a:pt x="594" y="104"/>
                    <a:pt x="0" y="234"/>
                  </a:cubicBezTo>
                  <a:cubicBezTo>
                    <a:pt x="211" y="228"/>
                    <a:pt x="420" y="227"/>
                    <a:pt x="630" y="227"/>
                  </a:cubicBezTo>
                  <a:cubicBezTo>
                    <a:pt x="1049" y="227"/>
                    <a:pt x="1466" y="234"/>
                    <a:pt x="1887" y="234"/>
                  </a:cubicBezTo>
                  <a:cubicBezTo>
                    <a:pt x="2191" y="234"/>
                    <a:pt x="2496" y="226"/>
                    <a:pt x="2800" y="218"/>
                  </a:cubicBezTo>
                  <a:cubicBezTo>
                    <a:pt x="2808" y="150"/>
                    <a:pt x="2815" y="81"/>
                    <a:pt x="2823" y="13"/>
                  </a:cubicBezTo>
                  <a:cubicBezTo>
                    <a:pt x="2622" y="4"/>
                    <a:pt x="2419" y="0"/>
                    <a:pt x="2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624123" y="535876"/>
              <a:ext cx="343018" cy="39257"/>
            </a:xfrm>
            <a:custGeom>
              <a:avLst/>
              <a:gdLst/>
              <a:ahLst/>
              <a:cxnLst/>
              <a:rect l="l" t="t" r="r" b="b"/>
              <a:pathLst>
                <a:path w="5662" h="648" extrusionOk="0">
                  <a:moveTo>
                    <a:pt x="3482" y="1"/>
                  </a:moveTo>
                  <a:cubicBezTo>
                    <a:pt x="3437" y="1"/>
                    <a:pt x="3393" y="1"/>
                    <a:pt x="3348" y="1"/>
                  </a:cubicBezTo>
                  <a:cubicBezTo>
                    <a:pt x="2610" y="24"/>
                    <a:pt x="1872" y="108"/>
                    <a:pt x="1150" y="268"/>
                  </a:cubicBezTo>
                  <a:cubicBezTo>
                    <a:pt x="762" y="344"/>
                    <a:pt x="381" y="443"/>
                    <a:pt x="1" y="549"/>
                  </a:cubicBezTo>
                  <a:cubicBezTo>
                    <a:pt x="480" y="496"/>
                    <a:pt x="952" y="465"/>
                    <a:pt x="1431" y="458"/>
                  </a:cubicBezTo>
                  <a:cubicBezTo>
                    <a:pt x="1535" y="455"/>
                    <a:pt x="1640" y="454"/>
                    <a:pt x="1745" y="454"/>
                  </a:cubicBezTo>
                  <a:cubicBezTo>
                    <a:pt x="2289" y="454"/>
                    <a:pt x="2836" y="483"/>
                    <a:pt x="3379" y="496"/>
                  </a:cubicBezTo>
                  <a:cubicBezTo>
                    <a:pt x="4003" y="511"/>
                    <a:pt x="4619" y="557"/>
                    <a:pt x="5243" y="633"/>
                  </a:cubicBezTo>
                  <a:lnTo>
                    <a:pt x="5304" y="648"/>
                  </a:lnTo>
                  <a:cubicBezTo>
                    <a:pt x="5456" y="488"/>
                    <a:pt x="5577" y="306"/>
                    <a:pt x="5661" y="108"/>
                  </a:cubicBezTo>
                  <a:cubicBezTo>
                    <a:pt x="4937" y="58"/>
                    <a:pt x="4212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453157" y="738285"/>
              <a:ext cx="315756" cy="49375"/>
            </a:xfrm>
            <a:custGeom>
              <a:avLst/>
              <a:gdLst/>
              <a:ahLst/>
              <a:cxnLst/>
              <a:rect l="l" t="t" r="r" b="b"/>
              <a:pathLst>
                <a:path w="5212" h="815" extrusionOk="0">
                  <a:moveTo>
                    <a:pt x="5212" y="0"/>
                  </a:moveTo>
                  <a:cubicBezTo>
                    <a:pt x="4831" y="8"/>
                    <a:pt x="4458" y="15"/>
                    <a:pt x="4078" y="15"/>
                  </a:cubicBezTo>
                  <a:cubicBezTo>
                    <a:pt x="3966" y="17"/>
                    <a:pt x="3855" y="17"/>
                    <a:pt x="3744" y="17"/>
                  </a:cubicBezTo>
                  <a:cubicBezTo>
                    <a:pt x="3521" y="17"/>
                    <a:pt x="3300" y="15"/>
                    <a:pt x="3078" y="15"/>
                  </a:cubicBezTo>
                  <a:cubicBezTo>
                    <a:pt x="2745" y="15"/>
                    <a:pt x="2412" y="19"/>
                    <a:pt x="2077" y="38"/>
                  </a:cubicBezTo>
                  <a:cubicBezTo>
                    <a:pt x="1476" y="69"/>
                    <a:pt x="875" y="137"/>
                    <a:pt x="289" y="244"/>
                  </a:cubicBezTo>
                  <a:cubicBezTo>
                    <a:pt x="183" y="434"/>
                    <a:pt x="91" y="624"/>
                    <a:pt x="0" y="814"/>
                  </a:cubicBezTo>
                  <a:cubicBezTo>
                    <a:pt x="304" y="784"/>
                    <a:pt x="609" y="753"/>
                    <a:pt x="906" y="723"/>
                  </a:cubicBezTo>
                  <a:cubicBezTo>
                    <a:pt x="2153" y="510"/>
                    <a:pt x="3393" y="266"/>
                    <a:pt x="4656" y="183"/>
                  </a:cubicBezTo>
                  <a:cubicBezTo>
                    <a:pt x="4831" y="175"/>
                    <a:pt x="5014" y="160"/>
                    <a:pt x="5196" y="152"/>
                  </a:cubicBezTo>
                  <a:cubicBezTo>
                    <a:pt x="5196" y="99"/>
                    <a:pt x="5204" y="53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430983" y="780209"/>
              <a:ext cx="330114" cy="59492"/>
            </a:xfrm>
            <a:custGeom>
              <a:avLst/>
              <a:gdLst/>
              <a:ahLst/>
              <a:cxnLst/>
              <a:rect l="l" t="t" r="r" b="b"/>
              <a:pathLst>
                <a:path w="5449" h="982" extrusionOk="0">
                  <a:moveTo>
                    <a:pt x="5448" y="0"/>
                  </a:moveTo>
                  <a:lnTo>
                    <a:pt x="5037" y="69"/>
                  </a:lnTo>
                  <a:cubicBezTo>
                    <a:pt x="4482" y="168"/>
                    <a:pt x="3934" y="236"/>
                    <a:pt x="3371" y="274"/>
                  </a:cubicBezTo>
                  <a:cubicBezTo>
                    <a:pt x="2694" y="320"/>
                    <a:pt x="2009" y="358"/>
                    <a:pt x="1325" y="411"/>
                  </a:cubicBezTo>
                  <a:cubicBezTo>
                    <a:pt x="937" y="480"/>
                    <a:pt x="549" y="541"/>
                    <a:pt x="153" y="601"/>
                  </a:cubicBezTo>
                  <a:cubicBezTo>
                    <a:pt x="100" y="731"/>
                    <a:pt x="54" y="853"/>
                    <a:pt x="1" y="982"/>
                  </a:cubicBezTo>
                  <a:cubicBezTo>
                    <a:pt x="480" y="944"/>
                    <a:pt x="960" y="898"/>
                    <a:pt x="1439" y="845"/>
                  </a:cubicBezTo>
                  <a:cubicBezTo>
                    <a:pt x="2146" y="769"/>
                    <a:pt x="2846" y="678"/>
                    <a:pt x="3546" y="579"/>
                  </a:cubicBezTo>
                  <a:cubicBezTo>
                    <a:pt x="4109" y="495"/>
                    <a:pt x="4672" y="442"/>
                    <a:pt x="5243" y="396"/>
                  </a:cubicBezTo>
                  <a:lnTo>
                    <a:pt x="5273" y="396"/>
                  </a:lnTo>
                  <a:cubicBezTo>
                    <a:pt x="5281" y="381"/>
                    <a:pt x="5289" y="366"/>
                    <a:pt x="5296" y="358"/>
                  </a:cubicBezTo>
                  <a:cubicBezTo>
                    <a:pt x="5365" y="244"/>
                    <a:pt x="5410" y="122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32884" y="586585"/>
              <a:ext cx="382578" cy="64642"/>
            </a:xfrm>
            <a:custGeom>
              <a:avLst/>
              <a:gdLst/>
              <a:ahLst/>
              <a:cxnLst/>
              <a:rect l="l" t="t" r="r" b="b"/>
              <a:pathLst>
                <a:path w="6315" h="1067" extrusionOk="0">
                  <a:moveTo>
                    <a:pt x="3142" y="1"/>
                  </a:moveTo>
                  <a:cubicBezTo>
                    <a:pt x="2972" y="1"/>
                    <a:pt x="2803" y="3"/>
                    <a:pt x="2633" y="9"/>
                  </a:cubicBezTo>
                  <a:cubicBezTo>
                    <a:pt x="1956" y="32"/>
                    <a:pt x="1286" y="100"/>
                    <a:pt x="624" y="222"/>
                  </a:cubicBezTo>
                  <a:cubicBezTo>
                    <a:pt x="404" y="503"/>
                    <a:pt x="198" y="785"/>
                    <a:pt x="0" y="1066"/>
                  </a:cubicBezTo>
                  <a:lnTo>
                    <a:pt x="61" y="1051"/>
                  </a:lnTo>
                  <a:cubicBezTo>
                    <a:pt x="1415" y="655"/>
                    <a:pt x="2815" y="336"/>
                    <a:pt x="4230" y="275"/>
                  </a:cubicBezTo>
                  <a:cubicBezTo>
                    <a:pt x="4336" y="273"/>
                    <a:pt x="4443" y="272"/>
                    <a:pt x="4550" y="272"/>
                  </a:cubicBezTo>
                  <a:cubicBezTo>
                    <a:pt x="4918" y="272"/>
                    <a:pt x="5289" y="284"/>
                    <a:pt x="5661" y="313"/>
                  </a:cubicBezTo>
                  <a:cubicBezTo>
                    <a:pt x="5881" y="267"/>
                    <a:pt x="6102" y="207"/>
                    <a:pt x="6315" y="123"/>
                  </a:cubicBezTo>
                  <a:cubicBezTo>
                    <a:pt x="5752" y="70"/>
                    <a:pt x="5189" y="54"/>
                    <a:pt x="4618" y="32"/>
                  </a:cubicBezTo>
                  <a:cubicBezTo>
                    <a:pt x="4126" y="20"/>
                    <a:pt x="3634" y="1"/>
                    <a:pt x="3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306545" y="1128199"/>
              <a:ext cx="188593" cy="117106"/>
            </a:xfrm>
            <a:custGeom>
              <a:avLst/>
              <a:gdLst/>
              <a:ahLst/>
              <a:cxnLst/>
              <a:rect l="l" t="t" r="r" b="b"/>
              <a:pathLst>
                <a:path w="3113" h="1933" extrusionOk="0">
                  <a:moveTo>
                    <a:pt x="3112" y="0"/>
                  </a:moveTo>
                  <a:cubicBezTo>
                    <a:pt x="2679" y="107"/>
                    <a:pt x="2253" y="206"/>
                    <a:pt x="1827" y="328"/>
                  </a:cubicBezTo>
                  <a:cubicBezTo>
                    <a:pt x="1614" y="388"/>
                    <a:pt x="1408" y="449"/>
                    <a:pt x="1195" y="518"/>
                  </a:cubicBezTo>
                  <a:cubicBezTo>
                    <a:pt x="1043" y="586"/>
                    <a:pt x="899" y="662"/>
                    <a:pt x="746" y="731"/>
                  </a:cubicBezTo>
                  <a:cubicBezTo>
                    <a:pt x="617" y="799"/>
                    <a:pt x="480" y="860"/>
                    <a:pt x="343" y="921"/>
                  </a:cubicBezTo>
                  <a:cubicBezTo>
                    <a:pt x="229" y="1263"/>
                    <a:pt x="115" y="1598"/>
                    <a:pt x="1" y="1933"/>
                  </a:cubicBezTo>
                  <a:lnTo>
                    <a:pt x="130" y="1872"/>
                  </a:lnTo>
                  <a:cubicBezTo>
                    <a:pt x="1028" y="1484"/>
                    <a:pt x="1964" y="1203"/>
                    <a:pt x="2884" y="883"/>
                  </a:cubicBezTo>
                  <a:cubicBezTo>
                    <a:pt x="2907" y="563"/>
                    <a:pt x="2945" y="252"/>
                    <a:pt x="3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4"/>
          <p:cNvGrpSpPr/>
          <p:nvPr/>
        </p:nvGrpSpPr>
        <p:grpSpPr>
          <a:xfrm rot="1645257">
            <a:off x="8057487" y="3553705"/>
            <a:ext cx="1037553" cy="1448210"/>
            <a:chOff x="7905197" y="3401783"/>
            <a:chExt cx="1037608" cy="1448286"/>
          </a:xfrm>
        </p:grpSpPr>
        <p:sp>
          <p:nvSpPr>
            <p:cNvPr id="902" name="Google Shape;902;p4"/>
            <p:cNvSpPr/>
            <p:nvPr/>
          </p:nvSpPr>
          <p:spPr>
            <a:xfrm rot="10800000">
              <a:off x="8007533" y="3401783"/>
              <a:ext cx="935273" cy="1358138"/>
            </a:xfrm>
            <a:custGeom>
              <a:avLst/>
              <a:gdLst/>
              <a:ahLst/>
              <a:cxnLst/>
              <a:rect l="l" t="t" r="r" b="b"/>
              <a:pathLst>
                <a:path w="15438" h="22418" extrusionOk="0">
                  <a:moveTo>
                    <a:pt x="11336" y="0"/>
                  </a:moveTo>
                  <a:cubicBezTo>
                    <a:pt x="11236" y="0"/>
                    <a:pt x="11135" y="4"/>
                    <a:pt x="11033" y="12"/>
                  </a:cubicBezTo>
                  <a:cubicBezTo>
                    <a:pt x="10675" y="27"/>
                    <a:pt x="10310" y="80"/>
                    <a:pt x="9952" y="133"/>
                  </a:cubicBezTo>
                  <a:lnTo>
                    <a:pt x="9777" y="156"/>
                  </a:lnTo>
                  <a:cubicBezTo>
                    <a:pt x="9648" y="171"/>
                    <a:pt x="9519" y="194"/>
                    <a:pt x="9397" y="225"/>
                  </a:cubicBezTo>
                  <a:cubicBezTo>
                    <a:pt x="9344" y="232"/>
                    <a:pt x="9290" y="240"/>
                    <a:pt x="9245" y="255"/>
                  </a:cubicBezTo>
                  <a:lnTo>
                    <a:pt x="9237" y="255"/>
                  </a:lnTo>
                  <a:cubicBezTo>
                    <a:pt x="9184" y="270"/>
                    <a:pt x="9131" y="278"/>
                    <a:pt x="9077" y="293"/>
                  </a:cubicBezTo>
                  <a:cubicBezTo>
                    <a:pt x="8940" y="339"/>
                    <a:pt x="8796" y="384"/>
                    <a:pt x="8667" y="453"/>
                  </a:cubicBezTo>
                  <a:cubicBezTo>
                    <a:pt x="8545" y="506"/>
                    <a:pt x="8431" y="582"/>
                    <a:pt x="8324" y="658"/>
                  </a:cubicBezTo>
                  <a:cubicBezTo>
                    <a:pt x="8210" y="757"/>
                    <a:pt x="8096" y="864"/>
                    <a:pt x="7989" y="978"/>
                  </a:cubicBezTo>
                  <a:lnTo>
                    <a:pt x="7906" y="1069"/>
                  </a:lnTo>
                  <a:lnTo>
                    <a:pt x="7891" y="1084"/>
                  </a:lnTo>
                  <a:cubicBezTo>
                    <a:pt x="7822" y="1153"/>
                    <a:pt x="7754" y="1214"/>
                    <a:pt x="7685" y="1275"/>
                  </a:cubicBezTo>
                  <a:cubicBezTo>
                    <a:pt x="7655" y="1305"/>
                    <a:pt x="7617" y="1335"/>
                    <a:pt x="7579" y="1358"/>
                  </a:cubicBezTo>
                  <a:cubicBezTo>
                    <a:pt x="7472" y="1442"/>
                    <a:pt x="7343" y="1503"/>
                    <a:pt x="7213" y="1533"/>
                  </a:cubicBezTo>
                  <a:lnTo>
                    <a:pt x="7198" y="1533"/>
                  </a:lnTo>
                  <a:lnTo>
                    <a:pt x="7137" y="1541"/>
                  </a:lnTo>
                  <a:cubicBezTo>
                    <a:pt x="7103" y="1543"/>
                    <a:pt x="7069" y="1544"/>
                    <a:pt x="7035" y="1544"/>
                  </a:cubicBezTo>
                  <a:cubicBezTo>
                    <a:pt x="6942" y="1544"/>
                    <a:pt x="6852" y="1537"/>
                    <a:pt x="6757" y="1526"/>
                  </a:cubicBezTo>
                  <a:lnTo>
                    <a:pt x="6590" y="1495"/>
                  </a:lnTo>
                  <a:cubicBezTo>
                    <a:pt x="6536" y="1488"/>
                    <a:pt x="6491" y="1480"/>
                    <a:pt x="6437" y="1472"/>
                  </a:cubicBezTo>
                  <a:lnTo>
                    <a:pt x="6331" y="1457"/>
                  </a:lnTo>
                  <a:cubicBezTo>
                    <a:pt x="6298" y="1453"/>
                    <a:pt x="6264" y="1452"/>
                    <a:pt x="6230" y="1452"/>
                  </a:cubicBezTo>
                  <a:cubicBezTo>
                    <a:pt x="6125" y="1452"/>
                    <a:pt x="6018" y="1470"/>
                    <a:pt x="5920" y="1510"/>
                  </a:cubicBezTo>
                  <a:cubicBezTo>
                    <a:pt x="5791" y="1564"/>
                    <a:pt x="5684" y="1655"/>
                    <a:pt x="5608" y="1769"/>
                  </a:cubicBezTo>
                  <a:lnTo>
                    <a:pt x="5600" y="1777"/>
                  </a:lnTo>
                  <a:cubicBezTo>
                    <a:pt x="5570" y="1830"/>
                    <a:pt x="5540" y="1883"/>
                    <a:pt x="5517" y="1944"/>
                  </a:cubicBezTo>
                  <a:lnTo>
                    <a:pt x="5509" y="1959"/>
                  </a:lnTo>
                  <a:cubicBezTo>
                    <a:pt x="5486" y="2020"/>
                    <a:pt x="5464" y="2081"/>
                    <a:pt x="5448" y="2142"/>
                  </a:cubicBezTo>
                  <a:cubicBezTo>
                    <a:pt x="5448" y="2149"/>
                    <a:pt x="5448" y="2149"/>
                    <a:pt x="5441" y="2157"/>
                  </a:cubicBezTo>
                  <a:lnTo>
                    <a:pt x="5418" y="2248"/>
                  </a:lnTo>
                  <a:lnTo>
                    <a:pt x="5418" y="2256"/>
                  </a:lnTo>
                  <a:lnTo>
                    <a:pt x="5395" y="2355"/>
                  </a:lnTo>
                  <a:cubicBezTo>
                    <a:pt x="5395" y="2355"/>
                    <a:pt x="5395" y="2362"/>
                    <a:pt x="5395" y="2370"/>
                  </a:cubicBezTo>
                  <a:cubicBezTo>
                    <a:pt x="5311" y="2758"/>
                    <a:pt x="5251" y="3177"/>
                    <a:pt x="4992" y="3450"/>
                  </a:cubicBezTo>
                  <a:cubicBezTo>
                    <a:pt x="4969" y="3473"/>
                    <a:pt x="4946" y="3496"/>
                    <a:pt x="4923" y="3511"/>
                  </a:cubicBezTo>
                  <a:lnTo>
                    <a:pt x="4870" y="3549"/>
                  </a:lnTo>
                  <a:lnTo>
                    <a:pt x="4855" y="3565"/>
                  </a:lnTo>
                  <a:cubicBezTo>
                    <a:pt x="4794" y="3603"/>
                    <a:pt x="4733" y="3633"/>
                    <a:pt x="4672" y="3663"/>
                  </a:cubicBezTo>
                  <a:cubicBezTo>
                    <a:pt x="4558" y="3709"/>
                    <a:pt x="4436" y="3747"/>
                    <a:pt x="4307" y="3770"/>
                  </a:cubicBezTo>
                  <a:cubicBezTo>
                    <a:pt x="4216" y="3793"/>
                    <a:pt x="4117" y="3808"/>
                    <a:pt x="4018" y="3823"/>
                  </a:cubicBezTo>
                  <a:cubicBezTo>
                    <a:pt x="3912" y="3838"/>
                    <a:pt x="3828" y="3854"/>
                    <a:pt x="3729" y="3876"/>
                  </a:cubicBezTo>
                  <a:cubicBezTo>
                    <a:pt x="3592" y="3899"/>
                    <a:pt x="3463" y="3937"/>
                    <a:pt x="3333" y="3991"/>
                  </a:cubicBezTo>
                  <a:lnTo>
                    <a:pt x="3295" y="4006"/>
                  </a:lnTo>
                  <a:lnTo>
                    <a:pt x="3242" y="4029"/>
                  </a:lnTo>
                  <a:cubicBezTo>
                    <a:pt x="3143" y="4082"/>
                    <a:pt x="3059" y="4150"/>
                    <a:pt x="2976" y="4219"/>
                  </a:cubicBezTo>
                  <a:cubicBezTo>
                    <a:pt x="2900" y="4295"/>
                    <a:pt x="2831" y="4371"/>
                    <a:pt x="2778" y="4455"/>
                  </a:cubicBezTo>
                  <a:lnTo>
                    <a:pt x="2770" y="4470"/>
                  </a:lnTo>
                  <a:cubicBezTo>
                    <a:pt x="2709" y="4554"/>
                    <a:pt x="2656" y="4645"/>
                    <a:pt x="2611" y="4736"/>
                  </a:cubicBezTo>
                  <a:cubicBezTo>
                    <a:pt x="2611" y="4744"/>
                    <a:pt x="2611" y="4744"/>
                    <a:pt x="2603" y="4751"/>
                  </a:cubicBezTo>
                  <a:cubicBezTo>
                    <a:pt x="2588" y="4797"/>
                    <a:pt x="2565" y="4843"/>
                    <a:pt x="2550" y="4888"/>
                  </a:cubicBezTo>
                  <a:lnTo>
                    <a:pt x="2542" y="4904"/>
                  </a:lnTo>
                  <a:cubicBezTo>
                    <a:pt x="2527" y="4949"/>
                    <a:pt x="2504" y="5002"/>
                    <a:pt x="2489" y="5056"/>
                  </a:cubicBezTo>
                  <a:cubicBezTo>
                    <a:pt x="2474" y="5101"/>
                    <a:pt x="2458" y="5147"/>
                    <a:pt x="2443" y="5200"/>
                  </a:cubicBezTo>
                  <a:cubicBezTo>
                    <a:pt x="2443" y="5208"/>
                    <a:pt x="2443" y="5215"/>
                    <a:pt x="2436" y="5223"/>
                  </a:cubicBezTo>
                  <a:cubicBezTo>
                    <a:pt x="2405" y="5352"/>
                    <a:pt x="2375" y="5489"/>
                    <a:pt x="2352" y="5619"/>
                  </a:cubicBezTo>
                  <a:cubicBezTo>
                    <a:pt x="2337" y="5702"/>
                    <a:pt x="2321" y="5794"/>
                    <a:pt x="2306" y="5877"/>
                  </a:cubicBezTo>
                  <a:cubicBezTo>
                    <a:pt x="2268" y="6121"/>
                    <a:pt x="2215" y="6357"/>
                    <a:pt x="2154" y="6593"/>
                  </a:cubicBezTo>
                  <a:cubicBezTo>
                    <a:pt x="2116" y="6722"/>
                    <a:pt x="2078" y="6844"/>
                    <a:pt x="2025" y="6965"/>
                  </a:cubicBezTo>
                  <a:cubicBezTo>
                    <a:pt x="2002" y="7011"/>
                    <a:pt x="1987" y="7049"/>
                    <a:pt x="1964" y="7095"/>
                  </a:cubicBezTo>
                  <a:cubicBezTo>
                    <a:pt x="1903" y="7194"/>
                    <a:pt x="1842" y="7292"/>
                    <a:pt x="1766" y="7384"/>
                  </a:cubicBezTo>
                  <a:cubicBezTo>
                    <a:pt x="1705" y="7452"/>
                    <a:pt x="1652" y="7513"/>
                    <a:pt x="1591" y="7566"/>
                  </a:cubicBezTo>
                  <a:cubicBezTo>
                    <a:pt x="1523" y="7627"/>
                    <a:pt x="1454" y="7688"/>
                    <a:pt x="1378" y="7749"/>
                  </a:cubicBezTo>
                  <a:cubicBezTo>
                    <a:pt x="1310" y="7802"/>
                    <a:pt x="1241" y="7863"/>
                    <a:pt x="1173" y="7924"/>
                  </a:cubicBezTo>
                  <a:cubicBezTo>
                    <a:pt x="1074" y="8008"/>
                    <a:pt x="982" y="8106"/>
                    <a:pt x="899" y="8213"/>
                  </a:cubicBezTo>
                  <a:cubicBezTo>
                    <a:pt x="876" y="8243"/>
                    <a:pt x="853" y="8274"/>
                    <a:pt x="838" y="8312"/>
                  </a:cubicBezTo>
                  <a:lnTo>
                    <a:pt x="830" y="8327"/>
                  </a:lnTo>
                  <a:cubicBezTo>
                    <a:pt x="792" y="8396"/>
                    <a:pt x="762" y="8464"/>
                    <a:pt x="739" y="8540"/>
                  </a:cubicBezTo>
                  <a:lnTo>
                    <a:pt x="731" y="8571"/>
                  </a:lnTo>
                  <a:cubicBezTo>
                    <a:pt x="724" y="8601"/>
                    <a:pt x="716" y="8624"/>
                    <a:pt x="716" y="8654"/>
                  </a:cubicBezTo>
                  <a:lnTo>
                    <a:pt x="709" y="8685"/>
                  </a:lnTo>
                  <a:cubicBezTo>
                    <a:pt x="709" y="8715"/>
                    <a:pt x="701" y="8746"/>
                    <a:pt x="701" y="8776"/>
                  </a:cubicBezTo>
                  <a:lnTo>
                    <a:pt x="701" y="8799"/>
                  </a:lnTo>
                  <a:lnTo>
                    <a:pt x="701" y="8913"/>
                  </a:lnTo>
                  <a:cubicBezTo>
                    <a:pt x="754" y="9628"/>
                    <a:pt x="1416" y="10366"/>
                    <a:pt x="1447" y="11074"/>
                  </a:cubicBezTo>
                  <a:cubicBezTo>
                    <a:pt x="1447" y="11112"/>
                    <a:pt x="1447" y="11142"/>
                    <a:pt x="1447" y="11180"/>
                  </a:cubicBezTo>
                  <a:cubicBezTo>
                    <a:pt x="1447" y="11188"/>
                    <a:pt x="1447" y="11188"/>
                    <a:pt x="1447" y="11195"/>
                  </a:cubicBezTo>
                  <a:cubicBezTo>
                    <a:pt x="1447" y="11226"/>
                    <a:pt x="1439" y="11256"/>
                    <a:pt x="1431" y="11287"/>
                  </a:cubicBezTo>
                  <a:lnTo>
                    <a:pt x="1431" y="11309"/>
                  </a:lnTo>
                  <a:cubicBezTo>
                    <a:pt x="1431" y="11340"/>
                    <a:pt x="1424" y="11363"/>
                    <a:pt x="1416" y="11393"/>
                  </a:cubicBezTo>
                  <a:cubicBezTo>
                    <a:pt x="1416" y="11401"/>
                    <a:pt x="1416" y="11408"/>
                    <a:pt x="1408" y="11416"/>
                  </a:cubicBezTo>
                  <a:cubicBezTo>
                    <a:pt x="1393" y="11454"/>
                    <a:pt x="1386" y="11492"/>
                    <a:pt x="1370" y="11522"/>
                  </a:cubicBezTo>
                  <a:cubicBezTo>
                    <a:pt x="1348" y="11561"/>
                    <a:pt x="1332" y="11606"/>
                    <a:pt x="1310" y="11644"/>
                  </a:cubicBezTo>
                  <a:cubicBezTo>
                    <a:pt x="1302" y="11652"/>
                    <a:pt x="1302" y="11652"/>
                    <a:pt x="1294" y="11659"/>
                  </a:cubicBezTo>
                  <a:cubicBezTo>
                    <a:pt x="1272" y="11697"/>
                    <a:pt x="1249" y="11728"/>
                    <a:pt x="1226" y="11766"/>
                  </a:cubicBezTo>
                  <a:cubicBezTo>
                    <a:pt x="1058" y="11956"/>
                    <a:pt x="876" y="12131"/>
                    <a:pt x="686" y="12291"/>
                  </a:cubicBezTo>
                  <a:cubicBezTo>
                    <a:pt x="670" y="12314"/>
                    <a:pt x="648" y="12329"/>
                    <a:pt x="632" y="12344"/>
                  </a:cubicBezTo>
                  <a:lnTo>
                    <a:pt x="610" y="12367"/>
                  </a:lnTo>
                  <a:lnTo>
                    <a:pt x="556" y="12420"/>
                  </a:lnTo>
                  <a:lnTo>
                    <a:pt x="541" y="12435"/>
                  </a:lnTo>
                  <a:cubicBezTo>
                    <a:pt x="511" y="12473"/>
                    <a:pt x="480" y="12504"/>
                    <a:pt x="450" y="12542"/>
                  </a:cubicBezTo>
                  <a:lnTo>
                    <a:pt x="435" y="12557"/>
                  </a:lnTo>
                  <a:cubicBezTo>
                    <a:pt x="427" y="12580"/>
                    <a:pt x="412" y="12595"/>
                    <a:pt x="397" y="12610"/>
                  </a:cubicBezTo>
                  <a:lnTo>
                    <a:pt x="381" y="12641"/>
                  </a:lnTo>
                  <a:cubicBezTo>
                    <a:pt x="366" y="12656"/>
                    <a:pt x="359" y="12679"/>
                    <a:pt x="351" y="12694"/>
                  </a:cubicBezTo>
                  <a:cubicBezTo>
                    <a:pt x="336" y="12717"/>
                    <a:pt x="343" y="12717"/>
                    <a:pt x="336" y="12725"/>
                  </a:cubicBezTo>
                  <a:cubicBezTo>
                    <a:pt x="313" y="12763"/>
                    <a:pt x="290" y="12816"/>
                    <a:pt x="275" y="12861"/>
                  </a:cubicBezTo>
                  <a:cubicBezTo>
                    <a:pt x="267" y="12900"/>
                    <a:pt x="260" y="12945"/>
                    <a:pt x="252" y="12991"/>
                  </a:cubicBezTo>
                  <a:cubicBezTo>
                    <a:pt x="214" y="13295"/>
                    <a:pt x="374" y="13577"/>
                    <a:pt x="534" y="13858"/>
                  </a:cubicBezTo>
                  <a:lnTo>
                    <a:pt x="594" y="13965"/>
                  </a:lnTo>
                  <a:lnTo>
                    <a:pt x="625" y="14026"/>
                  </a:lnTo>
                  <a:lnTo>
                    <a:pt x="640" y="14056"/>
                  </a:lnTo>
                  <a:cubicBezTo>
                    <a:pt x="747" y="14223"/>
                    <a:pt x="807" y="14406"/>
                    <a:pt x="830" y="14604"/>
                  </a:cubicBezTo>
                  <a:cubicBezTo>
                    <a:pt x="838" y="14665"/>
                    <a:pt x="838" y="14725"/>
                    <a:pt x="830" y="14794"/>
                  </a:cubicBezTo>
                  <a:cubicBezTo>
                    <a:pt x="815" y="14870"/>
                    <a:pt x="785" y="14946"/>
                    <a:pt x="747" y="15022"/>
                  </a:cubicBezTo>
                  <a:cubicBezTo>
                    <a:pt x="731" y="15053"/>
                    <a:pt x="716" y="15083"/>
                    <a:pt x="701" y="15113"/>
                  </a:cubicBezTo>
                  <a:cubicBezTo>
                    <a:pt x="693" y="15113"/>
                    <a:pt x="693" y="15121"/>
                    <a:pt x="686" y="15129"/>
                  </a:cubicBezTo>
                  <a:cubicBezTo>
                    <a:pt x="670" y="15151"/>
                    <a:pt x="648" y="15182"/>
                    <a:pt x="632" y="15212"/>
                  </a:cubicBezTo>
                  <a:cubicBezTo>
                    <a:pt x="526" y="15342"/>
                    <a:pt x="404" y="15471"/>
                    <a:pt x="298" y="15608"/>
                  </a:cubicBezTo>
                  <a:lnTo>
                    <a:pt x="290" y="15616"/>
                  </a:lnTo>
                  <a:lnTo>
                    <a:pt x="237" y="15684"/>
                  </a:lnTo>
                  <a:lnTo>
                    <a:pt x="222" y="15707"/>
                  </a:lnTo>
                  <a:cubicBezTo>
                    <a:pt x="206" y="15730"/>
                    <a:pt x="199" y="15745"/>
                    <a:pt x="184" y="15768"/>
                  </a:cubicBezTo>
                  <a:lnTo>
                    <a:pt x="168" y="15791"/>
                  </a:lnTo>
                  <a:cubicBezTo>
                    <a:pt x="153" y="15813"/>
                    <a:pt x="138" y="15844"/>
                    <a:pt x="123" y="15874"/>
                  </a:cubicBezTo>
                  <a:cubicBezTo>
                    <a:pt x="100" y="15912"/>
                    <a:pt x="85" y="15958"/>
                    <a:pt x="69" y="15996"/>
                  </a:cubicBezTo>
                  <a:cubicBezTo>
                    <a:pt x="16" y="16156"/>
                    <a:pt x="1" y="16323"/>
                    <a:pt x="16" y="16490"/>
                  </a:cubicBezTo>
                  <a:cubicBezTo>
                    <a:pt x="54" y="16932"/>
                    <a:pt x="298" y="17396"/>
                    <a:pt x="503" y="17807"/>
                  </a:cubicBezTo>
                  <a:cubicBezTo>
                    <a:pt x="587" y="17959"/>
                    <a:pt x="572" y="18469"/>
                    <a:pt x="526" y="19100"/>
                  </a:cubicBezTo>
                  <a:cubicBezTo>
                    <a:pt x="480" y="19701"/>
                    <a:pt x="397" y="20409"/>
                    <a:pt x="336" y="21055"/>
                  </a:cubicBezTo>
                  <a:lnTo>
                    <a:pt x="336" y="21078"/>
                  </a:lnTo>
                  <a:cubicBezTo>
                    <a:pt x="336" y="21109"/>
                    <a:pt x="328" y="21147"/>
                    <a:pt x="328" y="21169"/>
                  </a:cubicBezTo>
                  <a:cubicBezTo>
                    <a:pt x="328" y="21200"/>
                    <a:pt x="321" y="21238"/>
                    <a:pt x="321" y="21276"/>
                  </a:cubicBezTo>
                  <a:lnTo>
                    <a:pt x="313" y="21360"/>
                  </a:lnTo>
                  <a:cubicBezTo>
                    <a:pt x="313" y="21398"/>
                    <a:pt x="305" y="21436"/>
                    <a:pt x="298" y="21474"/>
                  </a:cubicBezTo>
                  <a:cubicBezTo>
                    <a:pt x="298" y="21512"/>
                    <a:pt x="298" y="21527"/>
                    <a:pt x="298" y="21550"/>
                  </a:cubicBezTo>
                  <a:cubicBezTo>
                    <a:pt x="298" y="21603"/>
                    <a:pt x="282" y="21649"/>
                    <a:pt x="282" y="21694"/>
                  </a:cubicBezTo>
                  <a:lnTo>
                    <a:pt x="282" y="21732"/>
                  </a:lnTo>
                  <a:cubicBezTo>
                    <a:pt x="282" y="21793"/>
                    <a:pt x="275" y="21847"/>
                    <a:pt x="267" y="21907"/>
                  </a:cubicBezTo>
                  <a:lnTo>
                    <a:pt x="267" y="21961"/>
                  </a:lnTo>
                  <a:cubicBezTo>
                    <a:pt x="267" y="21999"/>
                    <a:pt x="267" y="22037"/>
                    <a:pt x="267" y="22075"/>
                  </a:cubicBezTo>
                  <a:lnTo>
                    <a:pt x="267" y="22128"/>
                  </a:lnTo>
                  <a:lnTo>
                    <a:pt x="267" y="22235"/>
                  </a:lnTo>
                  <a:lnTo>
                    <a:pt x="267" y="22280"/>
                  </a:lnTo>
                  <a:lnTo>
                    <a:pt x="267" y="22417"/>
                  </a:lnTo>
                  <a:cubicBezTo>
                    <a:pt x="275" y="21869"/>
                    <a:pt x="381" y="21329"/>
                    <a:pt x="564" y="20812"/>
                  </a:cubicBezTo>
                  <a:cubicBezTo>
                    <a:pt x="587" y="20743"/>
                    <a:pt x="617" y="20675"/>
                    <a:pt x="640" y="20614"/>
                  </a:cubicBezTo>
                  <a:cubicBezTo>
                    <a:pt x="648" y="20591"/>
                    <a:pt x="655" y="20568"/>
                    <a:pt x="670" y="20546"/>
                  </a:cubicBezTo>
                  <a:cubicBezTo>
                    <a:pt x="686" y="20500"/>
                    <a:pt x="701" y="20462"/>
                    <a:pt x="724" y="20416"/>
                  </a:cubicBezTo>
                  <a:cubicBezTo>
                    <a:pt x="731" y="20393"/>
                    <a:pt x="747" y="20363"/>
                    <a:pt x="762" y="20340"/>
                  </a:cubicBezTo>
                  <a:cubicBezTo>
                    <a:pt x="769" y="20310"/>
                    <a:pt x="792" y="20264"/>
                    <a:pt x="807" y="20226"/>
                  </a:cubicBezTo>
                  <a:lnTo>
                    <a:pt x="853" y="20142"/>
                  </a:lnTo>
                  <a:lnTo>
                    <a:pt x="906" y="20043"/>
                  </a:lnTo>
                  <a:lnTo>
                    <a:pt x="952" y="19952"/>
                  </a:lnTo>
                  <a:lnTo>
                    <a:pt x="1005" y="19868"/>
                  </a:lnTo>
                  <a:cubicBezTo>
                    <a:pt x="1081" y="19739"/>
                    <a:pt x="1165" y="19610"/>
                    <a:pt x="1249" y="19488"/>
                  </a:cubicBezTo>
                  <a:lnTo>
                    <a:pt x="1279" y="19442"/>
                  </a:lnTo>
                  <a:cubicBezTo>
                    <a:pt x="1310" y="19404"/>
                    <a:pt x="1340" y="19366"/>
                    <a:pt x="1370" y="19321"/>
                  </a:cubicBezTo>
                  <a:lnTo>
                    <a:pt x="1401" y="19283"/>
                  </a:lnTo>
                  <a:cubicBezTo>
                    <a:pt x="1439" y="19245"/>
                    <a:pt x="1469" y="19199"/>
                    <a:pt x="1500" y="19161"/>
                  </a:cubicBezTo>
                  <a:lnTo>
                    <a:pt x="1523" y="19130"/>
                  </a:lnTo>
                  <a:cubicBezTo>
                    <a:pt x="1561" y="19092"/>
                    <a:pt x="1599" y="19047"/>
                    <a:pt x="1637" y="19001"/>
                  </a:cubicBezTo>
                  <a:cubicBezTo>
                    <a:pt x="1850" y="18758"/>
                    <a:pt x="2086" y="18545"/>
                    <a:pt x="2337" y="18347"/>
                  </a:cubicBezTo>
                  <a:cubicBezTo>
                    <a:pt x="2481" y="18233"/>
                    <a:pt x="2633" y="18126"/>
                    <a:pt x="2793" y="18027"/>
                  </a:cubicBezTo>
                  <a:cubicBezTo>
                    <a:pt x="3082" y="17852"/>
                    <a:pt x="3387" y="17693"/>
                    <a:pt x="3676" y="17518"/>
                  </a:cubicBezTo>
                  <a:cubicBezTo>
                    <a:pt x="4132" y="17244"/>
                    <a:pt x="4535" y="16924"/>
                    <a:pt x="4703" y="16430"/>
                  </a:cubicBezTo>
                  <a:cubicBezTo>
                    <a:pt x="4718" y="16399"/>
                    <a:pt x="4726" y="16361"/>
                    <a:pt x="4741" y="16323"/>
                  </a:cubicBezTo>
                  <a:cubicBezTo>
                    <a:pt x="4741" y="16308"/>
                    <a:pt x="4748" y="16285"/>
                    <a:pt x="4748" y="16270"/>
                  </a:cubicBezTo>
                  <a:cubicBezTo>
                    <a:pt x="4756" y="16247"/>
                    <a:pt x="4756" y="16232"/>
                    <a:pt x="4764" y="16217"/>
                  </a:cubicBezTo>
                  <a:cubicBezTo>
                    <a:pt x="4764" y="16201"/>
                    <a:pt x="4771" y="16163"/>
                    <a:pt x="4779" y="16141"/>
                  </a:cubicBezTo>
                  <a:lnTo>
                    <a:pt x="4779" y="16118"/>
                  </a:lnTo>
                  <a:cubicBezTo>
                    <a:pt x="4802" y="15943"/>
                    <a:pt x="4817" y="15768"/>
                    <a:pt x="4832" y="15600"/>
                  </a:cubicBezTo>
                  <a:cubicBezTo>
                    <a:pt x="4832" y="15570"/>
                    <a:pt x="4832" y="15539"/>
                    <a:pt x="4840" y="15501"/>
                  </a:cubicBezTo>
                  <a:cubicBezTo>
                    <a:pt x="4840" y="15494"/>
                    <a:pt x="4840" y="15486"/>
                    <a:pt x="4840" y="15479"/>
                  </a:cubicBezTo>
                  <a:cubicBezTo>
                    <a:pt x="4863" y="15197"/>
                    <a:pt x="4908" y="14931"/>
                    <a:pt x="5053" y="14718"/>
                  </a:cubicBezTo>
                  <a:cubicBezTo>
                    <a:pt x="5076" y="14672"/>
                    <a:pt x="5106" y="14634"/>
                    <a:pt x="5136" y="14604"/>
                  </a:cubicBezTo>
                  <a:cubicBezTo>
                    <a:pt x="5426" y="14284"/>
                    <a:pt x="5890" y="14216"/>
                    <a:pt x="6255" y="14003"/>
                  </a:cubicBezTo>
                  <a:cubicBezTo>
                    <a:pt x="6338" y="13957"/>
                    <a:pt x="6422" y="13896"/>
                    <a:pt x="6491" y="13828"/>
                  </a:cubicBezTo>
                  <a:cubicBezTo>
                    <a:pt x="6597" y="13714"/>
                    <a:pt x="6681" y="13577"/>
                    <a:pt x="6734" y="13432"/>
                  </a:cubicBezTo>
                  <a:cubicBezTo>
                    <a:pt x="6742" y="13402"/>
                    <a:pt x="6757" y="13371"/>
                    <a:pt x="6765" y="13341"/>
                  </a:cubicBezTo>
                  <a:cubicBezTo>
                    <a:pt x="6765" y="13333"/>
                    <a:pt x="6765" y="13326"/>
                    <a:pt x="6765" y="13318"/>
                  </a:cubicBezTo>
                  <a:cubicBezTo>
                    <a:pt x="6772" y="13288"/>
                    <a:pt x="6780" y="13265"/>
                    <a:pt x="6787" y="13234"/>
                  </a:cubicBezTo>
                  <a:cubicBezTo>
                    <a:pt x="6787" y="13227"/>
                    <a:pt x="6787" y="13227"/>
                    <a:pt x="6787" y="13219"/>
                  </a:cubicBezTo>
                  <a:cubicBezTo>
                    <a:pt x="6803" y="13151"/>
                    <a:pt x="6810" y="13075"/>
                    <a:pt x="6818" y="13006"/>
                  </a:cubicBezTo>
                  <a:cubicBezTo>
                    <a:pt x="6841" y="12717"/>
                    <a:pt x="6818" y="12413"/>
                    <a:pt x="6825" y="12108"/>
                  </a:cubicBezTo>
                  <a:lnTo>
                    <a:pt x="6825" y="12002"/>
                  </a:lnTo>
                  <a:cubicBezTo>
                    <a:pt x="6825" y="11994"/>
                    <a:pt x="6825" y="11987"/>
                    <a:pt x="6825" y="11987"/>
                  </a:cubicBezTo>
                  <a:cubicBezTo>
                    <a:pt x="6825" y="11949"/>
                    <a:pt x="6825" y="11910"/>
                    <a:pt x="6825" y="11880"/>
                  </a:cubicBezTo>
                  <a:cubicBezTo>
                    <a:pt x="6833" y="11796"/>
                    <a:pt x="6841" y="11720"/>
                    <a:pt x="6856" y="11644"/>
                  </a:cubicBezTo>
                  <a:cubicBezTo>
                    <a:pt x="6879" y="11522"/>
                    <a:pt x="6917" y="11401"/>
                    <a:pt x="6962" y="11287"/>
                  </a:cubicBezTo>
                  <a:cubicBezTo>
                    <a:pt x="7054" y="11081"/>
                    <a:pt x="7191" y="10906"/>
                    <a:pt x="7358" y="10762"/>
                  </a:cubicBezTo>
                  <a:cubicBezTo>
                    <a:pt x="7388" y="10739"/>
                    <a:pt x="7419" y="10716"/>
                    <a:pt x="7449" y="10693"/>
                  </a:cubicBezTo>
                  <a:lnTo>
                    <a:pt x="7472" y="10670"/>
                  </a:lnTo>
                  <a:lnTo>
                    <a:pt x="7548" y="10617"/>
                  </a:lnTo>
                  <a:lnTo>
                    <a:pt x="7571" y="10602"/>
                  </a:lnTo>
                  <a:lnTo>
                    <a:pt x="7670" y="10533"/>
                  </a:lnTo>
                  <a:lnTo>
                    <a:pt x="7677" y="10533"/>
                  </a:lnTo>
                  <a:lnTo>
                    <a:pt x="7769" y="10473"/>
                  </a:lnTo>
                  <a:lnTo>
                    <a:pt x="7799" y="10457"/>
                  </a:lnTo>
                  <a:lnTo>
                    <a:pt x="7875" y="10412"/>
                  </a:lnTo>
                  <a:lnTo>
                    <a:pt x="7906" y="10396"/>
                  </a:lnTo>
                  <a:lnTo>
                    <a:pt x="8005" y="10336"/>
                  </a:lnTo>
                  <a:lnTo>
                    <a:pt x="8043" y="10313"/>
                  </a:lnTo>
                  <a:cubicBezTo>
                    <a:pt x="8065" y="10305"/>
                    <a:pt x="8088" y="10290"/>
                    <a:pt x="8111" y="10275"/>
                  </a:cubicBezTo>
                  <a:lnTo>
                    <a:pt x="8240" y="10206"/>
                  </a:lnTo>
                  <a:cubicBezTo>
                    <a:pt x="8636" y="9978"/>
                    <a:pt x="9024" y="9742"/>
                    <a:pt x="9260" y="9369"/>
                  </a:cubicBezTo>
                  <a:lnTo>
                    <a:pt x="9283" y="9331"/>
                  </a:lnTo>
                  <a:cubicBezTo>
                    <a:pt x="9306" y="9309"/>
                    <a:pt x="9313" y="9278"/>
                    <a:pt x="9328" y="9248"/>
                  </a:cubicBezTo>
                  <a:cubicBezTo>
                    <a:pt x="9336" y="9248"/>
                    <a:pt x="9336" y="9240"/>
                    <a:pt x="9336" y="9232"/>
                  </a:cubicBezTo>
                  <a:cubicBezTo>
                    <a:pt x="9351" y="9210"/>
                    <a:pt x="9359" y="9187"/>
                    <a:pt x="9374" y="9164"/>
                  </a:cubicBezTo>
                  <a:cubicBezTo>
                    <a:pt x="9374" y="9164"/>
                    <a:pt x="9374" y="9156"/>
                    <a:pt x="9374" y="9156"/>
                  </a:cubicBezTo>
                  <a:lnTo>
                    <a:pt x="9405" y="9073"/>
                  </a:lnTo>
                  <a:cubicBezTo>
                    <a:pt x="9481" y="8875"/>
                    <a:pt x="9526" y="8662"/>
                    <a:pt x="9541" y="8456"/>
                  </a:cubicBezTo>
                  <a:cubicBezTo>
                    <a:pt x="9564" y="8274"/>
                    <a:pt x="9579" y="8099"/>
                    <a:pt x="9595" y="7916"/>
                  </a:cubicBezTo>
                  <a:cubicBezTo>
                    <a:pt x="9602" y="7848"/>
                    <a:pt x="9610" y="7779"/>
                    <a:pt x="9618" y="7711"/>
                  </a:cubicBezTo>
                  <a:cubicBezTo>
                    <a:pt x="9633" y="7582"/>
                    <a:pt x="9656" y="7452"/>
                    <a:pt x="9686" y="7330"/>
                  </a:cubicBezTo>
                  <a:cubicBezTo>
                    <a:pt x="9694" y="7285"/>
                    <a:pt x="9701" y="7247"/>
                    <a:pt x="9716" y="7201"/>
                  </a:cubicBezTo>
                  <a:cubicBezTo>
                    <a:pt x="9732" y="7156"/>
                    <a:pt x="9747" y="7117"/>
                    <a:pt x="9762" y="7072"/>
                  </a:cubicBezTo>
                  <a:cubicBezTo>
                    <a:pt x="9815" y="6935"/>
                    <a:pt x="9899" y="6806"/>
                    <a:pt x="9998" y="6691"/>
                  </a:cubicBezTo>
                  <a:lnTo>
                    <a:pt x="10021" y="6669"/>
                  </a:lnTo>
                  <a:cubicBezTo>
                    <a:pt x="10051" y="6631"/>
                    <a:pt x="10082" y="6600"/>
                    <a:pt x="10112" y="6570"/>
                  </a:cubicBezTo>
                  <a:cubicBezTo>
                    <a:pt x="10120" y="6562"/>
                    <a:pt x="10135" y="6554"/>
                    <a:pt x="10142" y="6547"/>
                  </a:cubicBezTo>
                  <a:cubicBezTo>
                    <a:pt x="10173" y="6524"/>
                    <a:pt x="10196" y="6509"/>
                    <a:pt x="10226" y="6486"/>
                  </a:cubicBezTo>
                  <a:lnTo>
                    <a:pt x="10295" y="6448"/>
                  </a:lnTo>
                  <a:cubicBezTo>
                    <a:pt x="10591" y="6265"/>
                    <a:pt x="10957" y="6189"/>
                    <a:pt x="11322" y="6106"/>
                  </a:cubicBezTo>
                  <a:cubicBezTo>
                    <a:pt x="11702" y="6022"/>
                    <a:pt x="12075" y="5931"/>
                    <a:pt x="12372" y="5695"/>
                  </a:cubicBezTo>
                  <a:cubicBezTo>
                    <a:pt x="12410" y="5664"/>
                    <a:pt x="12440" y="5634"/>
                    <a:pt x="12478" y="5603"/>
                  </a:cubicBezTo>
                  <a:cubicBezTo>
                    <a:pt x="12516" y="5565"/>
                    <a:pt x="12554" y="5527"/>
                    <a:pt x="12585" y="5482"/>
                  </a:cubicBezTo>
                  <a:cubicBezTo>
                    <a:pt x="12615" y="5444"/>
                    <a:pt x="12653" y="5398"/>
                    <a:pt x="12684" y="5360"/>
                  </a:cubicBezTo>
                  <a:cubicBezTo>
                    <a:pt x="12706" y="5314"/>
                    <a:pt x="12737" y="5269"/>
                    <a:pt x="12760" y="5223"/>
                  </a:cubicBezTo>
                  <a:cubicBezTo>
                    <a:pt x="12889" y="4964"/>
                    <a:pt x="12980" y="4698"/>
                    <a:pt x="13034" y="4417"/>
                  </a:cubicBezTo>
                  <a:cubicBezTo>
                    <a:pt x="13064" y="4295"/>
                    <a:pt x="13094" y="4166"/>
                    <a:pt x="13117" y="4036"/>
                  </a:cubicBezTo>
                  <a:cubicBezTo>
                    <a:pt x="13140" y="3945"/>
                    <a:pt x="13163" y="3854"/>
                    <a:pt x="13178" y="3770"/>
                  </a:cubicBezTo>
                  <a:lnTo>
                    <a:pt x="13178" y="3747"/>
                  </a:lnTo>
                  <a:cubicBezTo>
                    <a:pt x="13201" y="3656"/>
                    <a:pt x="13231" y="3565"/>
                    <a:pt x="13254" y="3473"/>
                  </a:cubicBezTo>
                  <a:cubicBezTo>
                    <a:pt x="13285" y="3374"/>
                    <a:pt x="13315" y="3275"/>
                    <a:pt x="13353" y="3184"/>
                  </a:cubicBezTo>
                  <a:cubicBezTo>
                    <a:pt x="13414" y="3047"/>
                    <a:pt x="13482" y="2918"/>
                    <a:pt x="13558" y="2789"/>
                  </a:cubicBezTo>
                  <a:cubicBezTo>
                    <a:pt x="13627" y="2690"/>
                    <a:pt x="13695" y="2598"/>
                    <a:pt x="13772" y="2515"/>
                  </a:cubicBezTo>
                  <a:cubicBezTo>
                    <a:pt x="13810" y="2469"/>
                    <a:pt x="13848" y="2423"/>
                    <a:pt x="13886" y="2385"/>
                  </a:cubicBezTo>
                  <a:cubicBezTo>
                    <a:pt x="13931" y="2340"/>
                    <a:pt x="13969" y="2302"/>
                    <a:pt x="14015" y="2264"/>
                  </a:cubicBezTo>
                  <a:cubicBezTo>
                    <a:pt x="14152" y="2142"/>
                    <a:pt x="14304" y="2035"/>
                    <a:pt x="14464" y="1944"/>
                  </a:cubicBezTo>
                  <a:cubicBezTo>
                    <a:pt x="14471" y="1936"/>
                    <a:pt x="14487" y="1929"/>
                    <a:pt x="14502" y="1921"/>
                  </a:cubicBezTo>
                  <a:cubicBezTo>
                    <a:pt x="14532" y="1906"/>
                    <a:pt x="14563" y="1891"/>
                    <a:pt x="14593" y="1868"/>
                  </a:cubicBezTo>
                  <a:cubicBezTo>
                    <a:pt x="14616" y="1860"/>
                    <a:pt x="14631" y="1853"/>
                    <a:pt x="14646" y="1845"/>
                  </a:cubicBezTo>
                  <a:lnTo>
                    <a:pt x="14745" y="1807"/>
                  </a:lnTo>
                  <a:lnTo>
                    <a:pt x="14799" y="1784"/>
                  </a:lnTo>
                  <a:cubicBezTo>
                    <a:pt x="14844" y="1769"/>
                    <a:pt x="14890" y="1746"/>
                    <a:pt x="14936" y="1731"/>
                  </a:cubicBezTo>
                  <a:lnTo>
                    <a:pt x="14958" y="1723"/>
                  </a:lnTo>
                  <a:cubicBezTo>
                    <a:pt x="14996" y="1716"/>
                    <a:pt x="15042" y="1701"/>
                    <a:pt x="15080" y="1685"/>
                  </a:cubicBezTo>
                  <a:lnTo>
                    <a:pt x="15133" y="1678"/>
                  </a:lnTo>
                  <a:lnTo>
                    <a:pt x="15240" y="1655"/>
                  </a:lnTo>
                  <a:lnTo>
                    <a:pt x="15286" y="1640"/>
                  </a:lnTo>
                  <a:cubicBezTo>
                    <a:pt x="15331" y="1632"/>
                    <a:pt x="15384" y="1625"/>
                    <a:pt x="15438" y="1617"/>
                  </a:cubicBezTo>
                  <a:cubicBezTo>
                    <a:pt x="15286" y="1617"/>
                    <a:pt x="15141" y="1594"/>
                    <a:pt x="15004" y="1548"/>
                  </a:cubicBezTo>
                  <a:cubicBezTo>
                    <a:pt x="14928" y="1510"/>
                    <a:pt x="14882" y="1488"/>
                    <a:pt x="14837" y="1472"/>
                  </a:cubicBezTo>
                  <a:lnTo>
                    <a:pt x="14791" y="1457"/>
                  </a:lnTo>
                  <a:lnTo>
                    <a:pt x="14692" y="1419"/>
                  </a:lnTo>
                  <a:lnTo>
                    <a:pt x="14646" y="1396"/>
                  </a:lnTo>
                  <a:cubicBezTo>
                    <a:pt x="14616" y="1381"/>
                    <a:pt x="14578" y="1366"/>
                    <a:pt x="14548" y="1351"/>
                  </a:cubicBezTo>
                  <a:lnTo>
                    <a:pt x="14509" y="1335"/>
                  </a:lnTo>
                  <a:cubicBezTo>
                    <a:pt x="14471" y="1313"/>
                    <a:pt x="14426" y="1290"/>
                    <a:pt x="14388" y="1267"/>
                  </a:cubicBezTo>
                  <a:lnTo>
                    <a:pt x="14327" y="1236"/>
                  </a:lnTo>
                  <a:lnTo>
                    <a:pt x="14251" y="1191"/>
                  </a:lnTo>
                  <a:lnTo>
                    <a:pt x="14190" y="1153"/>
                  </a:lnTo>
                  <a:lnTo>
                    <a:pt x="14121" y="1107"/>
                  </a:lnTo>
                  <a:lnTo>
                    <a:pt x="14053" y="1069"/>
                  </a:lnTo>
                  <a:cubicBezTo>
                    <a:pt x="13947" y="993"/>
                    <a:pt x="13840" y="925"/>
                    <a:pt x="13726" y="848"/>
                  </a:cubicBezTo>
                  <a:lnTo>
                    <a:pt x="13597" y="765"/>
                  </a:lnTo>
                  <a:lnTo>
                    <a:pt x="13558" y="734"/>
                  </a:lnTo>
                  <a:lnTo>
                    <a:pt x="13422" y="643"/>
                  </a:lnTo>
                  <a:lnTo>
                    <a:pt x="13406" y="635"/>
                  </a:lnTo>
                  <a:lnTo>
                    <a:pt x="13247" y="537"/>
                  </a:lnTo>
                  <a:cubicBezTo>
                    <a:pt x="13193" y="506"/>
                    <a:pt x="13140" y="468"/>
                    <a:pt x="13087" y="445"/>
                  </a:cubicBezTo>
                  <a:cubicBezTo>
                    <a:pt x="12919" y="346"/>
                    <a:pt x="12752" y="263"/>
                    <a:pt x="12577" y="194"/>
                  </a:cubicBezTo>
                  <a:cubicBezTo>
                    <a:pt x="12402" y="126"/>
                    <a:pt x="12227" y="80"/>
                    <a:pt x="12044" y="50"/>
                  </a:cubicBezTo>
                  <a:lnTo>
                    <a:pt x="12022" y="50"/>
                  </a:lnTo>
                  <a:cubicBezTo>
                    <a:pt x="11968" y="42"/>
                    <a:pt x="11915" y="34"/>
                    <a:pt x="11862" y="27"/>
                  </a:cubicBezTo>
                  <a:lnTo>
                    <a:pt x="11824" y="27"/>
                  </a:lnTo>
                  <a:cubicBezTo>
                    <a:pt x="11771" y="19"/>
                    <a:pt x="11717" y="12"/>
                    <a:pt x="11664" y="12"/>
                  </a:cubicBezTo>
                  <a:lnTo>
                    <a:pt x="11634" y="12"/>
                  </a:lnTo>
                  <a:cubicBezTo>
                    <a:pt x="11535" y="4"/>
                    <a:pt x="11436" y="0"/>
                    <a:pt x="11336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"/>
            <p:cNvSpPr/>
            <p:nvPr/>
          </p:nvSpPr>
          <p:spPr>
            <a:xfrm rot="10800000">
              <a:off x="7931501" y="3490295"/>
              <a:ext cx="920006" cy="1359592"/>
            </a:xfrm>
            <a:custGeom>
              <a:avLst/>
              <a:gdLst/>
              <a:ahLst/>
              <a:cxnLst/>
              <a:rect l="l" t="t" r="r" b="b"/>
              <a:pathLst>
                <a:path w="15186" h="22442" extrusionOk="0">
                  <a:moveTo>
                    <a:pt x="11574" y="0"/>
                  </a:moveTo>
                  <a:cubicBezTo>
                    <a:pt x="11105" y="0"/>
                    <a:pt x="10627" y="66"/>
                    <a:pt x="10165" y="135"/>
                  </a:cubicBezTo>
                  <a:cubicBezTo>
                    <a:pt x="9594" y="211"/>
                    <a:pt x="8985" y="302"/>
                    <a:pt x="8537" y="667"/>
                  </a:cubicBezTo>
                  <a:cubicBezTo>
                    <a:pt x="8156" y="964"/>
                    <a:pt x="7875" y="1451"/>
                    <a:pt x="7403" y="1542"/>
                  </a:cubicBezTo>
                  <a:cubicBezTo>
                    <a:pt x="7347" y="1552"/>
                    <a:pt x="7291" y="1556"/>
                    <a:pt x="7235" y="1556"/>
                  </a:cubicBezTo>
                  <a:cubicBezTo>
                    <a:pt x="6966" y="1556"/>
                    <a:pt x="6690" y="1463"/>
                    <a:pt x="6426" y="1463"/>
                  </a:cubicBezTo>
                  <a:cubicBezTo>
                    <a:pt x="6321" y="1463"/>
                    <a:pt x="6217" y="1478"/>
                    <a:pt x="6117" y="1519"/>
                  </a:cubicBezTo>
                  <a:cubicBezTo>
                    <a:pt x="5433" y="1809"/>
                    <a:pt x="5699" y="2927"/>
                    <a:pt x="5189" y="3467"/>
                  </a:cubicBezTo>
                  <a:cubicBezTo>
                    <a:pt x="4755" y="3916"/>
                    <a:pt x="3987" y="3756"/>
                    <a:pt x="3432" y="4045"/>
                  </a:cubicBezTo>
                  <a:cubicBezTo>
                    <a:pt x="2876" y="4334"/>
                    <a:pt x="2648" y="5011"/>
                    <a:pt x="2541" y="5635"/>
                  </a:cubicBezTo>
                  <a:cubicBezTo>
                    <a:pt x="2427" y="6252"/>
                    <a:pt x="2359" y="6921"/>
                    <a:pt x="1956" y="7400"/>
                  </a:cubicBezTo>
                  <a:cubicBezTo>
                    <a:pt x="1644" y="7766"/>
                    <a:pt x="1157" y="7994"/>
                    <a:pt x="967" y="8443"/>
                  </a:cubicBezTo>
                  <a:cubicBezTo>
                    <a:pt x="548" y="9447"/>
                    <a:pt x="1986" y="10535"/>
                    <a:pt x="1560" y="11539"/>
                  </a:cubicBezTo>
                  <a:cubicBezTo>
                    <a:pt x="1309" y="12117"/>
                    <a:pt x="510" y="12384"/>
                    <a:pt x="434" y="13007"/>
                  </a:cubicBezTo>
                  <a:cubicBezTo>
                    <a:pt x="358" y="13647"/>
                    <a:pt x="1119" y="14171"/>
                    <a:pt x="1005" y="14811"/>
                  </a:cubicBezTo>
                  <a:cubicBezTo>
                    <a:pt x="936" y="15244"/>
                    <a:pt x="495" y="15503"/>
                    <a:pt x="297" y="15899"/>
                  </a:cubicBezTo>
                  <a:cubicBezTo>
                    <a:pt x="0" y="16507"/>
                    <a:pt x="373" y="17215"/>
                    <a:pt x="677" y="17831"/>
                  </a:cubicBezTo>
                  <a:cubicBezTo>
                    <a:pt x="891" y="18249"/>
                    <a:pt x="434" y="21232"/>
                    <a:pt x="419" y="22441"/>
                  </a:cubicBezTo>
                  <a:cubicBezTo>
                    <a:pt x="434" y="21894"/>
                    <a:pt x="533" y="21346"/>
                    <a:pt x="723" y="20828"/>
                  </a:cubicBezTo>
                  <a:cubicBezTo>
                    <a:pt x="769" y="20623"/>
                    <a:pt x="822" y="20418"/>
                    <a:pt x="883" y="20220"/>
                  </a:cubicBezTo>
                  <a:cubicBezTo>
                    <a:pt x="1834" y="17276"/>
                    <a:pt x="2975" y="14514"/>
                    <a:pt x="3736" y="11379"/>
                  </a:cubicBezTo>
                  <a:cubicBezTo>
                    <a:pt x="4307" y="8907"/>
                    <a:pt x="5729" y="6815"/>
                    <a:pt x="7441" y="4814"/>
                  </a:cubicBezTo>
                  <a:cubicBezTo>
                    <a:pt x="9472" y="2547"/>
                    <a:pt x="12325" y="1869"/>
                    <a:pt x="15186" y="1535"/>
                  </a:cubicBezTo>
                  <a:cubicBezTo>
                    <a:pt x="14364" y="1299"/>
                    <a:pt x="13634" y="530"/>
                    <a:pt x="12789" y="203"/>
                  </a:cubicBezTo>
                  <a:cubicBezTo>
                    <a:pt x="12402" y="53"/>
                    <a:pt x="11992" y="0"/>
                    <a:pt x="1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"/>
            <p:cNvSpPr/>
            <p:nvPr/>
          </p:nvSpPr>
          <p:spPr>
            <a:xfrm rot="10800000">
              <a:off x="8640375" y="4046616"/>
              <a:ext cx="125890" cy="131403"/>
            </a:xfrm>
            <a:custGeom>
              <a:avLst/>
              <a:gdLst/>
              <a:ahLst/>
              <a:cxnLst/>
              <a:rect l="l" t="t" r="r" b="b"/>
              <a:pathLst>
                <a:path w="2078" h="2169" extrusionOk="0">
                  <a:moveTo>
                    <a:pt x="229" y="0"/>
                  </a:moveTo>
                  <a:lnTo>
                    <a:pt x="229" y="0"/>
                  </a:lnTo>
                  <a:cubicBezTo>
                    <a:pt x="237" y="152"/>
                    <a:pt x="206" y="305"/>
                    <a:pt x="153" y="442"/>
                  </a:cubicBezTo>
                  <a:cubicBezTo>
                    <a:pt x="107" y="533"/>
                    <a:pt x="62" y="609"/>
                    <a:pt x="1" y="685"/>
                  </a:cubicBezTo>
                  <a:cubicBezTo>
                    <a:pt x="123" y="860"/>
                    <a:pt x="252" y="1027"/>
                    <a:pt x="389" y="1195"/>
                  </a:cubicBezTo>
                  <a:cubicBezTo>
                    <a:pt x="807" y="1415"/>
                    <a:pt x="1203" y="1674"/>
                    <a:pt x="1568" y="1963"/>
                  </a:cubicBezTo>
                  <a:cubicBezTo>
                    <a:pt x="1652" y="2032"/>
                    <a:pt x="1735" y="2100"/>
                    <a:pt x="1819" y="2169"/>
                  </a:cubicBezTo>
                  <a:cubicBezTo>
                    <a:pt x="1910" y="1864"/>
                    <a:pt x="1994" y="1560"/>
                    <a:pt x="2078" y="1248"/>
                  </a:cubicBezTo>
                  <a:cubicBezTo>
                    <a:pt x="1697" y="898"/>
                    <a:pt x="1279" y="586"/>
                    <a:pt x="845" y="305"/>
                  </a:cubicBezTo>
                  <a:cubicBezTo>
                    <a:pt x="648" y="183"/>
                    <a:pt x="442" y="76"/>
                    <a:pt x="22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"/>
            <p:cNvSpPr/>
            <p:nvPr/>
          </p:nvSpPr>
          <p:spPr>
            <a:xfrm rot="10800000">
              <a:off x="8582276" y="4353591"/>
              <a:ext cx="127284" cy="139219"/>
            </a:xfrm>
            <a:custGeom>
              <a:avLst/>
              <a:gdLst/>
              <a:ahLst/>
              <a:cxnLst/>
              <a:rect l="l" t="t" r="r" b="b"/>
              <a:pathLst>
                <a:path w="2101" h="2298" extrusionOk="0">
                  <a:moveTo>
                    <a:pt x="153" y="0"/>
                  </a:moveTo>
                  <a:cubicBezTo>
                    <a:pt x="115" y="243"/>
                    <a:pt x="69" y="479"/>
                    <a:pt x="1" y="715"/>
                  </a:cubicBezTo>
                  <a:cubicBezTo>
                    <a:pt x="130" y="791"/>
                    <a:pt x="252" y="867"/>
                    <a:pt x="381" y="951"/>
                  </a:cubicBezTo>
                  <a:cubicBezTo>
                    <a:pt x="982" y="1362"/>
                    <a:pt x="1560" y="1811"/>
                    <a:pt x="2100" y="2298"/>
                  </a:cubicBezTo>
                  <a:cubicBezTo>
                    <a:pt x="1484" y="1499"/>
                    <a:pt x="838" y="730"/>
                    <a:pt x="15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"/>
            <p:cNvSpPr/>
            <p:nvPr/>
          </p:nvSpPr>
          <p:spPr>
            <a:xfrm rot="10800000">
              <a:off x="8734400" y="4283071"/>
              <a:ext cx="63672" cy="68276"/>
            </a:xfrm>
            <a:custGeom>
              <a:avLst/>
              <a:gdLst/>
              <a:ahLst/>
              <a:cxnLst/>
              <a:rect l="l" t="t" r="r" b="b"/>
              <a:pathLst>
                <a:path w="1051" h="1127" extrusionOk="0">
                  <a:moveTo>
                    <a:pt x="206" y="1"/>
                  </a:moveTo>
                  <a:cubicBezTo>
                    <a:pt x="161" y="69"/>
                    <a:pt x="115" y="138"/>
                    <a:pt x="85" y="214"/>
                  </a:cubicBezTo>
                  <a:cubicBezTo>
                    <a:pt x="24" y="366"/>
                    <a:pt x="1" y="533"/>
                    <a:pt x="9" y="693"/>
                  </a:cubicBezTo>
                  <a:cubicBezTo>
                    <a:pt x="366" y="807"/>
                    <a:pt x="716" y="959"/>
                    <a:pt x="1051" y="1127"/>
                  </a:cubicBezTo>
                  <a:cubicBezTo>
                    <a:pt x="937" y="1005"/>
                    <a:pt x="823" y="868"/>
                    <a:pt x="724" y="739"/>
                  </a:cubicBezTo>
                  <a:cubicBezTo>
                    <a:pt x="533" y="503"/>
                    <a:pt x="358" y="259"/>
                    <a:pt x="206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"/>
            <p:cNvSpPr/>
            <p:nvPr/>
          </p:nvSpPr>
          <p:spPr>
            <a:xfrm rot="10800000">
              <a:off x="8754210" y="3733641"/>
              <a:ext cx="47981" cy="45679"/>
            </a:xfrm>
            <a:custGeom>
              <a:avLst/>
              <a:gdLst/>
              <a:ahLst/>
              <a:cxnLst/>
              <a:rect l="l" t="t" r="r" b="b"/>
              <a:pathLst>
                <a:path w="792" h="754" extrusionOk="0">
                  <a:moveTo>
                    <a:pt x="0" y="0"/>
                  </a:moveTo>
                  <a:lnTo>
                    <a:pt x="0" y="0"/>
                  </a:lnTo>
                  <a:cubicBezTo>
                    <a:pt x="259" y="221"/>
                    <a:pt x="487" y="472"/>
                    <a:pt x="670" y="753"/>
                  </a:cubicBezTo>
                  <a:cubicBezTo>
                    <a:pt x="708" y="647"/>
                    <a:pt x="746" y="533"/>
                    <a:pt x="792" y="426"/>
                  </a:cubicBezTo>
                  <a:cubicBezTo>
                    <a:pt x="518" y="297"/>
                    <a:pt x="251" y="160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"/>
            <p:cNvSpPr/>
            <p:nvPr/>
          </p:nvSpPr>
          <p:spPr>
            <a:xfrm rot="10800000">
              <a:off x="8765237" y="3784350"/>
              <a:ext cx="74274" cy="65974"/>
            </a:xfrm>
            <a:custGeom>
              <a:avLst/>
              <a:gdLst/>
              <a:ahLst/>
              <a:cxnLst/>
              <a:rect l="l" t="t" r="r" b="b"/>
              <a:pathLst>
                <a:path w="1226" h="1089" extrusionOk="0">
                  <a:moveTo>
                    <a:pt x="0" y="1"/>
                  </a:moveTo>
                  <a:cubicBezTo>
                    <a:pt x="15" y="153"/>
                    <a:pt x="46" y="297"/>
                    <a:pt x="99" y="442"/>
                  </a:cubicBezTo>
                  <a:cubicBezTo>
                    <a:pt x="479" y="655"/>
                    <a:pt x="845" y="891"/>
                    <a:pt x="1225" y="1088"/>
                  </a:cubicBezTo>
                  <a:cubicBezTo>
                    <a:pt x="959" y="845"/>
                    <a:pt x="677" y="617"/>
                    <a:pt x="411" y="381"/>
                  </a:cubicBezTo>
                  <a:cubicBezTo>
                    <a:pt x="274" y="259"/>
                    <a:pt x="137" y="137"/>
                    <a:pt x="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"/>
            <p:cNvSpPr/>
            <p:nvPr/>
          </p:nvSpPr>
          <p:spPr>
            <a:xfrm rot="10800000">
              <a:off x="8669395" y="3952106"/>
              <a:ext cx="154001" cy="152183"/>
            </a:xfrm>
            <a:custGeom>
              <a:avLst/>
              <a:gdLst/>
              <a:ahLst/>
              <a:cxnLst/>
              <a:rect l="l" t="t" r="r" b="b"/>
              <a:pathLst>
                <a:path w="2542" h="2512" extrusionOk="0">
                  <a:moveTo>
                    <a:pt x="411" y="1"/>
                  </a:moveTo>
                  <a:cubicBezTo>
                    <a:pt x="229" y="145"/>
                    <a:pt x="84" y="343"/>
                    <a:pt x="0" y="564"/>
                  </a:cubicBezTo>
                  <a:cubicBezTo>
                    <a:pt x="191" y="845"/>
                    <a:pt x="411" y="1111"/>
                    <a:pt x="655" y="1347"/>
                  </a:cubicBezTo>
                  <a:cubicBezTo>
                    <a:pt x="1028" y="1560"/>
                    <a:pt x="1385" y="1796"/>
                    <a:pt x="1720" y="2062"/>
                  </a:cubicBezTo>
                  <a:cubicBezTo>
                    <a:pt x="1910" y="2207"/>
                    <a:pt x="2093" y="2359"/>
                    <a:pt x="2268" y="2511"/>
                  </a:cubicBezTo>
                  <a:cubicBezTo>
                    <a:pt x="2359" y="2237"/>
                    <a:pt x="2450" y="1956"/>
                    <a:pt x="2542" y="1674"/>
                  </a:cubicBezTo>
                  <a:cubicBezTo>
                    <a:pt x="2024" y="1256"/>
                    <a:pt x="1553" y="792"/>
                    <a:pt x="1111" y="297"/>
                  </a:cubicBezTo>
                  <a:lnTo>
                    <a:pt x="1104" y="290"/>
                  </a:lnTo>
                  <a:cubicBezTo>
                    <a:pt x="883" y="176"/>
                    <a:pt x="655" y="77"/>
                    <a:pt x="41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"/>
            <p:cNvSpPr/>
            <p:nvPr/>
          </p:nvSpPr>
          <p:spPr>
            <a:xfrm rot="10800000">
              <a:off x="8169764" y="4671594"/>
              <a:ext cx="83483" cy="177991"/>
            </a:xfrm>
            <a:custGeom>
              <a:avLst/>
              <a:gdLst/>
              <a:ahLst/>
              <a:cxnLst/>
              <a:rect l="l" t="t" r="r" b="b"/>
              <a:pathLst>
                <a:path w="1378" h="2938" extrusionOk="0">
                  <a:moveTo>
                    <a:pt x="1378" y="0"/>
                  </a:moveTo>
                  <a:lnTo>
                    <a:pt x="1378" y="0"/>
                  </a:lnTo>
                  <a:cubicBezTo>
                    <a:pt x="1271" y="8"/>
                    <a:pt x="1165" y="16"/>
                    <a:pt x="1058" y="31"/>
                  </a:cubicBezTo>
                  <a:cubicBezTo>
                    <a:pt x="731" y="670"/>
                    <a:pt x="457" y="1339"/>
                    <a:pt x="252" y="2024"/>
                  </a:cubicBezTo>
                  <a:cubicBezTo>
                    <a:pt x="160" y="2328"/>
                    <a:pt x="77" y="2633"/>
                    <a:pt x="1" y="2937"/>
                  </a:cubicBezTo>
                  <a:cubicBezTo>
                    <a:pt x="176" y="2846"/>
                    <a:pt x="358" y="2762"/>
                    <a:pt x="541" y="2678"/>
                  </a:cubicBezTo>
                  <a:cubicBezTo>
                    <a:pt x="761" y="1773"/>
                    <a:pt x="1066" y="891"/>
                    <a:pt x="13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"/>
            <p:cNvSpPr/>
            <p:nvPr/>
          </p:nvSpPr>
          <p:spPr>
            <a:xfrm rot="10800000">
              <a:off x="8066045" y="4711275"/>
              <a:ext cx="90874" cy="125406"/>
            </a:xfrm>
            <a:custGeom>
              <a:avLst/>
              <a:gdLst/>
              <a:ahLst/>
              <a:cxnLst/>
              <a:rect l="l" t="t" r="r" b="b"/>
              <a:pathLst>
                <a:path w="1500" h="2070" extrusionOk="0">
                  <a:moveTo>
                    <a:pt x="1363" y="0"/>
                  </a:moveTo>
                  <a:cubicBezTo>
                    <a:pt x="830" y="640"/>
                    <a:pt x="373" y="1332"/>
                    <a:pt x="1" y="2070"/>
                  </a:cubicBezTo>
                  <a:cubicBezTo>
                    <a:pt x="191" y="2009"/>
                    <a:pt x="389" y="1948"/>
                    <a:pt x="594" y="1887"/>
                  </a:cubicBezTo>
                  <a:cubicBezTo>
                    <a:pt x="822" y="1248"/>
                    <a:pt x="1157" y="655"/>
                    <a:pt x="1499" y="61"/>
                  </a:cubicBezTo>
                  <a:cubicBezTo>
                    <a:pt x="1454" y="39"/>
                    <a:pt x="1408" y="23"/>
                    <a:pt x="1363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"/>
            <p:cNvSpPr/>
            <p:nvPr/>
          </p:nvSpPr>
          <p:spPr>
            <a:xfrm rot="10800000">
              <a:off x="8006613" y="4729207"/>
              <a:ext cx="86694" cy="93176"/>
            </a:xfrm>
            <a:custGeom>
              <a:avLst/>
              <a:gdLst/>
              <a:ahLst/>
              <a:cxnLst/>
              <a:rect l="l" t="t" r="r" b="b"/>
              <a:pathLst>
                <a:path w="1431" h="1538" extrusionOk="0">
                  <a:moveTo>
                    <a:pt x="784" y="0"/>
                  </a:moveTo>
                  <a:cubicBezTo>
                    <a:pt x="487" y="495"/>
                    <a:pt x="229" y="1005"/>
                    <a:pt x="1" y="1537"/>
                  </a:cubicBezTo>
                  <a:cubicBezTo>
                    <a:pt x="176" y="1491"/>
                    <a:pt x="358" y="1453"/>
                    <a:pt x="533" y="1415"/>
                  </a:cubicBezTo>
                  <a:cubicBezTo>
                    <a:pt x="708" y="1187"/>
                    <a:pt x="898" y="974"/>
                    <a:pt x="1089" y="761"/>
                  </a:cubicBezTo>
                  <a:cubicBezTo>
                    <a:pt x="1203" y="639"/>
                    <a:pt x="1309" y="525"/>
                    <a:pt x="1431" y="411"/>
                  </a:cubicBezTo>
                  <a:cubicBezTo>
                    <a:pt x="1218" y="274"/>
                    <a:pt x="1005" y="130"/>
                    <a:pt x="784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"/>
            <p:cNvSpPr/>
            <p:nvPr/>
          </p:nvSpPr>
          <p:spPr>
            <a:xfrm rot="10800000">
              <a:off x="8760208" y="3910665"/>
              <a:ext cx="41984" cy="28595"/>
            </a:xfrm>
            <a:custGeom>
              <a:avLst/>
              <a:gdLst/>
              <a:ahLst/>
              <a:cxnLst/>
              <a:rect l="l" t="t" r="r" b="b"/>
              <a:pathLst>
                <a:path w="693" h="472" extrusionOk="0">
                  <a:moveTo>
                    <a:pt x="122" y="0"/>
                  </a:moveTo>
                  <a:cubicBezTo>
                    <a:pt x="84" y="69"/>
                    <a:pt x="46" y="137"/>
                    <a:pt x="0" y="190"/>
                  </a:cubicBezTo>
                  <a:cubicBezTo>
                    <a:pt x="137" y="236"/>
                    <a:pt x="274" y="289"/>
                    <a:pt x="411" y="350"/>
                  </a:cubicBezTo>
                  <a:cubicBezTo>
                    <a:pt x="503" y="388"/>
                    <a:pt x="601" y="426"/>
                    <a:pt x="693" y="472"/>
                  </a:cubicBezTo>
                  <a:cubicBezTo>
                    <a:pt x="503" y="320"/>
                    <a:pt x="312" y="160"/>
                    <a:pt x="12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"/>
            <p:cNvSpPr/>
            <p:nvPr/>
          </p:nvSpPr>
          <p:spPr>
            <a:xfrm rot="10800000">
              <a:off x="8570281" y="4289494"/>
              <a:ext cx="150790" cy="137462"/>
            </a:xfrm>
            <a:custGeom>
              <a:avLst/>
              <a:gdLst/>
              <a:ahLst/>
              <a:cxnLst/>
              <a:rect l="l" t="t" r="r" b="b"/>
              <a:pathLst>
                <a:path w="2489" h="2269" extrusionOk="0">
                  <a:moveTo>
                    <a:pt x="61" y="1"/>
                  </a:moveTo>
                  <a:cubicBezTo>
                    <a:pt x="38" y="39"/>
                    <a:pt x="23" y="85"/>
                    <a:pt x="0" y="123"/>
                  </a:cubicBezTo>
                  <a:cubicBezTo>
                    <a:pt x="38" y="191"/>
                    <a:pt x="77" y="252"/>
                    <a:pt x="115" y="313"/>
                  </a:cubicBezTo>
                  <a:cubicBezTo>
                    <a:pt x="160" y="381"/>
                    <a:pt x="213" y="457"/>
                    <a:pt x="259" y="526"/>
                  </a:cubicBezTo>
                  <a:cubicBezTo>
                    <a:pt x="807" y="876"/>
                    <a:pt x="1317" y="1271"/>
                    <a:pt x="1781" y="1720"/>
                  </a:cubicBezTo>
                  <a:cubicBezTo>
                    <a:pt x="1963" y="1895"/>
                    <a:pt x="2138" y="2078"/>
                    <a:pt x="2313" y="2268"/>
                  </a:cubicBezTo>
                  <a:cubicBezTo>
                    <a:pt x="2367" y="2146"/>
                    <a:pt x="2427" y="2025"/>
                    <a:pt x="2488" y="1903"/>
                  </a:cubicBezTo>
                  <a:cubicBezTo>
                    <a:pt x="1735" y="1203"/>
                    <a:pt x="936" y="534"/>
                    <a:pt x="6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"/>
            <p:cNvSpPr/>
            <p:nvPr/>
          </p:nvSpPr>
          <p:spPr>
            <a:xfrm rot="10800000">
              <a:off x="8696596" y="3894067"/>
              <a:ext cx="111593" cy="115288"/>
            </a:xfrm>
            <a:custGeom>
              <a:avLst/>
              <a:gdLst/>
              <a:ahLst/>
              <a:cxnLst/>
              <a:rect l="l" t="t" r="r" b="b"/>
              <a:pathLst>
                <a:path w="1842" h="1903" extrusionOk="0">
                  <a:moveTo>
                    <a:pt x="1" y="1"/>
                  </a:moveTo>
                  <a:lnTo>
                    <a:pt x="1" y="1"/>
                  </a:lnTo>
                  <a:cubicBezTo>
                    <a:pt x="145" y="244"/>
                    <a:pt x="282" y="488"/>
                    <a:pt x="305" y="739"/>
                  </a:cubicBezTo>
                  <a:cubicBezTo>
                    <a:pt x="761" y="1134"/>
                    <a:pt x="1256" y="1500"/>
                    <a:pt x="1697" y="1903"/>
                  </a:cubicBezTo>
                  <a:cubicBezTo>
                    <a:pt x="1743" y="1758"/>
                    <a:pt x="1788" y="1614"/>
                    <a:pt x="1842" y="1469"/>
                  </a:cubicBezTo>
                  <a:cubicBezTo>
                    <a:pt x="1781" y="1423"/>
                    <a:pt x="1712" y="1378"/>
                    <a:pt x="1644" y="1325"/>
                  </a:cubicBezTo>
                  <a:cubicBezTo>
                    <a:pt x="1127" y="952"/>
                    <a:pt x="640" y="541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"/>
            <p:cNvSpPr/>
            <p:nvPr/>
          </p:nvSpPr>
          <p:spPr>
            <a:xfrm rot="10800000">
              <a:off x="8269786" y="4643059"/>
              <a:ext cx="32775" cy="193622"/>
            </a:xfrm>
            <a:custGeom>
              <a:avLst/>
              <a:gdLst/>
              <a:ahLst/>
              <a:cxnLst/>
              <a:rect l="l" t="t" r="r" b="b"/>
              <a:pathLst>
                <a:path w="541" h="3196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34" y="23"/>
                    <a:pt x="328" y="54"/>
                    <a:pt x="229" y="77"/>
                  </a:cubicBezTo>
                  <a:cubicBezTo>
                    <a:pt x="77" y="891"/>
                    <a:pt x="1" y="1705"/>
                    <a:pt x="8" y="2526"/>
                  </a:cubicBezTo>
                  <a:lnTo>
                    <a:pt x="8" y="3196"/>
                  </a:lnTo>
                  <a:cubicBezTo>
                    <a:pt x="92" y="3143"/>
                    <a:pt x="176" y="3082"/>
                    <a:pt x="267" y="3028"/>
                  </a:cubicBezTo>
                  <a:lnTo>
                    <a:pt x="267" y="3013"/>
                  </a:lnTo>
                  <a:cubicBezTo>
                    <a:pt x="373" y="2017"/>
                    <a:pt x="457" y="1012"/>
                    <a:pt x="54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"/>
            <p:cNvSpPr/>
            <p:nvPr/>
          </p:nvSpPr>
          <p:spPr>
            <a:xfrm rot="10800000">
              <a:off x="8387742" y="4544430"/>
              <a:ext cx="68276" cy="216643"/>
            </a:xfrm>
            <a:custGeom>
              <a:avLst/>
              <a:gdLst/>
              <a:ahLst/>
              <a:cxnLst/>
              <a:rect l="l" t="t" r="r" b="b"/>
              <a:pathLst>
                <a:path w="1127" h="3576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244"/>
                    <a:pt x="91" y="487"/>
                    <a:pt x="137" y="723"/>
                  </a:cubicBezTo>
                  <a:cubicBezTo>
                    <a:pt x="221" y="1103"/>
                    <a:pt x="282" y="1476"/>
                    <a:pt x="342" y="1857"/>
                  </a:cubicBezTo>
                  <a:cubicBezTo>
                    <a:pt x="388" y="2161"/>
                    <a:pt x="441" y="2465"/>
                    <a:pt x="495" y="2769"/>
                  </a:cubicBezTo>
                  <a:cubicBezTo>
                    <a:pt x="571" y="3036"/>
                    <a:pt x="654" y="3302"/>
                    <a:pt x="723" y="3576"/>
                  </a:cubicBezTo>
                  <a:cubicBezTo>
                    <a:pt x="784" y="3500"/>
                    <a:pt x="845" y="3424"/>
                    <a:pt x="913" y="3348"/>
                  </a:cubicBezTo>
                  <a:cubicBezTo>
                    <a:pt x="981" y="3272"/>
                    <a:pt x="1058" y="3196"/>
                    <a:pt x="1126" y="3119"/>
                  </a:cubicBezTo>
                  <a:cubicBezTo>
                    <a:pt x="989" y="2678"/>
                    <a:pt x="829" y="2245"/>
                    <a:pt x="692" y="1796"/>
                  </a:cubicBezTo>
                  <a:cubicBezTo>
                    <a:pt x="586" y="1430"/>
                    <a:pt x="555" y="1035"/>
                    <a:pt x="502" y="654"/>
                  </a:cubicBezTo>
                  <a:cubicBezTo>
                    <a:pt x="479" y="457"/>
                    <a:pt x="457" y="259"/>
                    <a:pt x="426" y="69"/>
                  </a:cubicBezTo>
                  <a:cubicBezTo>
                    <a:pt x="282" y="46"/>
                    <a:pt x="137" y="15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"/>
            <p:cNvSpPr/>
            <p:nvPr/>
          </p:nvSpPr>
          <p:spPr>
            <a:xfrm rot="10800000">
              <a:off x="8335216" y="4597379"/>
              <a:ext cx="44770" cy="193198"/>
            </a:xfrm>
            <a:custGeom>
              <a:avLst/>
              <a:gdLst/>
              <a:ahLst/>
              <a:cxnLst/>
              <a:rect l="l" t="t" r="r" b="b"/>
              <a:pathLst>
                <a:path w="739" h="3189" extrusionOk="0">
                  <a:moveTo>
                    <a:pt x="419" y="0"/>
                  </a:moveTo>
                  <a:cubicBezTo>
                    <a:pt x="289" y="137"/>
                    <a:pt x="153" y="267"/>
                    <a:pt x="0" y="388"/>
                  </a:cubicBezTo>
                  <a:cubicBezTo>
                    <a:pt x="31" y="837"/>
                    <a:pt x="92" y="1286"/>
                    <a:pt x="130" y="1735"/>
                  </a:cubicBezTo>
                  <a:cubicBezTo>
                    <a:pt x="175" y="2222"/>
                    <a:pt x="236" y="2709"/>
                    <a:pt x="312" y="3188"/>
                  </a:cubicBezTo>
                  <a:cubicBezTo>
                    <a:pt x="449" y="3066"/>
                    <a:pt x="594" y="2945"/>
                    <a:pt x="738" y="2830"/>
                  </a:cubicBezTo>
                  <a:cubicBezTo>
                    <a:pt x="586" y="2070"/>
                    <a:pt x="487" y="1301"/>
                    <a:pt x="442" y="525"/>
                  </a:cubicBezTo>
                  <a:cubicBezTo>
                    <a:pt x="434" y="350"/>
                    <a:pt x="426" y="175"/>
                    <a:pt x="419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"/>
            <p:cNvSpPr/>
            <p:nvPr/>
          </p:nvSpPr>
          <p:spPr>
            <a:xfrm rot="10800000">
              <a:off x="8314012" y="4700188"/>
              <a:ext cx="18962" cy="122195"/>
            </a:xfrm>
            <a:custGeom>
              <a:avLst/>
              <a:gdLst/>
              <a:ahLst/>
              <a:cxnLst/>
              <a:rect l="l" t="t" r="r" b="b"/>
              <a:pathLst>
                <a:path w="313" h="2017" extrusionOk="0">
                  <a:moveTo>
                    <a:pt x="312" y="0"/>
                  </a:moveTo>
                  <a:cubicBezTo>
                    <a:pt x="206" y="54"/>
                    <a:pt x="99" y="114"/>
                    <a:pt x="0" y="191"/>
                  </a:cubicBezTo>
                  <a:cubicBezTo>
                    <a:pt x="23" y="487"/>
                    <a:pt x="31" y="792"/>
                    <a:pt x="46" y="1088"/>
                  </a:cubicBezTo>
                  <a:cubicBezTo>
                    <a:pt x="61" y="1385"/>
                    <a:pt x="92" y="1712"/>
                    <a:pt x="130" y="2016"/>
                  </a:cubicBezTo>
                  <a:cubicBezTo>
                    <a:pt x="145" y="1453"/>
                    <a:pt x="191" y="883"/>
                    <a:pt x="267" y="320"/>
                  </a:cubicBezTo>
                  <a:cubicBezTo>
                    <a:pt x="282" y="213"/>
                    <a:pt x="297" y="107"/>
                    <a:pt x="312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"/>
            <p:cNvSpPr/>
            <p:nvPr/>
          </p:nvSpPr>
          <p:spPr>
            <a:xfrm rot="10800000">
              <a:off x="8772203" y="3686204"/>
              <a:ext cx="22173" cy="26293"/>
            </a:xfrm>
            <a:custGeom>
              <a:avLst/>
              <a:gdLst/>
              <a:ahLst/>
              <a:cxnLst/>
              <a:rect l="l" t="t" r="r" b="b"/>
              <a:pathLst>
                <a:path w="366" h="434" extrusionOk="0">
                  <a:moveTo>
                    <a:pt x="1" y="0"/>
                  </a:moveTo>
                  <a:cubicBezTo>
                    <a:pt x="92" y="145"/>
                    <a:pt x="183" y="289"/>
                    <a:pt x="275" y="434"/>
                  </a:cubicBezTo>
                  <a:lnTo>
                    <a:pt x="366" y="168"/>
                  </a:lnTo>
                  <a:cubicBezTo>
                    <a:pt x="244" y="114"/>
                    <a:pt x="122" y="61"/>
                    <a:pt x="1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"/>
            <p:cNvSpPr/>
            <p:nvPr/>
          </p:nvSpPr>
          <p:spPr>
            <a:xfrm rot="10800000">
              <a:off x="8523752" y="4484512"/>
              <a:ext cx="89904" cy="136008"/>
            </a:xfrm>
            <a:custGeom>
              <a:avLst/>
              <a:gdLst/>
              <a:ahLst/>
              <a:cxnLst/>
              <a:rect l="l" t="t" r="r" b="b"/>
              <a:pathLst>
                <a:path w="1484" h="2245" extrusionOk="0">
                  <a:moveTo>
                    <a:pt x="578" y="1"/>
                  </a:moveTo>
                  <a:cubicBezTo>
                    <a:pt x="388" y="39"/>
                    <a:pt x="190" y="61"/>
                    <a:pt x="0" y="100"/>
                  </a:cubicBezTo>
                  <a:cubicBezTo>
                    <a:pt x="533" y="784"/>
                    <a:pt x="1027" y="1499"/>
                    <a:pt x="1484" y="2245"/>
                  </a:cubicBezTo>
                  <a:cubicBezTo>
                    <a:pt x="1233" y="1575"/>
                    <a:pt x="982" y="914"/>
                    <a:pt x="692" y="259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"/>
            <p:cNvSpPr/>
            <p:nvPr/>
          </p:nvSpPr>
          <p:spPr>
            <a:xfrm rot="10800000">
              <a:off x="8097367" y="4698371"/>
              <a:ext cx="96387" cy="151699"/>
            </a:xfrm>
            <a:custGeom>
              <a:avLst/>
              <a:gdLst/>
              <a:ahLst/>
              <a:cxnLst/>
              <a:rect l="l" t="t" r="r" b="b"/>
              <a:pathLst>
                <a:path w="1591" h="2504" extrusionOk="0">
                  <a:moveTo>
                    <a:pt x="799" y="1"/>
                  </a:moveTo>
                  <a:cubicBezTo>
                    <a:pt x="510" y="830"/>
                    <a:pt x="228" y="1659"/>
                    <a:pt x="0" y="2504"/>
                  </a:cubicBezTo>
                  <a:lnTo>
                    <a:pt x="84" y="2473"/>
                  </a:lnTo>
                  <a:cubicBezTo>
                    <a:pt x="495" y="1621"/>
                    <a:pt x="997" y="830"/>
                    <a:pt x="1590" y="100"/>
                  </a:cubicBezTo>
                  <a:cubicBezTo>
                    <a:pt x="1331" y="39"/>
                    <a:pt x="1065" y="8"/>
                    <a:pt x="79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"/>
            <p:cNvSpPr/>
            <p:nvPr/>
          </p:nvSpPr>
          <p:spPr>
            <a:xfrm rot="10800000">
              <a:off x="8435240" y="4481727"/>
              <a:ext cx="78878" cy="265048"/>
            </a:xfrm>
            <a:custGeom>
              <a:avLst/>
              <a:gdLst/>
              <a:ahLst/>
              <a:cxnLst/>
              <a:rect l="l" t="t" r="r" b="b"/>
              <a:pathLst>
                <a:path w="1302" h="4375" extrusionOk="0">
                  <a:moveTo>
                    <a:pt x="297" y="0"/>
                  </a:moveTo>
                  <a:cubicBezTo>
                    <a:pt x="130" y="198"/>
                    <a:pt x="61" y="487"/>
                    <a:pt x="0" y="784"/>
                  </a:cubicBezTo>
                  <a:cubicBezTo>
                    <a:pt x="153" y="1446"/>
                    <a:pt x="358" y="2100"/>
                    <a:pt x="495" y="2762"/>
                  </a:cubicBezTo>
                  <a:cubicBezTo>
                    <a:pt x="586" y="3165"/>
                    <a:pt x="662" y="3568"/>
                    <a:pt x="746" y="3971"/>
                  </a:cubicBezTo>
                  <a:cubicBezTo>
                    <a:pt x="784" y="4101"/>
                    <a:pt x="822" y="4238"/>
                    <a:pt x="853" y="4375"/>
                  </a:cubicBezTo>
                  <a:cubicBezTo>
                    <a:pt x="997" y="4184"/>
                    <a:pt x="1149" y="3994"/>
                    <a:pt x="1301" y="3804"/>
                  </a:cubicBezTo>
                  <a:cubicBezTo>
                    <a:pt x="1256" y="3576"/>
                    <a:pt x="1210" y="3355"/>
                    <a:pt x="1172" y="3127"/>
                  </a:cubicBezTo>
                  <a:cubicBezTo>
                    <a:pt x="1142" y="2952"/>
                    <a:pt x="1111" y="2769"/>
                    <a:pt x="1081" y="2594"/>
                  </a:cubicBezTo>
                  <a:cubicBezTo>
                    <a:pt x="921" y="2054"/>
                    <a:pt x="754" y="1514"/>
                    <a:pt x="594" y="966"/>
                  </a:cubicBezTo>
                  <a:cubicBezTo>
                    <a:pt x="503" y="647"/>
                    <a:pt x="404" y="320"/>
                    <a:pt x="297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"/>
            <p:cNvSpPr/>
            <p:nvPr/>
          </p:nvSpPr>
          <p:spPr>
            <a:xfrm rot="10800000">
              <a:off x="7931490" y="4743504"/>
              <a:ext cx="94085" cy="40651"/>
            </a:xfrm>
            <a:custGeom>
              <a:avLst/>
              <a:gdLst/>
              <a:ahLst/>
              <a:cxnLst/>
              <a:rect l="l" t="t" r="r" b="b"/>
              <a:pathLst>
                <a:path w="1553" h="671" extrusionOk="0">
                  <a:moveTo>
                    <a:pt x="640" y="1"/>
                  </a:moveTo>
                  <a:cubicBezTo>
                    <a:pt x="412" y="214"/>
                    <a:pt x="199" y="442"/>
                    <a:pt x="1" y="670"/>
                  </a:cubicBezTo>
                  <a:cubicBezTo>
                    <a:pt x="518" y="579"/>
                    <a:pt x="1036" y="511"/>
                    <a:pt x="1553" y="450"/>
                  </a:cubicBezTo>
                  <a:cubicBezTo>
                    <a:pt x="1226" y="343"/>
                    <a:pt x="922" y="191"/>
                    <a:pt x="64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"/>
            <p:cNvSpPr/>
            <p:nvPr/>
          </p:nvSpPr>
          <p:spPr>
            <a:xfrm rot="10800000">
              <a:off x="8786925" y="3490765"/>
              <a:ext cx="39257" cy="201013"/>
            </a:xfrm>
            <a:custGeom>
              <a:avLst/>
              <a:gdLst/>
              <a:ahLst/>
              <a:cxnLst/>
              <a:rect l="l" t="t" r="r" b="b"/>
              <a:pathLst>
                <a:path w="648" h="3318" extrusionOk="0">
                  <a:moveTo>
                    <a:pt x="290" y="1"/>
                  </a:moveTo>
                  <a:cubicBezTo>
                    <a:pt x="206" y="1089"/>
                    <a:pt x="16" y="2557"/>
                    <a:pt x="1" y="3318"/>
                  </a:cubicBezTo>
                  <a:cubicBezTo>
                    <a:pt x="16" y="2770"/>
                    <a:pt x="123" y="2230"/>
                    <a:pt x="305" y="1712"/>
                  </a:cubicBezTo>
                  <a:cubicBezTo>
                    <a:pt x="351" y="1507"/>
                    <a:pt x="404" y="1302"/>
                    <a:pt x="465" y="1104"/>
                  </a:cubicBezTo>
                  <a:cubicBezTo>
                    <a:pt x="526" y="921"/>
                    <a:pt x="587" y="731"/>
                    <a:pt x="647" y="548"/>
                  </a:cubicBezTo>
                  <a:cubicBezTo>
                    <a:pt x="526" y="373"/>
                    <a:pt x="404" y="191"/>
                    <a:pt x="290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"/>
            <p:cNvSpPr/>
            <p:nvPr/>
          </p:nvSpPr>
          <p:spPr>
            <a:xfrm rot="10800000">
              <a:off x="8216291" y="4751805"/>
              <a:ext cx="37864" cy="93176"/>
            </a:xfrm>
            <a:custGeom>
              <a:avLst/>
              <a:gdLst/>
              <a:ahLst/>
              <a:cxnLst/>
              <a:rect l="l" t="t" r="r" b="b"/>
              <a:pathLst>
                <a:path w="625" h="1538" extrusionOk="0">
                  <a:moveTo>
                    <a:pt x="624" y="1"/>
                  </a:moveTo>
                  <a:lnTo>
                    <a:pt x="305" y="46"/>
                  </a:lnTo>
                  <a:lnTo>
                    <a:pt x="130" y="77"/>
                  </a:lnTo>
                  <a:cubicBezTo>
                    <a:pt x="92" y="564"/>
                    <a:pt x="46" y="1050"/>
                    <a:pt x="0" y="1537"/>
                  </a:cubicBezTo>
                  <a:cubicBezTo>
                    <a:pt x="145" y="1096"/>
                    <a:pt x="312" y="670"/>
                    <a:pt x="503" y="252"/>
                  </a:cubicBezTo>
                  <a:cubicBezTo>
                    <a:pt x="541" y="168"/>
                    <a:pt x="579" y="84"/>
                    <a:pt x="624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"/>
            <p:cNvSpPr/>
            <p:nvPr/>
          </p:nvSpPr>
          <p:spPr>
            <a:xfrm rot="10800000">
              <a:off x="8392406" y="4662384"/>
              <a:ext cx="14297" cy="94569"/>
            </a:xfrm>
            <a:custGeom>
              <a:avLst/>
              <a:gdLst/>
              <a:ahLst/>
              <a:cxnLst/>
              <a:rect l="l" t="t" r="r" b="b"/>
              <a:pathLst>
                <a:path w="236" h="1561" extrusionOk="0">
                  <a:moveTo>
                    <a:pt x="61" y="1"/>
                  </a:moveTo>
                  <a:lnTo>
                    <a:pt x="0" y="8"/>
                  </a:lnTo>
                  <a:cubicBezTo>
                    <a:pt x="69" y="533"/>
                    <a:pt x="107" y="1058"/>
                    <a:pt x="236" y="1560"/>
                  </a:cubicBezTo>
                  <a:cubicBezTo>
                    <a:pt x="213" y="1370"/>
                    <a:pt x="190" y="1180"/>
                    <a:pt x="175" y="990"/>
                  </a:cubicBezTo>
                  <a:cubicBezTo>
                    <a:pt x="137" y="663"/>
                    <a:pt x="99" y="328"/>
                    <a:pt x="6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"/>
            <p:cNvSpPr/>
            <p:nvPr/>
          </p:nvSpPr>
          <p:spPr>
            <a:xfrm rot="10800000">
              <a:off x="8598392" y="4202376"/>
              <a:ext cx="170600" cy="188169"/>
            </a:xfrm>
            <a:custGeom>
              <a:avLst/>
              <a:gdLst/>
              <a:ahLst/>
              <a:cxnLst/>
              <a:rect l="l" t="t" r="r" b="b"/>
              <a:pathLst>
                <a:path w="2816" h="3106" extrusionOk="0">
                  <a:moveTo>
                    <a:pt x="419" y="1"/>
                  </a:moveTo>
                  <a:cubicBezTo>
                    <a:pt x="282" y="123"/>
                    <a:pt x="130" y="237"/>
                    <a:pt x="0" y="359"/>
                  </a:cubicBezTo>
                  <a:cubicBezTo>
                    <a:pt x="198" y="716"/>
                    <a:pt x="434" y="1051"/>
                    <a:pt x="708" y="1355"/>
                  </a:cubicBezTo>
                  <a:cubicBezTo>
                    <a:pt x="1020" y="1720"/>
                    <a:pt x="1362" y="2078"/>
                    <a:pt x="1712" y="2413"/>
                  </a:cubicBezTo>
                  <a:cubicBezTo>
                    <a:pt x="1796" y="2489"/>
                    <a:pt x="1879" y="2572"/>
                    <a:pt x="1963" y="2649"/>
                  </a:cubicBezTo>
                  <a:cubicBezTo>
                    <a:pt x="2168" y="2793"/>
                    <a:pt x="2366" y="2945"/>
                    <a:pt x="2564" y="3105"/>
                  </a:cubicBezTo>
                  <a:cubicBezTo>
                    <a:pt x="2640" y="2846"/>
                    <a:pt x="2724" y="2595"/>
                    <a:pt x="2815" y="2344"/>
                  </a:cubicBezTo>
                  <a:lnTo>
                    <a:pt x="2693" y="2238"/>
                  </a:lnTo>
                  <a:cubicBezTo>
                    <a:pt x="2123" y="1751"/>
                    <a:pt x="1598" y="1218"/>
                    <a:pt x="1126" y="648"/>
                  </a:cubicBezTo>
                  <a:cubicBezTo>
                    <a:pt x="1004" y="503"/>
                    <a:pt x="898" y="359"/>
                    <a:pt x="784" y="206"/>
                  </a:cubicBezTo>
                  <a:cubicBezTo>
                    <a:pt x="670" y="130"/>
                    <a:pt x="540" y="62"/>
                    <a:pt x="419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"/>
            <p:cNvSpPr/>
            <p:nvPr/>
          </p:nvSpPr>
          <p:spPr>
            <a:xfrm rot="10800000">
              <a:off x="8621898" y="4128646"/>
              <a:ext cx="166905" cy="153092"/>
            </a:xfrm>
            <a:custGeom>
              <a:avLst/>
              <a:gdLst/>
              <a:ahLst/>
              <a:cxnLst/>
              <a:rect l="l" t="t" r="r" b="b"/>
              <a:pathLst>
                <a:path w="2755" h="2527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8"/>
                    <a:pt x="8" y="23"/>
                    <a:pt x="15" y="31"/>
                  </a:cubicBezTo>
                  <a:cubicBezTo>
                    <a:pt x="91" y="168"/>
                    <a:pt x="175" y="297"/>
                    <a:pt x="282" y="411"/>
                  </a:cubicBezTo>
                  <a:cubicBezTo>
                    <a:pt x="685" y="898"/>
                    <a:pt x="1179" y="1294"/>
                    <a:pt x="1659" y="1697"/>
                  </a:cubicBezTo>
                  <a:cubicBezTo>
                    <a:pt x="1978" y="1963"/>
                    <a:pt x="2275" y="2245"/>
                    <a:pt x="2572" y="2526"/>
                  </a:cubicBezTo>
                  <a:cubicBezTo>
                    <a:pt x="2617" y="2351"/>
                    <a:pt x="2663" y="2176"/>
                    <a:pt x="2701" y="2001"/>
                  </a:cubicBezTo>
                  <a:cubicBezTo>
                    <a:pt x="2716" y="1925"/>
                    <a:pt x="2739" y="1849"/>
                    <a:pt x="2754" y="1773"/>
                  </a:cubicBezTo>
                  <a:lnTo>
                    <a:pt x="2625" y="1667"/>
                  </a:lnTo>
                  <a:cubicBezTo>
                    <a:pt x="2419" y="1492"/>
                    <a:pt x="2222" y="1317"/>
                    <a:pt x="2024" y="1134"/>
                  </a:cubicBezTo>
                  <a:cubicBezTo>
                    <a:pt x="1917" y="1058"/>
                    <a:pt x="1818" y="982"/>
                    <a:pt x="1712" y="913"/>
                  </a:cubicBezTo>
                  <a:cubicBezTo>
                    <a:pt x="1179" y="541"/>
                    <a:pt x="601" y="236"/>
                    <a:pt x="0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"/>
            <p:cNvSpPr/>
            <p:nvPr/>
          </p:nvSpPr>
          <p:spPr>
            <a:xfrm rot="10800000">
              <a:off x="8482252" y="4450404"/>
              <a:ext cx="74274" cy="185807"/>
            </a:xfrm>
            <a:custGeom>
              <a:avLst/>
              <a:gdLst/>
              <a:ahLst/>
              <a:cxnLst/>
              <a:rect l="l" t="t" r="r" b="b"/>
              <a:pathLst>
                <a:path w="1226" h="3067" extrusionOk="0">
                  <a:moveTo>
                    <a:pt x="252" y="1"/>
                  </a:moveTo>
                  <a:cubicBezTo>
                    <a:pt x="175" y="62"/>
                    <a:pt x="92" y="115"/>
                    <a:pt x="1" y="153"/>
                  </a:cubicBezTo>
                  <a:cubicBezTo>
                    <a:pt x="61" y="290"/>
                    <a:pt x="122" y="427"/>
                    <a:pt x="183" y="564"/>
                  </a:cubicBezTo>
                  <a:cubicBezTo>
                    <a:pt x="343" y="929"/>
                    <a:pt x="487" y="1294"/>
                    <a:pt x="624" y="1667"/>
                  </a:cubicBezTo>
                  <a:cubicBezTo>
                    <a:pt x="799" y="2131"/>
                    <a:pt x="982" y="2603"/>
                    <a:pt x="1165" y="3067"/>
                  </a:cubicBezTo>
                  <a:cubicBezTo>
                    <a:pt x="1187" y="3037"/>
                    <a:pt x="1210" y="3006"/>
                    <a:pt x="1225" y="2983"/>
                  </a:cubicBezTo>
                  <a:cubicBezTo>
                    <a:pt x="1218" y="2915"/>
                    <a:pt x="1203" y="2846"/>
                    <a:pt x="1187" y="2778"/>
                  </a:cubicBezTo>
                  <a:cubicBezTo>
                    <a:pt x="1165" y="2656"/>
                    <a:pt x="1134" y="2527"/>
                    <a:pt x="1111" y="2405"/>
                  </a:cubicBezTo>
                  <a:cubicBezTo>
                    <a:pt x="967" y="1865"/>
                    <a:pt x="799" y="1340"/>
                    <a:pt x="602" y="823"/>
                  </a:cubicBezTo>
                  <a:cubicBezTo>
                    <a:pt x="503" y="541"/>
                    <a:pt x="381" y="267"/>
                    <a:pt x="252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"/>
            <p:cNvSpPr/>
            <p:nvPr/>
          </p:nvSpPr>
          <p:spPr>
            <a:xfrm rot="10800000">
              <a:off x="8716407" y="3792650"/>
              <a:ext cx="119893" cy="115773"/>
            </a:xfrm>
            <a:custGeom>
              <a:avLst/>
              <a:gdLst/>
              <a:ahLst/>
              <a:cxnLst/>
              <a:rect l="l" t="t" r="r" b="b"/>
              <a:pathLst>
                <a:path w="1979" h="1911" extrusionOk="0">
                  <a:moveTo>
                    <a:pt x="297" y="1"/>
                  </a:moveTo>
                  <a:cubicBezTo>
                    <a:pt x="198" y="107"/>
                    <a:pt x="122" y="222"/>
                    <a:pt x="54" y="351"/>
                  </a:cubicBezTo>
                  <a:cubicBezTo>
                    <a:pt x="31" y="389"/>
                    <a:pt x="16" y="435"/>
                    <a:pt x="0" y="473"/>
                  </a:cubicBezTo>
                  <a:cubicBezTo>
                    <a:pt x="213" y="701"/>
                    <a:pt x="442" y="914"/>
                    <a:pt x="678" y="1119"/>
                  </a:cubicBezTo>
                  <a:cubicBezTo>
                    <a:pt x="974" y="1378"/>
                    <a:pt x="1294" y="1629"/>
                    <a:pt x="1575" y="1911"/>
                  </a:cubicBezTo>
                  <a:cubicBezTo>
                    <a:pt x="1712" y="1530"/>
                    <a:pt x="1849" y="1142"/>
                    <a:pt x="1979" y="754"/>
                  </a:cubicBezTo>
                  <a:cubicBezTo>
                    <a:pt x="1621" y="572"/>
                    <a:pt x="1263" y="374"/>
                    <a:pt x="891" y="214"/>
                  </a:cubicBezTo>
                  <a:cubicBezTo>
                    <a:pt x="700" y="130"/>
                    <a:pt x="503" y="54"/>
                    <a:pt x="297" y="1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"/>
            <p:cNvSpPr/>
            <p:nvPr/>
          </p:nvSpPr>
          <p:spPr>
            <a:xfrm rot="10800000">
              <a:off x="8508970" y="4396909"/>
              <a:ext cx="130979" cy="210221"/>
            </a:xfrm>
            <a:custGeom>
              <a:avLst/>
              <a:gdLst/>
              <a:ahLst/>
              <a:cxnLst/>
              <a:rect l="l" t="t" r="r" b="b"/>
              <a:pathLst>
                <a:path w="2162" h="3470" extrusionOk="0">
                  <a:moveTo>
                    <a:pt x="38" y="0"/>
                  </a:moveTo>
                  <a:lnTo>
                    <a:pt x="0" y="15"/>
                  </a:lnTo>
                  <a:cubicBezTo>
                    <a:pt x="31" y="76"/>
                    <a:pt x="69" y="137"/>
                    <a:pt x="99" y="198"/>
                  </a:cubicBezTo>
                  <a:cubicBezTo>
                    <a:pt x="579" y="1020"/>
                    <a:pt x="1096" y="1811"/>
                    <a:pt x="1537" y="2655"/>
                  </a:cubicBezTo>
                  <a:cubicBezTo>
                    <a:pt x="1682" y="2922"/>
                    <a:pt x="1819" y="3196"/>
                    <a:pt x="1948" y="3469"/>
                  </a:cubicBezTo>
                  <a:cubicBezTo>
                    <a:pt x="2017" y="3355"/>
                    <a:pt x="2093" y="3249"/>
                    <a:pt x="2161" y="3135"/>
                  </a:cubicBezTo>
                  <a:lnTo>
                    <a:pt x="1986" y="2853"/>
                  </a:lnTo>
                  <a:cubicBezTo>
                    <a:pt x="1385" y="1872"/>
                    <a:pt x="761" y="890"/>
                    <a:pt x="3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"/>
            <p:cNvSpPr/>
            <p:nvPr/>
          </p:nvSpPr>
          <p:spPr>
            <a:xfrm rot="10800000">
              <a:off x="8536172" y="4371586"/>
              <a:ext cx="158605" cy="221732"/>
            </a:xfrm>
            <a:custGeom>
              <a:avLst/>
              <a:gdLst/>
              <a:ahLst/>
              <a:cxnLst/>
              <a:rect l="l" t="t" r="r" b="b"/>
              <a:pathLst>
                <a:path w="2618" h="3660" extrusionOk="0">
                  <a:moveTo>
                    <a:pt x="578" y="0"/>
                  </a:moveTo>
                  <a:cubicBezTo>
                    <a:pt x="274" y="282"/>
                    <a:pt x="107" y="716"/>
                    <a:pt x="0" y="1149"/>
                  </a:cubicBezTo>
                  <a:lnTo>
                    <a:pt x="426" y="1545"/>
                  </a:lnTo>
                  <a:cubicBezTo>
                    <a:pt x="1172" y="2222"/>
                    <a:pt x="1910" y="2914"/>
                    <a:pt x="2587" y="3660"/>
                  </a:cubicBezTo>
                  <a:lnTo>
                    <a:pt x="2617" y="3622"/>
                  </a:lnTo>
                  <a:cubicBezTo>
                    <a:pt x="2214" y="2793"/>
                    <a:pt x="1780" y="1986"/>
                    <a:pt x="1301" y="1203"/>
                  </a:cubicBezTo>
                  <a:cubicBezTo>
                    <a:pt x="1058" y="807"/>
                    <a:pt x="814" y="404"/>
                    <a:pt x="578" y="0"/>
                  </a:cubicBezTo>
                  <a:close/>
                </a:path>
              </a:pathLst>
            </a:custGeom>
            <a:solidFill>
              <a:srgbClr val="B6B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"/>
            <p:cNvSpPr/>
            <p:nvPr/>
          </p:nvSpPr>
          <p:spPr>
            <a:xfrm rot="10800000">
              <a:off x="7905207" y="3588014"/>
              <a:ext cx="902498" cy="1168939"/>
            </a:xfrm>
            <a:custGeom>
              <a:avLst/>
              <a:gdLst/>
              <a:ahLst/>
              <a:cxnLst/>
              <a:rect l="l" t="t" r="r" b="b"/>
              <a:pathLst>
                <a:path w="14897" h="19295" extrusionOk="0">
                  <a:moveTo>
                    <a:pt x="14463" y="1"/>
                  </a:moveTo>
                  <a:cubicBezTo>
                    <a:pt x="11602" y="328"/>
                    <a:pt x="8749" y="1013"/>
                    <a:pt x="6718" y="3280"/>
                  </a:cubicBezTo>
                  <a:cubicBezTo>
                    <a:pt x="5006" y="5281"/>
                    <a:pt x="3584" y="7373"/>
                    <a:pt x="3013" y="9845"/>
                  </a:cubicBezTo>
                  <a:cubicBezTo>
                    <a:pt x="2252" y="12980"/>
                    <a:pt x="1111" y="15742"/>
                    <a:pt x="160" y="18686"/>
                  </a:cubicBezTo>
                  <a:cubicBezTo>
                    <a:pt x="99" y="18884"/>
                    <a:pt x="46" y="19089"/>
                    <a:pt x="0" y="19294"/>
                  </a:cubicBezTo>
                  <a:cubicBezTo>
                    <a:pt x="403" y="18138"/>
                    <a:pt x="1195" y="17157"/>
                    <a:pt x="2229" y="16510"/>
                  </a:cubicBezTo>
                  <a:cubicBezTo>
                    <a:pt x="2952" y="16069"/>
                    <a:pt x="3857" y="15719"/>
                    <a:pt x="4139" y="14912"/>
                  </a:cubicBezTo>
                  <a:cubicBezTo>
                    <a:pt x="4352" y="14311"/>
                    <a:pt x="4154" y="13558"/>
                    <a:pt x="4580" y="13086"/>
                  </a:cubicBezTo>
                  <a:cubicBezTo>
                    <a:pt x="4930" y="12698"/>
                    <a:pt x="5562" y="12676"/>
                    <a:pt x="5934" y="12310"/>
                  </a:cubicBezTo>
                  <a:cubicBezTo>
                    <a:pt x="6558" y="11687"/>
                    <a:pt x="6049" y="10568"/>
                    <a:pt x="6406" y="9762"/>
                  </a:cubicBezTo>
                  <a:cubicBezTo>
                    <a:pt x="6825" y="8826"/>
                    <a:pt x="8209" y="8689"/>
                    <a:pt x="8734" y="7806"/>
                  </a:cubicBezTo>
                  <a:cubicBezTo>
                    <a:pt x="9206" y="7000"/>
                    <a:pt x="8825" y="5821"/>
                    <a:pt x="9465" y="5136"/>
                  </a:cubicBezTo>
                  <a:cubicBezTo>
                    <a:pt x="10058" y="4505"/>
                    <a:pt x="11146" y="4695"/>
                    <a:pt x="11823" y="4162"/>
                  </a:cubicBezTo>
                  <a:cubicBezTo>
                    <a:pt x="12546" y="3592"/>
                    <a:pt x="12470" y="2488"/>
                    <a:pt x="12812" y="1636"/>
                  </a:cubicBezTo>
                  <a:cubicBezTo>
                    <a:pt x="13177" y="777"/>
                    <a:pt x="13976" y="183"/>
                    <a:pt x="14897" y="69"/>
                  </a:cubicBezTo>
                  <a:cubicBezTo>
                    <a:pt x="14752" y="62"/>
                    <a:pt x="14600" y="39"/>
                    <a:pt x="14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"/>
            <p:cNvSpPr/>
            <p:nvPr/>
          </p:nvSpPr>
          <p:spPr>
            <a:xfrm rot="10800000">
              <a:off x="8427849" y="4061336"/>
              <a:ext cx="95478" cy="29564"/>
            </a:xfrm>
            <a:custGeom>
              <a:avLst/>
              <a:gdLst/>
              <a:ahLst/>
              <a:cxnLst/>
              <a:rect l="l" t="t" r="r" b="b"/>
              <a:pathLst>
                <a:path w="1576" h="488" extrusionOk="0">
                  <a:moveTo>
                    <a:pt x="1575" y="0"/>
                  </a:moveTo>
                  <a:cubicBezTo>
                    <a:pt x="1050" y="160"/>
                    <a:pt x="525" y="320"/>
                    <a:pt x="0" y="487"/>
                  </a:cubicBezTo>
                  <a:cubicBezTo>
                    <a:pt x="183" y="441"/>
                    <a:pt x="365" y="396"/>
                    <a:pt x="548" y="350"/>
                  </a:cubicBezTo>
                  <a:cubicBezTo>
                    <a:pt x="883" y="266"/>
                    <a:pt x="1233" y="175"/>
                    <a:pt x="1575" y="99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"/>
            <p:cNvSpPr/>
            <p:nvPr/>
          </p:nvSpPr>
          <p:spPr>
            <a:xfrm rot="10800000">
              <a:off x="8425548" y="4042435"/>
              <a:ext cx="231910" cy="101052"/>
            </a:xfrm>
            <a:custGeom>
              <a:avLst/>
              <a:gdLst/>
              <a:ahLst/>
              <a:cxnLst/>
              <a:rect l="l" t="t" r="r" b="b"/>
              <a:pathLst>
                <a:path w="3828" h="1668" extrusionOk="0">
                  <a:moveTo>
                    <a:pt x="3827" y="1"/>
                  </a:moveTo>
                  <a:lnTo>
                    <a:pt x="3827" y="1"/>
                  </a:lnTo>
                  <a:cubicBezTo>
                    <a:pt x="3082" y="77"/>
                    <a:pt x="2344" y="191"/>
                    <a:pt x="1613" y="351"/>
                  </a:cubicBezTo>
                  <a:cubicBezTo>
                    <a:pt x="1164" y="450"/>
                    <a:pt x="723" y="571"/>
                    <a:pt x="282" y="701"/>
                  </a:cubicBezTo>
                  <a:cubicBezTo>
                    <a:pt x="191" y="1028"/>
                    <a:pt x="99" y="1347"/>
                    <a:pt x="0" y="1667"/>
                  </a:cubicBezTo>
                  <a:cubicBezTo>
                    <a:pt x="1256" y="1233"/>
                    <a:pt x="2526" y="861"/>
                    <a:pt x="3789" y="473"/>
                  </a:cubicBezTo>
                  <a:cubicBezTo>
                    <a:pt x="3789" y="313"/>
                    <a:pt x="3797" y="153"/>
                    <a:pt x="3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"/>
            <p:cNvSpPr/>
            <p:nvPr/>
          </p:nvSpPr>
          <p:spPr>
            <a:xfrm rot="10800000">
              <a:off x="8249494" y="4364192"/>
              <a:ext cx="292735" cy="56766"/>
            </a:xfrm>
            <a:custGeom>
              <a:avLst/>
              <a:gdLst/>
              <a:ahLst/>
              <a:cxnLst/>
              <a:rect l="l" t="t" r="r" b="b"/>
              <a:pathLst>
                <a:path w="4832" h="937" extrusionOk="0">
                  <a:moveTo>
                    <a:pt x="4793" y="1"/>
                  </a:moveTo>
                  <a:cubicBezTo>
                    <a:pt x="4208" y="8"/>
                    <a:pt x="3629" y="31"/>
                    <a:pt x="3044" y="47"/>
                  </a:cubicBezTo>
                  <a:cubicBezTo>
                    <a:pt x="2138" y="69"/>
                    <a:pt x="1240" y="176"/>
                    <a:pt x="350" y="358"/>
                  </a:cubicBezTo>
                  <a:cubicBezTo>
                    <a:pt x="229" y="549"/>
                    <a:pt x="114" y="746"/>
                    <a:pt x="0" y="937"/>
                  </a:cubicBezTo>
                  <a:cubicBezTo>
                    <a:pt x="1271" y="571"/>
                    <a:pt x="2564" y="275"/>
                    <a:pt x="3888" y="244"/>
                  </a:cubicBezTo>
                  <a:cubicBezTo>
                    <a:pt x="4170" y="244"/>
                    <a:pt x="4466" y="244"/>
                    <a:pt x="4748" y="252"/>
                  </a:cubicBezTo>
                  <a:cubicBezTo>
                    <a:pt x="4771" y="168"/>
                    <a:pt x="4801" y="85"/>
                    <a:pt x="48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"/>
            <p:cNvSpPr/>
            <p:nvPr/>
          </p:nvSpPr>
          <p:spPr>
            <a:xfrm rot="10800000">
              <a:off x="8217201" y="4440224"/>
              <a:ext cx="162361" cy="18962"/>
            </a:xfrm>
            <a:custGeom>
              <a:avLst/>
              <a:gdLst/>
              <a:ahLst/>
              <a:cxnLst/>
              <a:rect l="l" t="t" r="r" b="b"/>
              <a:pathLst>
                <a:path w="2680" h="313" extrusionOk="0">
                  <a:moveTo>
                    <a:pt x="2679" y="0"/>
                  </a:moveTo>
                  <a:cubicBezTo>
                    <a:pt x="2489" y="0"/>
                    <a:pt x="2299" y="0"/>
                    <a:pt x="2116" y="16"/>
                  </a:cubicBezTo>
                  <a:cubicBezTo>
                    <a:pt x="1408" y="69"/>
                    <a:pt x="701" y="168"/>
                    <a:pt x="1" y="312"/>
                  </a:cubicBezTo>
                  <a:cubicBezTo>
                    <a:pt x="222" y="305"/>
                    <a:pt x="450" y="290"/>
                    <a:pt x="671" y="290"/>
                  </a:cubicBezTo>
                  <a:cubicBezTo>
                    <a:pt x="1241" y="282"/>
                    <a:pt x="1812" y="251"/>
                    <a:pt x="2382" y="244"/>
                  </a:cubicBezTo>
                  <a:cubicBezTo>
                    <a:pt x="2390" y="236"/>
                    <a:pt x="2398" y="229"/>
                    <a:pt x="2405" y="221"/>
                  </a:cubicBezTo>
                  <a:cubicBezTo>
                    <a:pt x="2489" y="137"/>
                    <a:pt x="2580" y="61"/>
                    <a:pt x="2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"/>
            <p:cNvSpPr/>
            <p:nvPr/>
          </p:nvSpPr>
          <p:spPr>
            <a:xfrm rot="10800000">
              <a:off x="8341702" y="4128645"/>
              <a:ext cx="291826" cy="102869"/>
            </a:xfrm>
            <a:custGeom>
              <a:avLst/>
              <a:gdLst/>
              <a:ahLst/>
              <a:cxnLst/>
              <a:rect l="l" t="t" r="r" b="b"/>
              <a:pathLst>
                <a:path w="4817" h="1698" extrusionOk="0">
                  <a:moveTo>
                    <a:pt x="4817" y="1"/>
                  </a:moveTo>
                  <a:lnTo>
                    <a:pt x="4817" y="1"/>
                  </a:lnTo>
                  <a:cubicBezTo>
                    <a:pt x="4748" y="8"/>
                    <a:pt x="4680" y="24"/>
                    <a:pt x="4619" y="31"/>
                  </a:cubicBezTo>
                  <a:cubicBezTo>
                    <a:pt x="4086" y="92"/>
                    <a:pt x="3554" y="122"/>
                    <a:pt x="3029" y="138"/>
                  </a:cubicBezTo>
                  <a:cubicBezTo>
                    <a:pt x="2162" y="168"/>
                    <a:pt x="1287" y="153"/>
                    <a:pt x="419" y="176"/>
                  </a:cubicBezTo>
                  <a:cubicBezTo>
                    <a:pt x="313" y="503"/>
                    <a:pt x="214" y="830"/>
                    <a:pt x="130" y="1165"/>
                  </a:cubicBezTo>
                  <a:cubicBezTo>
                    <a:pt x="92" y="1347"/>
                    <a:pt x="47" y="1522"/>
                    <a:pt x="1" y="1697"/>
                  </a:cubicBezTo>
                  <a:lnTo>
                    <a:pt x="495" y="1522"/>
                  </a:lnTo>
                  <a:cubicBezTo>
                    <a:pt x="1180" y="1279"/>
                    <a:pt x="1873" y="1051"/>
                    <a:pt x="2580" y="868"/>
                  </a:cubicBezTo>
                  <a:cubicBezTo>
                    <a:pt x="3021" y="746"/>
                    <a:pt x="3478" y="655"/>
                    <a:pt x="3934" y="571"/>
                  </a:cubicBezTo>
                  <a:cubicBezTo>
                    <a:pt x="4208" y="351"/>
                    <a:pt x="4505" y="161"/>
                    <a:pt x="4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"/>
            <p:cNvSpPr/>
            <p:nvPr/>
          </p:nvSpPr>
          <p:spPr>
            <a:xfrm rot="10800000">
              <a:off x="8080829" y="4652265"/>
              <a:ext cx="206041" cy="15085"/>
            </a:xfrm>
            <a:custGeom>
              <a:avLst/>
              <a:gdLst/>
              <a:ahLst/>
              <a:cxnLst/>
              <a:rect l="l" t="t" r="r" b="b"/>
              <a:pathLst>
                <a:path w="3401" h="249" extrusionOk="0">
                  <a:moveTo>
                    <a:pt x="2282" y="0"/>
                  </a:moveTo>
                  <a:cubicBezTo>
                    <a:pt x="1827" y="0"/>
                    <a:pt x="1373" y="17"/>
                    <a:pt x="921" y="51"/>
                  </a:cubicBezTo>
                  <a:cubicBezTo>
                    <a:pt x="700" y="58"/>
                    <a:pt x="472" y="81"/>
                    <a:pt x="251" y="97"/>
                  </a:cubicBezTo>
                  <a:cubicBezTo>
                    <a:pt x="168" y="150"/>
                    <a:pt x="84" y="195"/>
                    <a:pt x="0" y="249"/>
                  </a:cubicBezTo>
                  <a:cubicBezTo>
                    <a:pt x="944" y="97"/>
                    <a:pt x="1895" y="28"/>
                    <a:pt x="2853" y="28"/>
                  </a:cubicBezTo>
                  <a:cubicBezTo>
                    <a:pt x="3036" y="28"/>
                    <a:pt x="3218" y="28"/>
                    <a:pt x="3401" y="36"/>
                  </a:cubicBezTo>
                  <a:cubicBezTo>
                    <a:pt x="3028" y="12"/>
                    <a:pt x="2654" y="0"/>
                    <a:pt x="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"/>
            <p:cNvSpPr/>
            <p:nvPr/>
          </p:nvSpPr>
          <p:spPr>
            <a:xfrm rot="10800000">
              <a:off x="8550955" y="3815247"/>
              <a:ext cx="172418" cy="63188"/>
            </a:xfrm>
            <a:custGeom>
              <a:avLst/>
              <a:gdLst/>
              <a:ahLst/>
              <a:cxnLst/>
              <a:rect l="l" t="t" r="r" b="b"/>
              <a:pathLst>
                <a:path w="2846" h="1043" extrusionOk="0">
                  <a:moveTo>
                    <a:pt x="2846" y="0"/>
                  </a:moveTo>
                  <a:cubicBezTo>
                    <a:pt x="2427" y="137"/>
                    <a:pt x="2017" y="274"/>
                    <a:pt x="1606" y="419"/>
                  </a:cubicBezTo>
                  <a:cubicBezTo>
                    <a:pt x="1058" y="594"/>
                    <a:pt x="525" y="807"/>
                    <a:pt x="0" y="1043"/>
                  </a:cubicBezTo>
                  <a:lnTo>
                    <a:pt x="175" y="997"/>
                  </a:lnTo>
                  <a:cubicBezTo>
                    <a:pt x="624" y="883"/>
                    <a:pt x="1073" y="769"/>
                    <a:pt x="1530" y="670"/>
                  </a:cubicBezTo>
                  <a:cubicBezTo>
                    <a:pt x="1887" y="594"/>
                    <a:pt x="2260" y="541"/>
                    <a:pt x="2625" y="472"/>
                  </a:cubicBezTo>
                  <a:lnTo>
                    <a:pt x="2732" y="457"/>
                  </a:lnTo>
                  <a:cubicBezTo>
                    <a:pt x="2739" y="442"/>
                    <a:pt x="2747" y="434"/>
                    <a:pt x="2747" y="419"/>
                  </a:cubicBezTo>
                  <a:cubicBezTo>
                    <a:pt x="2793" y="282"/>
                    <a:pt x="2823" y="145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"/>
            <p:cNvSpPr/>
            <p:nvPr/>
          </p:nvSpPr>
          <p:spPr>
            <a:xfrm rot="10800000">
              <a:off x="8462441" y="3993119"/>
              <a:ext cx="21264" cy="7452"/>
            </a:xfrm>
            <a:custGeom>
              <a:avLst/>
              <a:gdLst/>
              <a:ahLst/>
              <a:cxnLst/>
              <a:rect l="l" t="t" r="r" b="b"/>
              <a:pathLst>
                <a:path w="351" h="123" extrusionOk="0">
                  <a:moveTo>
                    <a:pt x="351" y="0"/>
                  </a:moveTo>
                  <a:lnTo>
                    <a:pt x="1" y="122"/>
                  </a:lnTo>
                  <a:cubicBezTo>
                    <a:pt x="61" y="114"/>
                    <a:pt x="122" y="99"/>
                    <a:pt x="183" y="92"/>
                  </a:cubicBezTo>
                  <a:cubicBezTo>
                    <a:pt x="236" y="61"/>
                    <a:pt x="297" y="31"/>
                    <a:pt x="351" y="0"/>
                  </a:cubicBezTo>
                  <a:close/>
                </a:path>
              </a:pathLst>
            </a:custGeom>
            <a:solidFill>
              <a:srgbClr val="888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"/>
            <p:cNvSpPr/>
            <p:nvPr/>
          </p:nvSpPr>
          <p:spPr>
            <a:xfrm rot="10800000">
              <a:off x="8428336" y="3935990"/>
              <a:ext cx="262807" cy="124982"/>
            </a:xfrm>
            <a:custGeom>
              <a:avLst/>
              <a:gdLst/>
              <a:ahLst/>
              <a:cxnLst/>
              <a:rect l="l" t="t" r="r" b="b"/>
              <a:pathLst>
                <a:path w="4338" h="2063" extrusionOk="0">
                  <a:moveTo>
                    <a:pt x="4338" y="1"/>
                  </a:moveTo>
                  <a:cubicBezTo>
                    <a:pt x="3957" y="84"/>
                    <a:pt x="3577" y="183"/>
                    <a:pt x="3204" y="282"/>
                  </a:cubicBezTo>
                  <a:cubicBezTo>
                    <a:pt x="2717" y="404"/>
                    <a:pt x="2230" y="503"/>
                    <a:pt x="1743" y="602"/>
                  </a:cubicBezTo>
                  <a:cubicBezTo>
                    <a:pt x="1287" y="693"/>
                    <a:pt x="830" y="792"/>
                    <a:pt x="374" y="906"/>
                  </a:cubicBezTo>
                  <a:cubicBezTo>
                    <a:pt x="252" y="1294"/>
                    <a:pt x="130" y="1674"/>
                    <a:pt x="1" y="2062"/>
                  </a:cubicBezTo>
                  <a:cubicBezTo>
                    <a:pt x="176" y="1994"/>
                    <a:pt x="343" y="1933"/>
                    <a:pt x="518" y="1880"/>
                  </a:cubicBezTo>
                  <a:cubicBezTo>
                    <a:pt x="998" y="1652"/>
                    <a:pt x="1469" y="1423"/>
                    <a:pt x="1956" y="1233"/>
                  </a:cubicBezTo>
                  <a:cubicBezTo>
                    <a:pt x="2428" y="1058"/>
                    <a:pt x="2907" y="898"/>
                    <a:pt x="3379" y="739"/>
                  </a:cubicBezTo>
                  <a:cubicBezTo>
                    <a:pt x="3668" y="640"/>
                    <a:pt x="3957" y="541"/>
                    <a:pt x="4254" y="427"/>
                  </a:cubicBezTo>
                  <a:cubicBezTo>
                    <a:pt x="4300" y="290"/>
                    <a:pt x="4322" y="145"/>
                    <a:pt x="4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"/>
            <p:cNvSpPr/>
            <p:nvPr/>
          </p:nvSpPr>
          <p:spPr>
            <a:xfrm rot="10800000">
              <a:off x="8573068" y="3741033"/>
              <a:ext cx="185807" cy="83967"/>
            </a:xfrm>
            <a:custGeom>
              <a:avLst/>
              <a:gdLst/>
              <a:ahLst/>
              <a:cxnLst/>
              <a:rect l="l" t="t" r="r" b="b"/>
              <a:pathLst>
                <a:path w="3067" h="1386" extrusionOk="0">
                  <a:moveTo>
                    <a:pt x="3067" y="1"/>
                  </a:moveTo>
                  <a:cubicBezTo>
                    <a:pt x="2686" y="69"/>
                    <a:pt x="2306" y="138"/>
                    <a:pt x="1925" y="222"/>
                  </a:cubicBezTo>
                  <a:cubicBezTo>
                    <a:pt x="1370" y="343"/>
                    <a:pt x="815" y="495"/>
                    <a:pt x="267" y="640"/>
                  </a:cubicBezTo>
                  <a:cubicBezTo>
                    <a:pt x="176" y="884"/>
                    <a:pt x="92" y="1135"/>
                    <a:pt x="1" y="1386"/>
                  </a:cubicBezTo>
                  <a:cubicBezTo>
                    <a:pt x="617" y="1150"/>
                    <a:pt x="1233" y="944"/>
                    <a:pt x="1872" y="777"/>
                  </a:cubicBezTo>
                  <a:lnTo>
                    <a:pt x="2184" y="693"/>
                  </a:lnTo>
                  <a:cubicBezTo>
                    <a:pt x="2511" y="518"/>
                    <a:pt x="2816" y="282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"/>
            <p:cNvSpPr/>
            <p:nvPr/>
          </p:nvSpPr>
          <p:spPr>
            <a:xfrm rot="10800000">
              <a:off x="7990924" y="4681770"/>
              <a:ext cx="227306" cy="40166"/>
            </a:xfrm>
            <a:custGeom>
              <a:avLst/>
              <a:gdLst/>
              <a:ahLst/>
              <a:cxnLst/>
              <a:rect l="l" t="t" r="r" b="b"/>
              <a:pathLst>
                <a:path w="3752" h="663" extrusionOk="0">
                  <a:moveTo>
                    <a:pt x="1606" y="1"/>
                  </a:moveTo>
                  <a:cubicBezTo>
                    <a:pt x="1051" y="145"/>
                    <a:pt x="518" y="336"/>
                    <a:pt x="1" y="564"/>
                  </a:cubicBezTo>
                  <a:cubicBezTo>
                    <a:pt x="407" y="538"/>
                    <a:pt x="813" y="524"/>
                    <a:pt x="1220" y="524"/>
                  </a:cubicBezTo>
                  <a:cubicBezTo>
                    <a:pt x="1530" y="524"/>
                    <a:pt x="1841" y="532"/>
                    <a:pt x="2154" y="549"/>
                  </a:cubicBezTo>
                  <a:cubicBezTo>
                    <a:pt x="2534" y="571"/>
                    <a:pt x="2915" y="609"/>
                    <a:pt x="3295" y="663"/>
                  </a:cubicBezTo>
                  <a:cubicBezTo>
                    <a:pt x="3417" y="473"/>
                    <a:pt x="3577" y="290"/>
                    <a:pt x="3752" y="138"/>
                  </a:cubicBezTo>
                  <a:cubicBezTo>
                    <a:pt x="3036" y="54"/>
                    <a:pt x="2321" y="1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"/>
            <p:cNvSpPr/>
            <p:nvPr/>
          </p:nvSpPr>
          <p:spPr>
            <a:xfrm rot="10800000">
              <a:off x="8037453" y="4605677"/>
              <a:ext cx="314423" cy="37137"/>
            </a:xfrm>
            <a:custGeom>
              <a:avLst/>
              <a:gdLst/>
              <a:ahLst/>
              <a:cxnLst/>
              <a:rect l="l" t="t" r="r" b="b"/>
              <a:pathLst>
                <a:path w="5190" h="613" extrusionOk="0">
                  <a:moveTo>
                    <a:pt x="3874" y="1"/>
                  </a:moveTo>
                  <a:cubicBezTo>
                    <a:pt x="3070" y="1"/>
                    <a:pt x="2266" y="55"/>
                    <a:pt x="1469" y="163"/>
                  </a:cubicBezTo>
                  <a:cubicBezTo>
                    <a:pt x="1073" y="224"/>
                    <a:pt x="678" y="293"/>
                    <a:pt x="290" y="376"/>
                  </a:cubicBezTo>
                  <a:cubicBezTo>
                    <a:pt x="191" y="452"/>
                    <a:pt x="99" y="528"/>
                    <a:pt x="0" y="604"/>
                  </a:cubicBezTo>
                  <a:cubicBezTo>
                    <a:pt x="482" y="570"/>
                    <a:pt x="968" y="561"/>
                    <a:pt x="1452" y="561"/>
                  </a:cubicBezTo>
                  <a:cubicBezTo>
                    <a:pt x="1717" y="561"/>
                    <a:pt x="1981" y="564"/>
                    <a:pt x="2245" y="566"/>
                  </a:cubicBezTo>
                  <a:cubicBezTo>
                    <a:pt x="2838" y="566"/>
                    <a:pt x="3439" y="566"/>
                    <a:pt x="4040" y="574"/>
                  </a:cubicBezTo>
                  <a:cubicBezTo>
                    <a:pt x="4367" y="574"/>
                    <a:pt x="4702" y="589"/>
                    <a:pt x="5045" y="612"/>
                  </a:cubicBezTo>
                  <a:cubicBezTo>
                    <a:pt x="5090" y="422"/>
                    <a:pt x="5136" y="232"/>
                    <a:pt x="5189" y="49"/>
                  </a:cubicBezTo>
                  <a:cubicBezTo>
                    <a:pt x="4751" y="17"/>
                    <a:pt x="4313" y="1"/>
                    <a:pt x="3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"/>
            <p:cNvSpPr/>
            <p:nvPr/>
          </p:nvSpPr>
          <p:spPr>
            <a:xfrm rot="10800000">
              <a:off x="8700716" y="3588000"/>
              <a:ext cx="106989" cy="149396"/>
            </a:xfrm>
            <a:custGeom>
              <a:avLst/>
              <a:gdLst/>
              <a:ahLst/>
              <a:cxnLst/>
              <a:rect l="l" t="t" r="r" b="b"/>
              <a:pathLst>
                <a:path w="1766" h="2466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491" y="92"/>
                    <a:pt x="1217" y="191"/>
                    <a:pt x="944" y="297"/>
                  </a:cubicBezTo>
                  <a:cubicBezTo>
                    <a:pt x="845" y="343"/>
                    <a:pt x="738" y="381"/>
                    <a:pt x="639" y="434"/>
                  </a:cubicBezTo>
                  <a:cubicBezTo>
                    <a:pt x="472" y="906"/>
                    <a:pt x="312" y="1385"/>
                    <a:pt x="160" y="1857"/>
                  </a:cubicBezTo>
                  <a:cubicBezTo>
                    <a:pt x="99" y="2055"/>
                    <a:pt x="46" y="2260"/>
                    <a:pt x="0" y="2465"/>
                  </a:cubicBezTo>
                  <a:cubicBezTo>
                    <a:pt x="342" y="1492"/>
                    <a:pt x="959" y="640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"/>
            <p:cNvSpPr/>
            <p:nvPr/>
          </p:nvSpPr>
          <p:spPr>
            <a:xfrm rot="10800000">
              <a:off x="8050842" y="4537036"/>
              <a:ext cx="367433" cy="49132"/>
            </a:xfrm>
            <a:custGeom>
              <a:avLst/>
              <a:gdLst/>
              <a:ahLst/>
              <a:cxnLst/>
              <a:rect l="l" t="t" r="r" b="b"/>
              <a:pathLst>
                <a:path w="6065" h="811" extrusionOk="0">
                  <a:moveTo>
                    <a:pt x="2565" y="0"/>
                  </a:moveTo>
                  <a:cubicBezTo>
                    <a:pt x="1921" y="0"/>
                    <a:pt x="1280" y="32"/>
                    <a:pt x="640" y="96"/>
                  </a:cubicBezTo>
                  <a:cubicBezTo>
                    <a:pt x="526" y="217"/>
                    <a:pt x="404" y="331"/>
                    <a:pt x="290" y="461"/>
                  </a:cubicBezTo>
                  <a:cubicBezTo>
                    <a:pt x="176" y="590"/>
                    <a:pt x="92" y="697"/>
                    <a:pt x="1" y="811"/>
                  </a:cubicBezTo>
                  <a:cubicBezTo>
                    <a:pt x="1214" y="459"/>
                    <a:pt x="2471" y="225"/>
                    <a:pt x="3744" y="225"/>
                  </a:cubicBezTo>
                  <a:cubicBezTo>
                    <a:pt x="3764" y="225"/>
                    <a:pt x="3785" y="225"/>
                    <a:pt x="3805" y="225"/>
                  </a:cubicBezTo>
                  <a:cubicBezTo>
                    <a:pt x="4535" y="232"/>
                    <a:pt x="5266" y="293"/>
                    <a:pt x="5988" y="339"/>
                  </a:cubicBezTo>
                  <a:cubicBezTo>
                    <a:pt x="6019" y="248"/>
                    <a:pt x="6042" y="149"/>
                    <a:pt x="6065" y="57"/>
                  </a:cubicBezTo>
                  <a:cubicBezTo>
                    <a:pt x="5654" y="27"/>
                    <a:pt x="5235" y="19"/>
                    <a:pt x="4824" y="19"/>
                  </a:cubicBezTo>
                  <a:cubicBezTo>
                    <a:pt x="4201" y="19"/>
                    <a:pt x="3577" y="12"/>
                    <a:pt x="2953" y="4"/>
                  </a:cubicBezTo>
                  <a:cubicBezTo>
                    <a:pt x="2824" y="2"/>
                    <a:pt x="2694" y="0"/>
                    <a:pt x="2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"/>
            <p:cNvSpPr/>
            <p:nvPr/>
          </p:nvSpPr>
          <p:spPr>
            <a:xfrm rot="10800000">
              <a:off x="7905197" y="4732902"/>
              <a:ext cx="131403" cy="24051"/>
            </a:xfrm>
            <a:custGeom>
              <a:avLst/>
              <a:gdLst/>
              <a:ahLst/>
              <a:cxnLst/>
              <a:rect l="l" t="t" r="r" b="b"/>
              <a:pathLst>
                <a:path w="2169" h="397" extrusionOk="0">
                  <a:moveTo>
                    <a:pt x="1735" y="1"/>
                  </a:moveTo>
                  <a:cubicBezTo>
                    <a:pt x="1157" y="69"/>
                    <a:pt x="571" y="153"/>
                    <a:pt x="0" y="259"/>
                  </a:cubicBezTo>
                  <a:cubicBezTo>
                    <a:pt x="396" y="290"/>
                    <a:pt x="799" y="335"/>
                    <a:pt x="1202" y="396"/>
                  </a:cubicBezTo>
                  <a:cubicBezTo>
                    <a:pt x="1499" y="221"/>
                    <a:pt x="1826" y="115"/>
                    <a:pt x="2169" y="69"/>
                  </a:cubicBezTo>
                  <a:cubicBezTo>
                    <a:pt x="2024" y="69"/>
                    <a:pt x="1880" y="46"/>
                    <a:pt x="17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"/>
            <p:cNvSpPr/>
            <p:nvPr/>
          </p:nvSpPr>
          <p:spPr>
            <a:xfrm rot="10800000">
              <a:off x="8258277" y="4368796"/>
              <a:ext cx="171024" cy="14176"/>
            </a:xfrm>
            <a:custGeom>
              <a:avLst/>
              <a:gdLst/>
              <a:ahLst/>
              <a:cxnLst/>
              <a:rect l="l" t="t" r="r" b="b"/>
              <a:pathLst>
                <a:path w="2823" h="234" extrusionOk="0">
                  <a:moveTo>
                    <a:pt x="2216" y="0"/>
                  </a:moveTo>
                  <a:cubicBezTo>
                    <a:pt x="2073" y="0"/>
                    <a:pt x="1930" y="2"/>
                    <a:pt x="1788" y="5"/>
                  </a:cubicBezTo>
                  <a:cubicBezTo>
                    <a:pt x="1187" y="28"/>
                    <a:pt x="594" y="104"/>
                    <a:pt x="0" y="234"/>
                  </a:cubicBezTo>
                  <a:cubicBezTo>
                    <a:pt x="211" y="228"/>
                    <a:pt x="420" y="227"/>
                    <a:pt x="630" y="227"/>
                  </a:cubicBezTo>
                  <a:cubicBezTo>
                    <a:pt x="1049" y="227"/>
                    <a:pt x="1466" y="234"/>
                    <a:pt x="1887" y="234"/>
                  </a:cubicBezTo>
                  <a:cubicBezTo>
                    <a:pt x="2191" y="234"/>
                    <a:pt x="2496" y="226"/>
                    <a:pt x="2800" y="218"/>
                  </a:cubicBezTo>
                  <a:cubicBezTo>
                    <a:pt x="2808" y="150"/>
                    <a:pt x="2815" y="81"/>
                    <a:pt x="2823" y="13"/>
                  </a:cubicBezTo>
                  <a:cubicBezTo>
                    <a:pt x="2622" y="4"/>
                    <a:pt x="2419" y="0"/>
                    <a:pt x="2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"/>
            <p:cNvSpPr/>
            <p:nvPr/>
          </p:nvSpPr>
          <p:spPr>
            <a:xfrm rot="10800000">
              <a:off x="8063262" y="4510319"/>
              <a:ext cx="343018" cy="39257"/>
            </a:xfrm>
            <a:custGeom>
              <a:avLst/>
              <a:gdLst/>
              <a:ahLst/>
              <a:cxnLst/>
              <a:rect l="l" t="t" r="r" b="b"/>
              <a:pathLst>
                <a:path w="5662" h="648" extrusionOk="0">
                  <a:moveTo>
                    <a:pt x="3482" y="1"/>
                  </a:moveTo>
                  <a:cubicBezTo>
                    <a:pt x="3437" y="1"/>
                    <a:pt x="3393" y="1"/>
                    <a:pt x="3348" y="1"/>
                  </a:cubicBezTo>
                  <a:cubicBezTo>
                    <a:pt x="2610" y="24"/>
                    <a:pt x="1872" y="108"/>
                    <a:pt x="1150" y="268"/>
                  </a:cubicBezTo>
                  <a:cubicBezTo>
                    <a:pt x="762" y="344"/>
                    <a:pt x="381" y="443"/>
                    <a:pt x="1" y="549"/>
                  </a:cubicBezTo>
                  <a:cubicBezTo>
                    <a:pt x="480" y="496"/>
                    <a:pt x="952" y="465"/>
                    <a:pt x="1431" y="458"/>
                  </a:cubicBezTo>
                  <a:cubicBezTo>
                    <a:pt x="1535" y="455"/>
                    <a:pt x="1640" y="454"/>
                    <a:pt x="1745" y="454"/>
                  </a:cubicBezTo>
                  <a:cubicBezTo>
                    <a:pt x="2289" y="454"/>
                    <a:pt x="2836" y="483"/>
                    <a:pt x="3379" y="496"/>
                  </a:cubicBezTo>
                  <a:cubicBezTo>
                    <a:pt x="4003" y="511"/>
                    <a:pt x="4619" y="557"/>
                    <a:pt x="5243" y="633"/>
                  </a:cubicBezTo>
                  <a:lnTo>
                    <a:pt x="5304" y="648"/>
                  </a:lnTo>
                  <a:cubicBezTo>
                    <a:pt x="5456" y="488"/>
                    <a:pt x="5577" y="306"/>
                    <a:pt x="5661" y="108"/>
                  </a:cubicBezTo>
                  <a:cubicBezTo>
                    <a:pt x="4937" y="58"/>
                    <a:pt x="4212" y="1"/>
                    <a:pt x="3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"/>
            <p:cNvSpPr/>
            <p:nvPr/>
          </p:nvSpPr>
          <p:spPr>
            <a:xfrm rot="10800000">
              <a:off x="8261490" y="4297793"/>
              <a:ext cx="315756" cy="49375"/>
            </a:xfrm>
            <a:custGeom>
              <a:avLst/>
              <a:gdLst/>
              <a:ahLst/>
              <a:cxnLst/>
              <a:rect l="l" t="t" r="r" b="b"/>
              <a:pathLst>
                <a:path w="5212" h="815" extrusionOk="0">
                  <a:moveTo>
                    <a:pt x="5212" y="0"/>
                  </a:moveTo>
                  <a:cubicBezTo>
                    <a:pt x="4831" y="8"/>
                    <a:pt x="4458" y="15"/>
                    <a:pt x="4078" y="15"/>
                  </a:cubicBezTo>
                  <a:cubicBezTo>
                    <a:pt x="3966" y="17"/>
                    <a:pt x="3855" y="17"/>
                    <a:pt x="3744" y="17"/>
                  </a:cubicBezTo>
                  <a:cubicBezTo>
                    <a:pt x="3521" y="17"/>
                    <a:pt x="3300" y="15"/>
                    <a:pt x="3078" y="15"/>
                  </a:cubicBezTo>
                  <a:cubicBezTo>
                    <a:pt x="2745" y="15"/>
                    <a:pt x="2412" y="19"/>
                    <a:pt x="2077" y="38"/>
                  </a:cubicBezTo>
                  <a:cubicBezTo>
                    <a:pt x="1476" y="69"/>
                    <a:pt x="875" y="137"/>
                    <a:pt x="289" y="244"/>
                  </a:cubicBezTo>
                  <a:cubicBezTo>
                    <a:pt x="183" y="434"/>
                    <a:pt x="91" y="624"/>
                    <a:pt x="0" y="814"/>
                  </a:cubicBezTo>
                  <a:cubicBezTo>
                    <a:pt x="304" y="784"/>
                    <a:pt x="609" y="753"/>
                    <a:pt x="906" y="723"/>
                  </a:cubicBezTo>
                  <a:cubicBezTo>
                    <a:pt x="2153" y="510"/>
                    <a:pt x="3393" y="266"/>
                    <a:pt x="4656" y="183"/>
                  </a:cubicBezTo>
                  <a:cubicBezTo>
                    <a:pt x="4831" y="175"/>
                    <a:pt x="5014" y="160"/>
                    <a:pt x="5196" y="152"/>
                  </a:cubicBezTo>
                  <a:cubicBezTo>
                    <a:pt x="5196" y="99"/>
                    <a:pt x="5204" y="53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"/>
            <p:cNvSpPr/>
            <p:nvPr/>
          </p:nvSpPr>
          <p:spPr>
            <a:xfrm rot="10800000">
              <a:off x="8269305" y="4245752"/>
              <a:ext cx="330114" cy="59492"/>
            </a:xfrm>
            <a:custGeom>
              <a:avLst/>
              <a:gdLst/>
              <a:ahLst/>
              <a:cxnLst/>
              <a:rect l="l" t="t" r="r" b="b"/>
              <a:pathLst>
                <a:path w="5449" h="982" extrusionOk="0">
                  <a:moveTo>
                    <a:pt x="5448" y="0"/>
                  </a:moveTo>
                  <a:lnTo>
                    <a:pt x="5037" y="69"/>
                  </a:lnTo>
                  <a:cubicBezTo>
                    <a:pt x="4482" y="168"/>
                    <a:pt x="3934" y="236"/>
                    <a:pt x="3371" y="274"/>
                  </a:cubicBezTo>
                  <a:cubicBezTo>
                    <a:pt x="2694" y="320"/>
                    <a:pt x="2009" y="358"/>
                    <a:pt x="1325" y="411"/>
                  </a:cubicBezTo>
                  <a:cubicBezTo>
                    <a:pt x="937" y="480"/>
                    <a:pt x="549" y="541"/>
                    <a:pt x="153" y="601"/>
                  </a:cubicBezTo>
                  <a:cubicBezTo>
                    <a:pt x="100" y="731"/>
                    <a:pt x="54" y="853"/>
                    <a:pt x="1" y="982"/>
                  </a:cubicBezTo>
                  <a:cubicBezTo>
                    <a:pt x="480" y="944"/>
                    <a:pt x="960" y="898"/>
                    <a:pt x="1439" y="845"/>
                  </a:cubicBezTo>
                  <a:cubicBezTo>
                    <a:pt x="2146" y="769"/>
                    <a:pt x="2846" y="678"/>
                    <a:pt x="3546" y="579"/>
                  </a:cubicBezTo>
                  <a:cubicBezTo>
                    <a:pt x="4109" y="495"/>
                    <a:pt x="4672" y="442"/>
                    <a:pt x="5243" y="396"/>
                  </a:cubicBezTo>
                  <a:lnTo>
                    <a:pt x="5273" y="396"/>
                  </a:lnTo>
                  <a:cubicBezTo>
                    <a:pt x="5281" y="381"/>
                    <a:pt x="5289" y="366"/>
                    <a:pt x="5296" y="358"/>
                  </a:cubicBezTo>
                  <a:cubicBezTo>
                    <a:pt x="5365" y="244"/>
                    <a:pt x="5410" y="122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"/>
            <p:cNvSpPr/>
            <p:nvPr/>
          </p:nvSpPr>
          <p:spPr>
            <a:xfrm rot="10800000">
              <a:off x="8114940" y="4434227"/>
              <a:ext cx="382578" cy="64642"/>
            </a:xfrm>
            <a:custGeom>
              <a:avLst/>
              <a:gdLst/>
              <a:ahLst/>
              <a:cxnLst/>
              <a:rect l="l" t="t" r="r" b="b"/>
              <a:pathLst>
                <a:path w="6315" h="1067" extrusionOk="0">
                  <a:moveTo>
                    <a:pt x="3142" y="1"/>
                  </a:moveTo>
                  <a:cubicBezTo>
                    <a:pt x="2972" y="1"/>
                    <a:pt x="2803" y="3"/>
                    <a:pt x="2633" y="9"/>
                  </a:cubicBezTo>
                  <a:cubicBezTo>
                    <a:pt x="1956" y="32"/>
                    <a:pt x="1286" y="100"/>
                    <a:pt x="624" y="222"/>
                  </a:cubicBezTo>
                  <a:cubicBezTo>
                    <a:pt x="404" y="503"/>
                    <a:pt x="198" y="785"/>
                    <a:pt x="0" y="1066"/>
                  </a:cubicBezTo>
                  <a:lnTo>
                    <a:pt x="61" y="1051"/>
                  </a:lnTo>
                  <a:cubicBezTo>
                    <a:pt x="1415" y="655"/>
                    <a:pt x="2815" y="336"/>
                    <a:pt x="4230" y="275"/>
                  </a:cubicBezTo>
                  <a:cubicBezTo>
                    <a:pt x="4336" y="273"/>
                    <a:pt x="4443" y="272"/>
                    <a:pt x="4550" y="272"/>
                  </a:cubicBezTo>
                  <a:cubicBezTo>
                    <a:pt x="4918" y="272"/>
                    <a:pt x="5289" y="284"/>
                    <a:pt x="5661" y="313"/>
                  </a:cubicBezTo>
                  <a:cubicBezTo>
                    <a:pt x="5881" y="267"/>
                    <a:pt x="6102" y="207"/>
                    <a:pt x="6315" y="123"/>
                  </a:cubicBezTo>
                  <a:cubicBezTo>
                    <a:pt x="5752" y="70"/>
                    <a:pt x="5189" y="54"/>
                    <a:pt x="4618" y="32"/>
                  </a:cubicBezTo>
                  <a:cubicBezTo>
                    <a:pt x="4126" y="20"/>
                    <a:pt x="3634" y="1"/>
                    <a:pt x="3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"/>
            <p:cNvSpPr/>
            <p:nvPr/>
          </p:nvSpPr>
          <p:spPr>
            <a:xfrm rot="10800000">
              <a:off x="8535264" y="3840148"/>
              <a:ext cx="188593" cy="117106"/>
            </a:xfrm>
            <a:custGeom>
              <a:avLst/>
              <a:gdLst/>
              <a:ahLst/>
              <a:cxnLst/>
              <a:rect l="l" t="t" r="r" b="b"/>
              <a:pathLst>
                <a:path w="3113" h="1933" extrusionOk="0">
                  <a:moveTo>
                    <a:pt x="3112" y="0"/>
                  </a:moveTo>
                  <a:cubicBezTo>
                    <a:pt x="2679" y="107"/>
                    <a:pt x="2253" y="206"/>
                    <a:pt x="1827" y="328"/>
                  </a:cubicBezTo>
                  <a:cubicBezTo>
                    <a:pt x="1614" y="388"/>
                    <a:pt x="1408" y="449"/>
                    <a:pt x="1195" y="518"/>
                  </a:cubicBezTo>
                  <a:cubicBezTo>
                    <a:pt x="1043" y="586"/>
                    <a:pt x="899" y="662"/>
                    <a:pt x="746" y="731"/>
                  </a:cubicBezTo>
                  <a:cubicBezTo>
                    <a:pt x="617" y="799"/>
                    <a:pt x="480" y="860"/>
                    <a:pt x="343" y="921"/>
                  </a:cubicBezTo>
                  <a:cubicBezTo>
                    <a:pt x="229" y="1263"/>
                    <a:pt x="115" y="1598"/>
                    <a:pt x="1" y="1933"/>
                  </a:cubicBezTo>
                  <a:lnTo>
                    <a:pt x="130" y="1872"/>
                  </a:lnTo>
                  <a:cubicBezTo>
                    <a:pt x="1028" y="1484"/>
                    <a:pt x="1964" y="1203"/>
                    <a:pt x="2884" y="883"/>
                  </a:cubicBezTo>
                  <a:cubicBezTo>
                    <a:pt x="2907" y="563"/>
                    <a:pt x="2945" y="252"/>
                    <a:pt x="3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13"/>
          <p:cNvSpPr txBox="1">
            <a:spLocks noGrp="1"/>
          </p:cNvSpPr>
          <p:nvPr>
            <p:ph type="title"/>
          </p:nvPr>
        </p:nvSpPr>
        <p:spPr>
          <a:xfrm>
            <a:off x="2894100" y="32820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2" name="Google Shape;2942;p13"/>
          <p:cNvSpPr txBox="1">
            <a:spLocks noGrp="1"/>
          </p:cNvSpPr>
          <p:nvPr>
            <p:ph type="subTitle" idx="1"/>
          </p:nvPr>
        </p:nvSpPr>
        <p:spPr>
          <a:xfrm>
            <a:off x="2228850" y="1329600"/>
            <a:ext cx="5229300" cy="19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3" name="Google Shape;2943;p13"/>
          <p:cNvGrpSpPr/>
          <p:nvPr/>
        </p:nvGrpSpPr>
        <p:grpSpPr>
          <a:xfrm>
            <a:off x="7604991" y="104582"/>
            <a:ext cx="1448710" cy="1330030"/>
            <a:chOff x="7458004" y="540007"/>
            <a:chExt cx="1448710" cy="1330030"/>
          </a:xfrm>
        </p:grpSpPr>
        <p:sp>
          <p:nvSpPr>
            <p:cNvPr id="2944" name="Google Shape;2944;p13"/>
            <p:cNvSpPr/>
            <p:nvPr/>
          </p:nvSpPr>
          <p:spPr>
            <a:xfrm>
              <a:off x="7458004" y="699765"/>
              <a:ext cx="1414117" cy="1170272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3"/>
            <p:cNvSpPr/>
            <p:nvPr/>
          </p:nvSpPr>
          <p:spPr>
            <a:xfrm>
              <a:off x="7542336" y="540007"/>
              <a:ext cx="1364378" cy="1092181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3"/>
            <p:cNvSpPr/>
            <p:nvPr/>
          </p:nvSpPr>
          <p:spPr>
            <a:xfrm>
              <a:off x="8436061" y="899326"/>
              <a:ext cx="102869" cy="271531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3"/>
            <p:cNvSpPr/>
            <p:nvPr/>
          </p:nvSpPr>
          <p:spPr>
            <a:xfrm>
              <a:off x="8231410" y="689587"/>
              <a:ext cx="229123" cy="375733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3"/>
            <p:cNvSpPr/>
            <p:nvPr/>
          </p:nvSpPr>
          <p:spPr>
            <a:xfrm>
              <a:off x="8121270" y="617674"/>
              <a:ext cx="293643" cy="413960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3"/>
            <p:cNvSpPr/>
            <p:nvPr/>
          </p:nvSpPr>
          <p:spPr>
            <a:xfrm>
              <a:off x="8636531" y="1187824"/>
              <a:ext cx="61370" cy="189987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3"/>
            <p:cNvSpPr/>
            <p:nvPr/>
          </p:nvSpPr>
          <p:spPr>
            <a:xfrm>
              <a:off x="7920739" y="548125"/>
              <a:ext cx="273833" cy="316241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3"/>
            <p:cNvSpPr/>
            <p:nvPr/>
          </p:nvSpPr>
          <p:spPr>
            <a:xfrm>
              <a:off x="8244315" y="860129"/>
              <a:ext cx="39257" cy="63188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3"/>
            <p:cNvSpPr/>
            <p:nvPr/>
          </p:nvSpPr>
          <p:spPr>
            <a:xfrm>
              <a:off x="8035060" y="578538"/>
              <a:ext cx="85300" cy="86694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3"/>
            <p:cNvSpPr/>
            <p:nvPr/>
          </p:nvSpPr>
          <p:spPr>
            <a:xfrm>
              <a:off x="8013371" y="589564"/>
              <a:ext cx="220884" cy="300126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3"/>
            <p:cNvSpPr/>
            <p:nvPr/>
          </p:nvSpPr>
          <p:spPr>
            <a:xfrm>
              <a:off x="7634059" y="570662"/>
              <a:ext cx="167814" cy="138795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3"/>
            <p:cNvSpPr/>
            <p:nvPr/>
          </p:nvSpPr>
          <p:spPr>
            <a:xfrm>
              <a:off x="7685676" y="555940"/>
              <a:ext cx="163694" cy="167814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7542336" y="591442"/>
              <a:ext cx="148003" cy="81605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3"/>
            <p:cNvSpPr/>
            <p:nvPr/>
          </p:nvSpPr>
          <p:spPr>
            <a:xfrm>
              <a:off x="7866820" y="541642"/>
              <a:ext cx="258203" cy="282617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3"/>
            <p:cNvSpPr/>
            <p:nvPr/>
          </p:nvSpPr>
          <p:spPr>
            <a:xfrm>
              <a:off x="7732689" y="548125"/>
              <a:ext cx="199619" cy="200528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3"/>
            <p:cNvSpPr/>
            <p:nvPr/>
          </p:nvSpPr>
          <p:spPr>
            <a:xfrm>
              <a:off x="7783882" y="540128"/>
              <a:ext cx="244753" cy="241240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3"/>
            <p:cNvSpPr/>
            <p:nvPr/>
          </p:nvSpPr>
          <p:spPr>
            <a:xfrm>
              <a:off x="8538871" y="1041758"/>
              <a:ext cx="76092" cy="236514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7534521" y="605255"/>
              <a:ext cx="1213649" cy="842157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7621155" y="771193"/>
              <a:ext cx="484478" cy="43377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7578262" y="708489"/>
              <a:ext cx="119953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8134174" y="881333"/>
              <a:ext cx="94085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7560753" y="675289"/>
              <a:ext cx="210706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7708758" y="862916"/>
              <a:ext cx="578018" cy="62703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3"/>
            <p:cNvSpPr/>
            <p:nvPr/>
          </p:nvSpPr>
          <p:spPr>
            <a:xfrm>
              <a:off x="8115272" y="1083197"/>
              <a:ext cx="411658" cy="71548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3"/>
            <p:cNvSpPr/>
            <p:nvPr/>
          </p:nvSpPr>
          <p:spPr>
            <a:xfrm>
              <a:off x="7549242" y="647179"/>
              <a:ext cx="88572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3"/>
            <p:cNvSpPr/>
            <p:nvPr/>
          </p:nvSpPr>
          <p:spPr>
            <a:xfrm>
              <a:off x="7800905" y="833412"/>
              <a:ext cx="387667" cy="27989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3"/>
            <p:cNvSpPr/>
            <p:nvPr/>
          </p:nvSpPr>
          <p:spPr>
            <a:xfrm>
              <a:off x="7895415" y="979054"/>
              <a:ext cx="542516" cy="75183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3"/>
            <p:cNvSpPr/>
            <p:nvPr/>
          </p:nvSpPr>
          <p:spPr>
            <a:xfrm>
              <a:off x="7601768" y="737387"/>
              <a:ext cx="400147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3"/>
            <p:cNvSpPr/>
            <p:nvPr/>
          </p:nvSpPr>
          <p:spPr>
            <a:xfrm>
              <a:off x="8355424" y="1166196"/>
              <a:ext cx="225427" cy="62763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3"/>
            <p:cNvSpPr/>
            <p:nvPr/>
          </p:nvSpPr>
          <p:spPr>
            <a:xfrm>
              <a:off x="8599696" y="1319653"/>
              <a:ext cx="86694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3"/>
            <p:cNvSpPr/>
            <p:nvPr/>
          </p:nvSpPr>
          <p:spPr>
            <a:xfrm>
              <a:off x="8536568" y="1276336"/>
              <a:ext cx="100022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3"/>
            <p:cNvSpPr/>
            <p:nvPr/>
          </p:nvSpPr>
          <p:spPr>
            <a:xfrm>
              <a:off x="8398741" y="1199395"/>
              <a:ext cx="210706" cy="70579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3"/>
            <p:cNvSpPr/>
            <p:nvPr/>
          </p:nvSpPr>
          <p:spPr>
            <a:xfrm>
              <a:off x="8694146" y="1396655"/>
              <a:ext cx="54040" cy="50768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3"/>
            <p:cNvSpPr/>
            <p:nvPr/>
          </p:nvSpPr>
          <p:spPr>
            <a:xfrm>
              <a:off x="8225897" y="1126090"/>
              <a:ext cx="110200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3"/>
            <p:cNvSpPr/>
            <p:nvPr/>
          </p:nvSpPr>
          <p:spPr>
            <a:xfrm>
              <a:off x="7768190" y="909444"/>
              <a:ext cx="594617" cy="76758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3"/>
            <p:cNvSpPr/>
            <p:nvPr/>
          </p:nvSpPr>
          <p:spPr>
            <a:xfrm>
              <a:off x="7941943" y="1010860"/>
              <a:ext cx="461881" cy="60461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0" name="Google Shape;2980;p13"/>
          <p:cNvGrpSpPr/>
          <p:nvPr/>
        </p:nvGrpSpPr>
        <p:grpSpPr>
          <a:xfrm>
            <a:off x="-86465" y="2376801"/>
            <a:ext cx="1114230" cy="2122291"/>
            <a:chOff x="310485" y="1870026"/>
            <a:chExt cx="1114230" cy="2122291"/>
          </a:xfrm>
        </p:grpSpPr>
        <p:sp>
          <p:nvSpPr>
            <p:cNvPr id="2981" name="Google Shape;2981;p13"/>
            <p:cNvSpPr/>
            <p:nvPr/>
          </p:nvSpPr>
          <p:spPr>
            <a:xfrm rot="865984">
              <a:off x="551461" y="1962373"/>
              <a:ext cx="508889" cy="1998055"/>
            </a:xfrm>
            <a:custGeom>
              <a:avLst/>
              <a:gdLst/>
              <a:ahLst/>
              <a:cxnLst/>
              <a:rect l="l" t="t" r="r" b="b"/>
              <a:pathLst>
                <a:path w="8400" h="32981" extrusionOk="0">
                  <a:moveTo>
                    <a:pt x="7236" y="0"/>
                  </a:moveTo>
                  <a:cubicBezTo>
                    <a:pt x="7205" y="0"/>
                    <a:pt x="7182" y="8"/>
                    <a:pt x="7159" y="8"/>
                  </a:cubicBezTo>
                  <a:cubicBezTo>
                    <a:pt x="7076" y="23"/>
                    <a:pt x="7000" y="68"/>
                    <a:pt x="6946" y="122"/>
                  </a:cubicBezTo>
                  <a:cubicBezTo>
                    <a:pt x="6916" y="145"/>
                    <a:pt x="6893" y="167"/>
                    <a:pt x="6863" y="190"/>
                  </a:cubicBezTo>
                  <a:lnTo>
                    <a:pt x="6840" y="205"/>
                  </a:lnTo>
                  <a:cubicBezTo>
                    <a:pt x="6825" y="221"/>
                    <a:pt x="6802" y="236"/>
                    <a:pt x="6779" y="251"/>
                  </a:cubicBezTo>
                  <a:lnTo>
                    <a:pt x="6756" y="266"/>
                  </a:lnTo>
                  <a:cubicBezTo>
                    <a:pt x="6733" y="282"/>
                    <a:pt x="6718" y="289"/>
                    <a:pt x="6695" y="304"/>
                  </a:cubicBezTo>
                  <a:lnTo>
                    <a:pt x="6665" y="312"/>
                  </a:lnTo>
                  <a:cubicBezTo>
                    <a:pt x="6642" y="327"/>
                    <a:pt x="6627" y="335"/>
                    <a:pt x="6604" y="350"/>
                  </a:cubicBezTo>
                  <a:lnTo>
                    <a:pt x="6581" y="358"/>
                  </a:lnTo>
                  <a:lnTo>
                    <a:pt x="6505" y="388"/>
                  </a:lnTo>
                  <a:lnTo>
                    <a:pt x="6490" y="396"/>
                  </a:lnTo>
                  <a:lnTo>
                    <a:pt x="6406" y="426"/>
                  </a:lnTo>
                  <a:lnTo>
                    <a:pt x="6391" y="426"/>
                  </a:lnTo>
                  <a:lnTo>
                    <a:pt x="6307" y="457"/>
                  </a:lnTo>
                  <a:lnTo>
                    <a:pt x="6300" y="457"/>
                  </a:lnTo>
                  <a:lnTo>
                    <a:pt x="6201" y="487"/>
                  </a:lnTo>
                  <a:cubicBezTo>
                    <a:pt x="5950" y="555"/>
                    <a:pt x="5676" y="593"/>
                    <a:pt x="5417" y="647"/>
                  </a:cubicBezTo>
                  <a:cubicBezTo>
                    <a:pt x="5242" y="685"/>
                    <a:pt x="5075" y="730"/>
                    <a:pt x="4907" y="784"/>
                  </a:cubicBezTo>
                  <a:lnTo>
                    <a:pt x="4900" y="784"/>
                  </a:lnTo>
                  <a:lnTo>
                    <a:pt x="4725" y="837"/>
                  </a:lnTo>
                  <a:lnTo>
                    <a:pt x="4717" y="837"/>
                  </a:lnTo>
                  <a:cubicBezTo>
                    <a:pt x="4405" y="943"/>
                    <a:pt x="4093" y="1088"/>
                    <a:pt x="3797" y="1248"/>
                  </a:cubicBezTo>
                  <a:cubicBezTo>
                    <a:pt x="3667" y="1347"/>
                    <a:pt x="3546" y="1453"/>
                    <a:pt x="3432" y="1567"/>
                  </a:cubicBezTo>
                  <a:lnTo>
                    <a:pt x="3401" y="1598"/>
                  </a:lnTo>
                  <a:cubicBezTo>
                    <a:pt x="3363" y="1636"/>
                    <a:pt x="3317" y="1681"/>
                    <a:pt x="3272" y="1727"/>
                  </a:cubicBezTo>
                  <a:lnTo>
                    <a:pt x="3249" y="1750"/>
                  </a:lnTo>
                  <a:cubicBezTo>
                    <a:pt x="3203" y="1803"/>
                    <a:pt x="3158" y="1856"/>
                    <a:pt x="3104" y="1917"/>
                  </a:cubicBezTo>
                  <a:lnTo>
                    <a:pt x="3082" y="1948"/>
                  </a:lnTo>
                  <a:cubicBezTo>
                    <a:pt x="3028" y="2001"/>
                    <a:pt x="2983" y="2062"/>
                    <a:pt x="2937" y="2123"/>
                  </a:cubicBezTo>
                  <a:lnTo>
                    <a:pt x="2929" y="2130"/>
                  </a:lnTo>
                  <a:cubicBezTo>
                    <a:pt x="2724" y="2389"/>
                    <a:pt x="2557" y="2670"/>
                    <a:pt x="2412" y="2967"/>
                  </a:cubicBezTo>
                  <a:cubicBezTo>
                    <a:pt x="2389" y="3020"/>
                    <a:pt x="2366" y="3074"/>
                    <a:pt x="2344" y="3127"/>
                  </a:cubicBezTo>
                  <a:cubicBezTo>
                    <a:pt x="2321" y="3180"/>
                    <a:pt x="2313" y="3211"/>
                    <a:pt x="2298" y="3256"/>
                  </a:cubicBezTo>
                  <a:cubicBezTo>
                    <a:pt x="2298" y="3264"/>
                    <a:pt x="2290" y="3279"/>
                    <a:pt x="2283" y="3294"/>
                  </a:cubicBezTo>
                  <a:cubicBezTo>
                    <a:pt x="2275" y="3325"/>
                    <a:pt x="2267" y="3355"/>
                    <a:pt x="2252" y="3386"/>
                  </a:cubicBezTo>
                  <a:lnTo>
                    <a:pt x="2245" y="3431"/>
                  </a:lnTo>
                  <a:cubicBezTo>
                    <a:pt x="2237" y="3469"/>
                    <a:pt x="2229" y="3507"/>
                    <a:pt x="2214" y="3545"/>
                  </a:cubicBezTo>
                  <a:cubicBezTo>
                    <a:pt x="2214" y="3545"/>
                    <a:pt x="2214" y="3553"/>
                    <a:pt x="2214" y="3561"/>
                  </a:cubicBezTo>
                  <a:cubicBezTo>
                    <a:pt x="2093" y="4184"/>
                    <a:pt x="2214" y="4831"/>
                    <a:pt x="2283" y="5470"/>
                  </a:cubicBezTo>
                  <a:cubicBezTo>
                    <a:pt x="2366" y="6239"/>
                    <a:pt x="2313" y="6977"/>
                    <a:pt x="2009" y="7692"/>
                  </a:cubicBezTo>
                  <a:cubicBezTo>
                    <a:pt x="1971" y="7775"/>
                    <a:pt x="1933" y="7859"/>
                    <a:pt x="1895" y="7943"/>
                  </a:cubicBezTo>
                  <a:cubicBezTo>
                    <a:pt x="1796" y="8148"/>
                    <a:pt x="1682" y="8346"/>
                    <a:pt x="1560" y="8544"/>
                  </a:cubicBezTo>
                  <a:cubicBezTo>
                    <a:pt x="1514" y="8620"/>
                    <a:pt x="1469" y="8688"/>
                    <a:pt x="1415" y="8764"/>
                  </a:cubicBezTo>
                  <a:cubicBezTo>
                    <a:pt x="1210" y="9092"/>
                    <a:pt x="982" y="9403"/>
                    <a:pt x="769" y="9715"/>
                  </a:cubicBezTo>
                  <a:cubicBezTo>
                    <a:pt x="708" y="9799"/>
                    <a:pt x="655" y="9890"/>
                    <a:pt x="594" y="9974"/>
                  </a:cubicBezTo>
                  <a:cubicBezTo>
                    <a:pt x="594" y="9982"/>
                    <a:pt x="586" y="9982"/>
                    <a:pt x="586" y="9989"/>
                  </a:cubicBezTo>
                  <a:cubicBezTo>
                    <a:pt x="396" y="10263"/>
                    <a:pt x="236" y="10560"/>
                    <a:pt x="114" y="10879"/>
                  </a:cubicBezTo>
                  <a:cubicBezTo>
                    <a:pt x="107" y="10902"/>
                    <a:pt x="99" y="10925"/>
                    <a:pt x="92" y="10956"/>
                  </a:cubicBezTo>
                  <a:cubicBezTo>
                    <a:pt x="84" y="10978"/>
                    <a:pt x="84" y="10986"/>
                    <a:pt x="76" y="11001"/>
                  </a:cubicBezTo>
                  <a:cubicBezTo>
                    <a:pt x="76" y="11009"/>
                    <a:pt x="61" y="11047"/>
                    <a:pt x="61" y="11070"/>
                  </a:cubicBezTo>
                  <a:cubicBezTo>
                    <a:pt x="54" y="11092"/>
                    <a:pt x="54" y="11100"/>
                    <a:pt x="46" y="11108"/>
                  </a:cubicBezTo>
                  <a:cubicBezTo>
                    <a:pt x="38" y="11146"/>
                    <a:pt x="31" y="11184"/>
                    <a:pt x="23" y="11222"/>
                  </a:cubicBezTo>
                  <a:lnTo>
                    <a:pt x="23" y="11237"/>
                  </a:lnTo>
                  <a:cubicBezTo>
                    <a:pt x="16" y="11267"/>
                    <a:pt x="16" y="11305"/>
                    <a:pt x="8" y="11336"/>
                  </a:cubicBezTo>
                  <a:lnTo>
                    <a:pt x="8" y="11374"/>
                  </a:lnTo>
                  <a:cubicBezTo>
                    <a:pt x="8" y="11397"/>
                    <a:pt x="0" y="11427"/>
                    <a:pt x="0" y="11458"/>
                  </a:cubicBezTo>
                  <a:lnTo>
                    <a:pt x="0" y="11496"/>
                  </a:lnTo>
                  <a:lnTo>
                    <a:pt x="0" y="11610"/>
                  </a:lnTo>
                  <a:cubicBezTo>
                    <a:pt x="16" y="12462"/>
                    <a:pt x="434" y="13337"/>
                    <a:pt x="617" y="14158"/>
                  </a:cubicBezTo>
                  <a:cubicBezTo>
                    <a:pt x="647" y="14280"/>
                    <a:pt x="670" y="14402"/>
                    <a:pt x="693" y="14524"/>
                  </a:cubicBezTo>
                  <a:lnTo>
                    <a:pt x="693" y="14531"/>
                  </a:lnTo>
                  <a:cubicBezTo>
                    <a:pt x="715" y="14653"/>
                    <a:pt x="738" y="14767"/>
                    <a:pt x="753" y="14889"/>
                  </a:cubicBezTo>
                  <a:cubicBezTo>
                    <a:pt x="830" y="15414"/>
                    <a:pt x="852" y="15939"/>
                    <a:pt x="807" y="16471"/>
                  </a:cubicBezTo>
                  <a:cubicBezTo>
                    <a:pt x="799" y="16578"/>
                    <a:pt x="792" y="16684"/>
                    <a:pt x="776" y="16791"/>
                  </a:cubicBezTo>
                  <a:cubicBezTo>
                    <a:pt x="769" y="16852"/>
                    <a:pt x="753" y="16913"/>
                    <a:pt x="738" y="16981"/>
                  </a:cubicBezTo>
                  <a:cubicBezTo>
                    <a:pt x="738" y="16989"/>
                    <a:pt x="738" y="16996"/>
                    <a:pt x="738" y="17004"/>
                  </a:cubicBezTo>
                  <a:cubicBezTo>
                    <a:pt x="723" y="17057"/>
                    <a:pt x="715" y="17110"/>
                    <a:pt x="700" y="17171"/>
                  </a:cubicBezTo>
                  <a:cubicBezTo>
                    <a:pt x="639" y="17407"/>
                    <a:pt x="556" y="17643"/>
                    <a:pt x="464" y="17879"/>
                  </a:cubicBezTo>
                  <a:cubicBezTo>
                    <a:pt x="449" y="17917"/>
                    <a:pt x="434" y="17955"/>
                    <a:pt x="419" y="18000"/>
                  </a:cubicBezTo>
                  <a:lnTo>
                    <a:pt x="411" y="18016"/>
                  </a:lnTo>
                  <a:cubicBezTo>
                    <a:pt x="426" y="18122"/>
                    <a:pt x="449" y="18229"/>
                    <a:pt x="464" y="18335"/>
                  </a:cubicBezTo>
                  <a:cubicBezTo>
                    <a:pt x="685" y="19545"/>
                    <a:pt x="913" y="20762"/>
                    <a:pt x="1157" y="21987"/>
                  </a:cubicBezTo>
                  <a:cubicBezTo>
                    <a:pt x="1202" y="22223"/>
                    <a:pt x="1248" y="22451"/>
                    <a:pt x="1294" y="22679"/>
                  </a:cubicBezTo>
                  <a:cubicBezTo>
                    <a:pt x="1332" y="22877"/>
                    <a:pt x="1370" y="23067"/>
                    <a:pt x="1408" y="23265"/>
                  </a:cubicBezTo>
                  <a:cubicBezTo>
                    <a:pt x="1590" y="24155"/>
                    <a:pt x="1781" y="25038"/>
                    <a:pt x="1978" y="25928"/>
                  </a:cubicBezTo>
                  <a:cubicBezTo>
                    <a:pt x="1994" y="26004"/>
                    <a:pt x="2009" y="26088"/>
                    <a:pt x="2024" y="26164"/>
                  </a:cubicBezTo>
                  <a:cubicBezTo>
                    <a:pt x="2191" y="26932"/>
                    <a:pt x="2366" y="27693"/>
                    <a:pt x="2549" y="28461"/>
                  </a:cubicBezTo>
                  <a:cubicBezTo>
                    <a:pt x="2617" y="28728"/>
                    <a:pt x="2678" y="28994"/>
                    <a:pt x="2739" y="29260"/>
                  </a:cubicBezTo>
                  <a:cubicBezTo>
                    <a:pt x="2808" y="29511"/>
                    <a:pt x="2869" y="29755"/>
                    <a:pt x="2922" y="30006"/>
                  </a:cubicBezTo>
                  <a:cubicBezTo>
                    <a:pt x="3028" y="30424"/>
                    <a:pt x="3127" y="30835"/>
                    <a:pt x="3241" y="31254"/>
                  </a:cubicBezTo>
                  <a:cubicBezTo>
                    <a:pt x="3386" y="31824"/>
                    <a:pt x="3538" y="32402"/>
                    <a:pt x="3698" y="32981"/>
                  </a:cubicBezTo>
                  <a:cubicBezTo>
                    <a:pt x="3470" y="32052"/>
                    <a:pt x="3287" y="31124"/>
                    <a:pt x="3158" y="30204"/>
                  </a:cubicBezTo>
                  <a:cubicBezTo>
                    <a:pt x="3127" y="30013"/>
                    <a:pt x="3104" y="29823"/>
                    <a:pt x="3082" y="29633"/>
                  </a:cubicBezTo>
                  <a:cubicBezTo>
                    <a:pt x="3051" y="29420"/>
                    <a:pt x="3028" y="29207"/>
                    <a:pt x="3005" y="28986"/>
                  </a:cubicBezTo>
                  <a:cubicBezTo>
                    <a:pt x="2998" y="28880"/>
                    <a:pt x="2983" y="28766"/>
                    <a:pt x="2975" y="28659"/>
                  </a:cubicBezTo>
                  <a:cubicBezTo>
                    <a:pt x="2945" y="28347"/>
                    <a:pt x="2922" y="28035"/>
                    <a:pt x="2907" y="27723"/>
                  </a:cubicBezTo>
                  <a:cubicBezTo>
                    <a:pt x="2899" y="27510"/>
                    <a:pt x="2884" y="27297"/>
                    <a:pt x="2884" y="27084"/>
                  </a:cubicBezTo>
                  <a:cubicBezTo>
                    <a:pt x="2876" y="26894"/>
                    <a:pt x="2869" y="26704"/>
                    <a:pt x="2869" y="26521"/>
                  </a:cubicBezTo>
                  <a:lnTo>
                    <a:pt x="2869" y="26164"/>
                  </a:lnTo>
                  <a:cubicBezTo>
                    <a:pt x="2869" y="25814"/>
                    <a:pt x="2884" y="25464"/>
                    <a:pt x="2899" y="25122"/>
                  </a:cubicBezTo>
                  <a:cubicBezTo>
                    <a:pt x="2914" y="24848"/>
                    <a:pt x="2929" y="24566"/>
                    <a:pt x="2952" y="24285"/>
                  </a:cubicBezTo>
                  <a:cubicBezTo>
                    <a:pt x="2990" y="23805"/>
                    <a:pt x="3044" y="23334"/>
                    <a:pt x="3104" y="22862"/>
                  </a:cubicBezTo>
                  <a:cubicBezTo>
                    <a:pt x="3173" y="22428"/>
                    <a:pt x="3241" y="22002"/>
                    <a:pt x="3325" y="21576"/>
                  </a:cubicBezTo>
                  <a:lnTo>
                    <a:pt x="3325" y="21569"/>
                  </a:lnTo>
                  <a:lnTo>
                    <a:pt x="3340" y="21485"/>
                  </a:lnTo>
                  <a:cubicBezTo>
                    <a:pt x="3424" y="21097"/>
                    <a:pt x="3515" y="20709"/>
                    <a:pt x="3614" y="20336"/>
                  </a:cubicBezTo>
                  <a:cubicBezTo>
                    <a:pt x="3667" y="20116"/>
                    <a:pt x="3728" y="19895"/>
                    <a:pt x="3797" y="19674"/>
                  </a:cubicBezTo>
                  <a:cubicBezTo>
                    <a:pt x="3842" y="19514"/>
                    <a:pt x="3896" y="19347"/>
                    <a:pt x="3949" y="19187"/>
                  </a:cubicBezTo>
                  <a:cubicBezTo>
                    <a:pt x="3995" y="19050"/>
                    <a:pt x="4040" y="18913"/>
                    <a:pt x="4086" y="18769"/>
                  </a:cubicBezTo>
                  <a:cubicBezTo>
                    <a:pt x="4124" y="18678"/>
                    <a:pt x="4154" y="18579"/>
                    <a:pt x="4185" y="18487"/>
                  </a:cubicBezTo>
                  <a:cubicBezTo>
                    <a:pt x="4131" y="18328"/>
                    <a:pt x="4086" y="18160"/>
                    <a:pt x="4048" y="18000"/>
                  </a:cubicBezTo>
                  <a:cubicBezTo>
                    <a:pt x="3941" y="17559"/>
                    <a:pt x="3888" y="17110"/>
                    <a:pt x="3888" y="16661"/>
                  </a:cubicBezTo>
                  <a:cubicBezTo>
                    <a:pt x="3888" y="16502"/>
                    <a:pt x="3888" y="16342"/>
                    <a:pt x="3903" y="16182"/>
                  </a:cubicBezTo>
                  <a:lnTo>
                    <a:pt x="3903" y="16129"/>
                  </a:lnTo>
                  <a:cubicBezTo>
                    <a:pt x="3911" y="16083"/>
                    <a:pt x="3911" y="16030"/>
                    <a:pt x="3918" y="15977"/>
                  </a:cubicBezTo>
                  <a:cubicBezTo>
                    <a:pt x="3949" y="15703"/>
                    <a:pt x="4010" y="15429"/>
                    <a:pt x="4086" y="15155"/>
                  </a:cubicBezTo>
                  <a:cubicBezTo>
                    <a:pt x="4109" y="15079"/>
                    <a:pt x="4131" y="15003"/>
                    <a:pt x="4162" y="14934"/>
                  </a:cubicBezTo>
                  <a:cubicBezTo>
                    <a:pt x="4162" y="14919"/>
                    <a:pt x="4169" y="14912"/>
                    <a:pt x="4169" y="14896"/>
                  </a:cubicBezTo>
                  <a:cubicBezTo>
                    <a:pt x="4200" y="14813"/>
                    <a:pt x="4230" y="14729"/>
                    <a:pt x="4268" y="14645"/>
                  </a:cubicBezTo>
                  <a:cubicBezTo>
                    <a:pt x="4322" y="14508"/>
                    <a:pt x="4383" y="14379"/>
                    <a:pt x="4443" y="14257"/>
                  </a:cubicBezTo>
                  <a:cubicBezTo>
                    <a:pt x="4885" y="13352"/>
                    <a:pt x="5509" y="12561"/>
                    <a:pt x="6110" y="11754"/>
                  </a:cubicBezTo>
                  <a:cubicBezTo>
                    <a:pt x="6262" y="11549"/>
                    <a:pt x="6414" y="11351"/>
                    <a:pt x="6558" y="11146"/>
                  </a:cubicBezTo>
                  <a:cubicBezTo>
                    <a:pt x="6604" y="11092"/>
                    <a:pt x="6642" y="11039"/>
                    <a:pt x="6680" y="10978"/>
                  </a:cubicBezTo>
                  <a:lnTo>
                    <a:pt x="6695" y="10948"/>
                  </a:lnTo>
                  <a:cubicBezTo>
                    <a:pt x="6733" y="10902"/>
                    <a:pt x="6764" y="10857"/>
                    <a:pt x="6794" y="10811"/>
                  </a:cubicBezTo>
                  <a:cubicBezTo>
                    <a:pt x="6809" y="10788"/>
                    <a:pt x="6825" y="10765"/>
                    <a:pt x="6840" y="10742"/>
                  </a:cubicBezTo>
                  <a:cubicBezTo>
                    <a:pt x="6855" y="10720"/>
                    <a:pt x="6886" y="10666"/>
                    <a:pt x="6908" y="10636"/>
                  </a:cubicBezTo>
                  <a:cubicBezTo>
                    <a:pt x="6939" y="10583"/>
                    <a:pt x="6969" y="10537"/>
                    <a:pt x="6992" y="10484"/>
                  </a:cubicBezTo>
                  <a:cubicBezTo>
                    <a:pt x="7000" y="10476"/>
                    <a:pt x="7007" y="10461"/>
                    <a:pt x="7015" y="10453"/>
                  </a:cubicBezTo>
                  <a:cubicBezTo>
                    <a:pt x="7220" y="10096"/>
                    <a:pt x="7372" y="9715"/>
                    <a:pt x="7449" y="9312"/>
                  </a:cubicBezTo>
                  <a:cubicBezTo>
                    <a:pt x="7464" y="9251"/>
                    <a:pt x="7471" y="9198"/>
                    <a:pt x="7479" y="9137"/>
                  </a:cubicBezTo>
                  <a:lnTo>
                    <a:pt x="7479" y="9107"/>
                  </a:lnTo>
                  <a:cubicBezTo>
                    <a:pt x="7487" y="9054"/>
                    <a:pt x="7487" y="9008"/>
                    <a:pt x="7494" y="8955"/>
                  </a:cubicBezTo>
                  <a:lnTo>
                    <a:pt x="7494" y="8863"/>
                  </a:lnTo>
                  <a:lnTo>
                    <a:pt x="7494" y="8757"/>
                  </a:lnTo>
                  <a:cubicBezTo>
                    <a:pt x="7494" y="8681"/>
                    <a:pt x="7494" y="8612"/>
                    <a:pt x="7479" y="8536"/>
                  </a:cubicBezTo>
                  <a:cubicBezTo>
                    <a:pt x="7479" y="8513"/>
                    <a:pt x="7479" y="8498"/>
                    <a:pt x="7479" y="8475"/>
                  </a:cubicBezTo>
                  <a:cubicBezTo>
                    <a:pt x="7456" y="8262"/>
                    <a:pt x="7411" y="8049"/>
                    <a:pt x="7372" y="7836"/>
                  </a:cubicBezTo>
                  <a:lnTo>
                    <a:pt x="7372" y="7829"/>
                  </a:lnTo>
                  <a:lnTo>
                    <a:pt x="7372" y="7813"/>
                  </a:lnTo>
                  <a:cubicBezTo>
                    <a:pt x="7334" y="7631"/>
                    <a:pt x="7296" y="7441"/>
                    <a:pt x="7266" y="7258"/>
                  </a:cubicBezTo>
                  <a:cubicBezTo>
                    <a:pt x="7236" y="7045"/>
                    <a:pt x="7220" y="6824"/>
                    <a:pt x="7228" y="6611"/>
                  </a:cubicBezTo>
                  <a:cubicBezTo>
                    <a:pt x="7251" y="6048"/>
                    <a:pt x="7411" y="5508"/>
                    <a:pt x="7692" y="5029"/>
                  </a:cubicBezTo>
                  <a:cubicBezTo>
                    <a:pt x="7738" y="4945"/>
                    <a:pt x="7791" y="4862"/>
                    <a:pt x="7852" y="4778"/>
                  </a:cubicBezTo>
                  <a:cubicBezTo>
                    <a:pt x="7867" y="4747"/>
                    <a:pt x="7890" y="4725"/>
                    <a:pt x="7905" y="4694"/>
                  </a:cubicBezTo>
                  <a:cubicBezTo>
                    <a:pt x="7935" y="4656"/>
                    <a:pt x="7974" y="4603"/>
                    <a:pt x="8012" y="4550"/>
                  </a:cubicBezTo>
                  <a:cubicBezTo>
                    <a:pt x="8042" y="4519"/>
                    <a:pt x="8065" y="4481"/>
                    <a:pt x="8088" y="4451"/>
                  </a:cubicBezTo>
                  <a:cubicBezTo>
                    <a:pt x="8126" y="4405"/>
                    <a:pt x="8164" y="4359"/>
                    <a:pt x="8202" y="4314"/>
                  </a:cubicBezTo>
                  <a:cubicBezTo>
                    <a:pt x="8225" y="4283"/>
                    <a:pt x="8255" y="4253"/>
                    <a:pt x="8278" y="4230"/>
                  </a:cubicBezTo>
                  <a:cubicBezTo>
                    <a:pt x="8316" y="4177"/>
                    <a:pt x="8362" y="4131"/>
                    <a:pt x="8400" y="4086"/>
                  </a:cubicBezTo>
                  <a:cubicBezTo>
                    <a:pt x="8377" y="3728"/>
                    <a:pt x="8331" y="3370"/>
                    <a:pt x="8278" y="3013"/>
                  </a:cubicBezTo>
                  <a:lnTo>
                    <a:pt x="8278" y="3005"/>
                  </a:lnTo>
                  <a:cubicBezTo>
                    <a:pt x="8247" y="2815"/>
                    <a:pt x="8209" y="2625"/>
                    <a:pt x="8171" y="2435"/>
                  </a:cubicBezTo>
                  <a:cubicBezTo>
                    <a:pt x="8171" y="2435"/>
                    <a:pt x="8171" y="2427"/>
                    <a:pt x="8171" y="2427"/>
                  </a:cubicBezTo>
                  <a:cubicBezTo>
                    <a:pt x="8103" y="2092"/>
                    <a:pt x="8019" y="1757"/>
                    <a:pt x="7920" y="1423"/>
                  </a:cubicBezTo>
                  <a:cubicBezTo>
                    <a:pt x="7920" y="1408"/>
                    <a:pt x="7913" y="1392"/>
                    <a:pt x="7905" y="1369"/>
                  </a:cubicBezTo>
                  <a:cubicBezTo>
                    <a:pt x="7806" y="1027"/>
                    <a:pt x="7692" y="692"/>
                    <a:pt x="7555" y="358"/>
                  </a:cubicBezTo>
                  <a:cubicBezTo>
                    <a:pt x="7547" y="342"/>
                    <a:pt x="7547" y="335"/>
                    <a:pt x="7540" y="327"/>
                  </a:cubicBezTo>
                  <a:cubicBezTo>
                    <a:pt x="7502" y="228"/>
                    <a:pt x="7456" y="122"/>
                    <a:pt x="7418" y="23"/>
                  </a:cubicBezTo>
                  <a:cubicBezTo>
                    <a:pt x="7357" y="8"/>
                    <a:pt x="7296" y="0"/>
                    <a:pt x="7236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3"/>
            <p:cNvSpPr/>
            <p:nvPr/>
          </p:nvSpPr>
          <p:spPr>
            <a:xfrm rot="865984">
              <a:off x="687636" y="1894877"/>
              <a:ext cx="439280" cy="1894399"/>
            </a:xfrm>
            <a:custGeom>
              <a:avLst/>
              <a:gdLst/>
              <a:ahLst/>
              <a:cxnLst/>
              <a:rect l="l" t="t" r="r" b="b"/>
              <a:pathLst>
                <a:path w="7251" h="31270" extrusionOk="0">
                  <a:moveTo>
                    <a:pt x="7251" y="1"/>
                  </a:moveTo>
                  <a:lnTo>
                    <a:pt x="7251" y="1"/>
                  </a:lnTo>
                  <a:cubicBezTo>
                    <a:pt x="7144" y="8"/>
                    <a:pt x="7038" y="54"/>
                    <a:pt x="6962" y="122"/>
                  </a:cubicBezTo>
                  <a:cubicBezTo>
                    <a:pt x="6566" y="488"/>
                    <a:pt x="5980" y="541"/>
                    <a:pt x="5440" y="655"/>
                  </a:cubicBezTo>
                  <a:cubicBezTo>
                    <a:pt x="4877" y="777"/>
                    <a:pt x="4329" y="982"/>
                    <a:pt x="3827" y="1264"/>
                  </a:cubicBezTo>
                  <a:cubicBezTo>
                    <a:pt x="3188" y="1758"/>
                    <a:pt x="2686" y="2405"/>
                    <a:pt x="2367" y="3143"/>
                  </a:cubicBezTo>
                  <a:cubicBezTo>
                    <a:pt x="2055" y="3896"/>
                    <a:pt x="2222" y="4695"/>
                    <a:pt x="2306" y="5486"/>
                  </a:cubicBezTo>
                  <a:cubicBezTo>
                    <a:pt x="2389" y="6254"/>
                    <a:pt x="2336" y="6985"/>
                    <a:pt x="2032" y="7700"/>
                  </a:cubicBezTo>
                  <a:cubicBezTo>
                    <a:pt x="1720" y="8438"/>
                    <a:pt x="1233" y="9077"/>
                    <a:pt x="784" y="9724"/>
                  </a:cubicBezTo>
                  <a:cubicBezTo>
                    <a:pt x="396" y="10294"/>
                    <a:pt x="0" y="10911"/>
                    <a:pt x="8" y="11626"/>
                  </a:cubicBezTo>
                  <a:cubicBezTo>
                    <a:pt x="31" y="12478"/>
                    <a:pt x="442" y="13353"/>
                    <a:pt x="632" y="14174"/>
                  </a:cubicBezTo>
                  <a:cubicBezTo>
                    <a:pt x="845" y="15034"/>
                    <a:pt x="898" y="15924"/>
                    <a:pt x="784" y="16807"/>
                  </a:cubicBezTo>
                  <a:cubicBezTo>
                    <a:pt x="716" y="17225"/>
                    <a:pt x="594" y="17644"/>
                    <a:pt x="419" y="18032"/>
                  </a:cubicBezTo>
                  <a:lnTo>
                    <a:pt x="480" y="18351"/>
                  </a:lnTo>
                  <a:cubicBezTo>
                    <a:pt x="1248" y="22619"/>
                    <a:pt x="2146" y="26979"/>
                    <a:pt x="3249" y="31269"/>
                  </a:cubicBezTo>
                  <a:cubicBezTo>
                    <a:pt x="3219" y="30912"/>
                    <a:pt x="3188" y="30570"/>
                    <a:pt x="3165" y="30220"/>
                  </a:cubicBezTo>
                  <a:cubicBezTo>
                    <a:pt x="2983" y="29002"/>
                    <a:pt x="2884" y="27770"/>
                    <a:pt x="2869" y="26537"/>
                  </a:cubicBezTo>
                  <a:cubicBezTo>
                    <a:pt x="2717" y="24727"/>
                    <a:pt x="2511" y="22885"/>
                    <a:pt x="2154" y="20953"/>
                  </a:cubicBezTo>
                  <a:cubicBezTo>
                    <a:pt x="1476" y="17111"/>
                    <a:pt x="1697" y="13627"/>
                    <a:pt x="2648" y="10096"/>
                  </a:cubicBezTo>
                  <a:cubicBezTo>
                    <a:pt x="3706" y="6300"/>
                    <a:pt x="6292" y="3820"/>
                    <a:pt x="7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3"/>
            <p:cNvSpPr/>
            <p:nvPr/>
          </p:nvSpPr>
          <p:spPr>
            <a:xfrm rot="865984">
              <a:off x="696779" y="2853945"/>
              <a:ext cx="77484" cy="199618"/>
            </a:xfrm>
            <a:custGeom>
              <a:avLst/>
              <a:gdLst/>
              <a:ahLst/>
              <a:cxnLst/>
              <a:rect l="l" t="t" r="r" b="b"/>
              <a:pathLst>
                <a:path w="1279" h="3295" extrusionOk="0">
                  <a:moveTo>
                    <a:pt x="107" y="1"/>
                  </a:moveTo>
                  <a:cubicBezTo>
                    <a:pt x="99" y="107"/>
                    <a:pt x="92" y="214"/>
                    <a:pt x="77" y="320"/>
                  </a:cubicBezTo>
                  <a:cubicBezTo>
                    <a:pt x="54" y="449"/>
                    <a:pt x="31" y="579"/>
                    <a:pt x="0" y="700"/>
                  </a:cubicBezTo>
                  <a:cubicBezTo>
                    <a:pt x="274" y="1324"/>
                    <a:pt x="548" y="1948"/>
                    <a:pt x="837" y="2572"/>
                  </a:cubicBezTo>
                  <a:cubicBezTo>
                    <a:pt x="845" y="2595"/>
                    <a:pt x="860" y="2618"/>
                    <a:pt x="868" y="2648"/>
                  </a:cubicBezTo>
                  <a:cubicBezTo>
                    <a:pt x="1005" y="2861"/>
                    <a:pt x="1142" y="3082"/>
                    <a:pt x="1279" y="3295"/>
                  </a:cubicBezTo>
                  <a:cubicBezTo>
                    <a:pt x="1256" y="3112"/>
                    <a:pt x="1233" y="2930"/>
                    <a:pt x="1210" y="2739"/>
                  </a:cubicBezTo>
                  <a:cubicBezTo>
                    <a:pt x="974" y="2412"/>
                    <a:pt x="784" y="2047"/>
                    <a:pt x="640" y="1667"/>
                  </a:cubicBezTo>
                  <a:cubicBezTo>
                    <a:pt x="434" y="1134"/>
                    <a:pt x="267" y="586"/>
                    <a:pt x="115" y="31"/>
                  </a:cubicBezTo>
                  <a:cubicBezTo>
                    <a:pt x="115" y="23"/>
                    <a:pt x="115" y="16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3"/>
            <p:cNvSpPr/>
            <p:nvPr/>
          </p:nvSpPr>
          <p:spPr>
            <a:xfrm rot="865984">
              <a:off x="717191" y="2513184"/>
              <a:ext cx="98203" cy="384877"/>
            </a:xfrm>
            <a:custGeom>
              <a:avLst/>
              <a:gdLst/>
              <a:ahLst/>
              <a:cxnLst/>
              <a:rect l="l" t="t" r="r" b="b"/>
              <a:pathLst>
                <a:path w="1621" h="6353" extrusionOk="0">
                  <a:moveTo>
                    <a:pt x="137" y="0"/>
                  </a:moveTo>
                  <a:cubicBezTo>
                    <a:pt x="46" y="244"/>
                    <a:pt x="0" y="502"/>
                    <a:pt x="0" y="769"/>
                  </a:cubicBezTo>
                  <a:cubicBezTo>
                    <a:pt x="16" y="1613"/>
                    <a:pt x="434" y="2496"/>
                    <a:pt x="617" y="3317"/>
                  </a:cubicBezTo>
                  <a:cubicBezTo>
                    <a:pt x="678" y="3561"/>
                    <a:pt x="723" y="3804"/>
                    <a:pt x="754" y="4048"/>
                  </a:cubicBezTo>
                  <a:cubicBezTo>
                    <a:pt x="891" y="4466"/>
                    <a:pt x="1005" y="4892"/>
                    <a:pt x="1119" y="5311"/>
                  </a:cubicBezTo>
                  <a:cubicBezTo>
                    <a:pt x="1286" y="5661"/>
                    <a:pt x="1454" y="6003"/>
                    <a:pt x="1621" y="6353"/>
                  </a:cubicBezTo>
                  <a:cubicBezTo>
                    <a:pt x="1530" y="5988"/>
                    <a:pt x="1446" y="5615"/>
                    <a:pt x="1355" y="5250"/>
                  </a:cubicBezTo>
                  <a:cubicBezTo>
                    <a:pt x="1050" y="4010"/>
                    <a:pt x="708" y="2777"/>
                    <a:pt x="442" y="1537"/>
                  </a:cubicBezTo>
                  <a:cubicBezTo>
                    <a:pt x="335" y="1020"/>
                    <a:pt x="236" y="51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3"/>
            <p:cNvSpPr/>
            <p:nvPr/>
          </p:nvSpPr>
          <p:spPr>
            <a:xfrm rot="865984">
              <a:off x="760354" y="2438783"/>
              <a:ext cx="89480" cy="404264"/>
            </a:xfrm>
            <a:custGeom>
              <a:avLst/>
              <a:gdLst/>
              <a:ahLst/>
              <a:cxnLst/>
              <a:rect l="l" t="t" r="r" b="b"/>
              <a:pathLst>
                <a:path w="1477" h="6673" extrusionOk="0">
                  <a:moveTo>
                    <a:pt x="510" y="0"/>
                  </a:moveTo>
                  <a:lnTo>
                    <a:pt x="351" y="221"/>
                  </a:lnTo>
                  <a:cubicBezTo>
                    <a:pt x="229" y="396"/>
                    <a:pt x="107" y="578"/>
                    <a:pt x="1" y="761"/>
                  </a:cubicBezTo>
                  <a:cubicBezTo>
                    <a:pt x="115" y="1385"/>
                    <a:pt x="236" y="2016"/>
                    <a:pt x="366" y="2640"/>
                  </a:cubicBezTo>
                  <a:cubicBezTo>
                    <a:pt x="609" y="3865"/>
                    <a:pt x="944" y="5097"/>
                    <a:pt x="1256" y="6322"/>
                  </a:cubicBezTo>
                  <a:cubicBezTo>
                    <a:pt x="1286" y="6436"/>
                    <a:pt x="1309" y="6558"/>
                    <a:pt x="1340" y="6672"/>
                  </a:cubicBezTo>
                  <a:cubicBezTo>
                    <a:pt x="1355" y="5949"/>
                    <a:pt x="1400" y="5234"/>
                    <a:pt x="1477" y="4519"/>
                  </a:cubicBezTo>
                  <a:cubicBezTo>
                    <a:pt x="1104" y="3271"/>
                    <a:pt x="875" y="1993"/>
                    <a:pt x="647" y="753"/>
                  </a:cubicBezTo>
                  <a:cubicBezTo>
                    <a:pt x="602" y="502"/>
                    <a:pt x="556" y="251"/>
                    <a:pt x="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3"/>
            <p:cNvSpPr/>
            <p:nvPr/>
          </p:nvSpPr>
          <p:spPr>
            <a:xfrm rot="865984">
              <a:off x="639873" y="3130666"/>
              <a:ext cx="104686" cy="225002"/>
            </a:xfrm>
            <a:custGeom>
              <a:avLst/>
              <a:gdLst/>
              <a:ahLst/>
              <a:cxnLst/>
              <a:rect l="l" t="t" r="r" b="b"/>
              <a:pathLst>
                <a:path w="1728" h="3714" extrusionOk="0">
                  <a:moveTo>
                    <a:pt x="0" y="1"/>
                  </a:moveTo>
                  <a:lnTo>
                    <a:pt x="0" y="1"/>
                  </a:lnTo>
                  <a:cubicBezTo>
                    <a:pt x="145" y="731"/>
                    <a:pt x="289" y="1469"/>
                    <a:pt x="442" y="2199"/>
                  </a:cubicBezTo>
                  <a:cubicBezTo>
                    <a:pt x="510" y="2298"/>
                    <a:pt x="579" y="2382"/>
                    <a:pt x="647" y="2481"/>
                  </a:cubicBezTo>
                  <a:cubicBezTo>
                    <a:pt x="974" y="2922"/>
                    <a:pt x="1339" y="3333"/>
                    <a:pt x="1727" y="3713"/>
                  </a:cubicBezTo>
                  <a:cubicBezTo>
                    <a:pt x="1705" y="3516"/>
                    <a:pt x="1682" y="3310"/>
                    <a:pt x="1659" y="3112"/>
                  </a:cubicBezTo>
                  <a:cubicBezTo>
                    <a:pt x="1415" y="2648"/>
                    <a:pt x="1134" y="2199"/>
                    <a:pt x="898" y="1758"/>
                  </a:cubicBezTo>
                  <a:cubicBezTo>
                    <a:pt x="579" y="1180"/>
                    <a:pt x="289" y="58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3"/>
            <p:cNvSpPr/>
            <p:nvPr/>
          </p:nvSpPr>
          <p:spPr>
            <a:xfrm rot="865984">
              <a:off x="900392" y="2346012"/>
              <a:ext cx="37379" cy="212522"/>
            </a:xfrm>
            <a:custGeom>
              <a:avLst/>
              <a:gdLst/>
              <a:ahLst/>
              <a:cxnLst/>
              <a:rect l="l" t="t" r="r" b="b"/>
              <a:pathLst>
                <a:path w="617" h="3508" extrusionOk="0">
                  <a:moveTo>
                    <a:pt x="160" y="0"/>
                  </a:moveTo>
                  <a:cubicBezTo>
                    <a:pt x="145" y="38"/>
                    <a:pt x="130" y="69"/>
                    <a:pt x="115" y="107"/>
                  </a:cubicBezTo>
                  <a:cubicBezTo>
                    <a:pt x="84" y="190"/>
                    <a:pt x="46" y="274"/>
                    <a:pt x="1" y="358"/>
                  </a:cubicBezTo>
                  <a:cubicBezTo>
                    <a:pt x="69" y="1271"/>
                    <a:pt x="198" y="2176"/>
                    <a:pt x="381" y="3074"/>
                  </a:cubicBezTo>
                  <a:cubicBezTo>
                    <a:pt x="419" y="3218"/>
                    <a:pt x="449" y="3363"/>
                    <a:pt x="495" y="3507"/>
                  </a:cubicBezTo>
                  <a:cubicBezTo>
                    <a:pt x="533" y="3332"/>
                    <a:pt x="579" y="3150"/>
                    <a:pt x="617" y="2975"/>
                  </a:cubicBezTo>
                  <a:cubicBezTo>
                    <a:pt x="594" y="2838"/>
                    <a:pt x="571" y="2708"/>
                    <a:pt x="541" y="2579"/>
                  </a:cubicBezTo>
                  <a:cubicBezTo>
                    <a:pt x="381" y="1712"/>
                    <a:pt x="252" y="852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3"/>
            <p:cNvSpPr/>
            <p:nvPr/>
          </p:nvSpPr>
          <p:spPr>
            <a:xfrm rot="865984">
              <a:off x="845685" y="2575254"/>
              <a:ext cx="20840" cy="88086"/>
            </a:xfrm>
            <a:custGeom>
              <a:avLst/>
              <a:gdLst/>
              <a:ahLst/>
              <a:cxnLst/>
              <a:rect l="l" t="t" r="r" b="b"/>
              <a:pathLst>
                <a:path w="344" h="1454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472"/>
                    <a:pt x="191" y="944"/>
                    <a:pt x="305" y="1415"/>
                  </a:cubicBezTo>
                  <a:lnTo>
                    <a:pt x="313" y="1453"/>
                  </a:lnTo>
                  <a:cubicBezTo>
                    <a:pt x="328" y="1392"/>
                    <a:pt x="336" y="1324"/>
                    <a:pt x="343" y="1263"/>
                  </a:cubicBezTo>
                  <a:cubicBezTo>
                    <a:pt x="229" y="837"/>
                    <a:pt x="115" y="41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3"/>
            <p:cNvSpPr/>
            <p:nvPr/>
          </p:nvSpPr>
          <p:spPr>
            <a:xfrm rot="865984">
              <a:off x="634265" y="3630518"/>
              <a:ext cx="30049" cy="120801"/>
            </a:xfrm>
            <a:custGeom>
              <a:avLst/>
              <a:gdLst/>
              <a:ahLst/>
              <a:cxnLst/>
              <a:rect l="l" t="t" r="r" b="b"/>
              <a:pathLst>
                <a:path w="496" h="1994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670"/>
                    <a:pt x="321" y="1332"/>
                    <a:pt x="496" y="1994"/>
                  </a:cubicBezTo>
                  <a:cubicBezTo>
                    <a:pt x="465" y="1644"/>
                    <a:pt x="435" y="1294"/>
                    <a:pt x="412" y="944"/>
                  </a:cubicBezTo>
                  <a:cubicBezTo>
                    <a:pt x="381" y="754"/>
                    <a:pt x="359" y="564"/>
                    <a:pt x="336" y="373"/>
                  </a:cubicBezTo>
                  <a:cubicBezTo>
                    <a:pt x="222" y="252"/>
                    <a:pt x="108" y="130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3"/>
            <p:cNvSpPr/>
            <p:nvPr/>
          </p:nvSpPr>
          <p:spPr>
            <a:xfrm rot="865984">
              <a:off x="859077" y="2396240"/>
              <a:ext cx="48950" cy="205131"/>
            </a:xfrm>
            <a:custGeom>
              <a:avLst/>
              <a:gdLst/>
              <a:ahLst/>
              <a:cxnLst/>
              <a:rect l="l" t="t" r="r" b="b"/>
              <a:pathLst>
                <a:path w="808" h="3386" extrusionOk="0">
                  <a:moveTo>
                    <a:pt x="145" y="0"/>
                  </a:moveTo>
                  <a:cubicBezTo>
                    <a:pt x="92" y="76"/>
                    <a:pt x="46" y="152"/>
                    <a:pt x="1" y="228"/>
                  </a:cubicBezTo>
                  <a:cubicBezTo>
                    <a:pt x="54" y="510"/>
                    <a:pt x="107" y="799"/>
                    <a:pt x="176" y="1080"/>
                  </a:cubicBezTo>
                  <a:cubicBezTo>
                    <a:pt x="358" y="1856"/>
                    <a:pt x="571" y="2625"/>
                    <a:pt x="784" y="3386"/>
                  </a:cubicBezTo>
                  <a:lnTo>
                    <a:pt x="807" y="3287"/>
                  </a:lnTo>
                  <a:cubicBezTo>
                    <a:pt x="708" y="3028"/>
                    <a:pt x="625" y="2762"/>
                    <a:pt x="556" y="2495"/>
                  </a:cubicBezTo>
                  <a:cubicBezTo>
                    <a:pt x="366" y="1735"/>
                    <a:pt x="229" y="959"/>
                    <a:pt x="161" y="175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3"/>
            <p:cNvSpPr/>
            <p:nvPr/>
          </p:nvSpPr>
          <p:spPr>
            <a:xfrm rot="865984">
              <a:off x="1202799" y="1984981"/>
              <a:ext cx="38348" cy="234210"/>
            </a:xfrm>
            <a:custGeom>
              <a:avLst/>
              <a:gdLst/>
              <a:ahLst/>
              <a:cxnLst/>
              <a:rect l="l" t="t" r="r" b="b"/>
              <a:pathLst>
                <a:path w="633" h="3866" extrusionOk="0">
                  <a:moveTo>
                    <a:pt x="518" y="1"/>
                  </a:moveTo>
                  <a:cubicBezTo>
                    <a:pt x="396" y="31"/>
                    <a:pt x="267" y="54"/>
                    <a:pt x="138" y="77"/>
                  </a:cubicBezTo>
                  <a:cubicBezTo>
                    <a:pt x="107" y="85"/>
                    <a:pt x="69" y="92"/>
                    <a:pt x="31" y="100"/>
                  </a:cubicBezTo>
                  <a:cubicBezTo>
                    <a:pt x="39" y="313"/>
                    <a:pt x="39" y="518"/>
                    <a:pt x="39" y="716"/>
                  </a:cubicBezTo>
                  <a:cubicBezTo>
                    <a:pt x="39" y="1188"/>
                    <a:pt x="69" y="1659"/>
                    <a:pt x="46" y="2124"/>
                  </a:cubicBezTo>
                  <a:cubicBezTo>
                    <a:pt x="31" y="2610"/>
                    <a:pt x="1" y="3090"/>
                    <a:pt x="24" y="3584"/>
                  </a:cubicBezTo>
                  <a:cubicBezTo>
                    <a:pt x="24" y="3676"/>
                    <a:pt x="31" y="3774"/>
                    <a:pt x="39" y="3866"/>
                  </a:cubicBezTo>
                  <a:cubicBezTo>
                    <a:pt x="244" y="3508"/>
                    <a:pt x="442" y="3143"/>
                    <a:pt x="632" y="2770"/>
                  </a:cubicBezTo>
                  <a:cubicBezTo>
                    <a:pt x="602" y="2420"/>
                    <a:pt x="564" y="2055"/>
                    <a:pt x="541" y="1697"/>
                  </a:cubicBezTo>
                  <a:cubicBezTo>
                    <a:pt x="495" y="1173"/>
                    <a:pt x="518" y="663"/>
                    <a:pt x="518" y="145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3"/>
            <p:cNvSpPr/>
            <p:nvPr/>
          </p:nvSpPr>
          <p:spPr>
            <a:xfrm rot="865984">
              <a:off x="1153070" y="1984638"/>
              <a:ext cx="27686" cy="265107"/>
            </a:xfrm>
            <a:custGeom>
              <a:avLst/>
              <a:gdLst/>
              <a:ahLst/>
              <a:cxnLst/>
              <a:rect l="l" t="t" r="r" b="b"/>
              <a:pathLst>
                <a:path w="457" h="4376" extrusionOk="0">
                  <a:moveTo>
                    <a:pt x="358" y="1"/>
                  </a:moveTo>
                  <a:cubicBezTo>
                    <a:pt x="236" y="39"/>
                    <a:pt x="114" y="77"/>
                    <a:pt x="0" y="123"/>
                  </a:cubicBezTo>
                  <a:cubicBezTo>
                    <a:pt x="31" y="564"/>
                    <a:pt x="84" y="1005"/>
                    <a:pt x="122" y="1439"/>
                  </a:cubicBezTo>
                  <a:cubicBezTo>
                    <a:pt x="183" y="2032"/>
                    <a:pt x="206" y="2610"/>
                    <a:pt x="259" y="3204"/>
                  </a:cubicBezTo>
                  <a:cubicBezTo>
                    <a:pt x="297" y="3592"/>
                    <a:pt x="335" y="3987"/>
                    <a:pt x="358" y="4376"/>
                  </a:cubicBezTo>
                  <a:lnTo>
                    <a:pt x="457" y="4201"/>
                  </a:lnTo>
                  <a:cubicBezTo>
                    <a:pt x="426" y="4048"/>
                    <a:pt x="404" y="3889"/>
                    <a:pt x="381" y="3736"/>
                  </a:cubicBezTo>
                  <a:cubicBezTo>
                    <a:pt x="335" y="3211"/>
                    <a:pt x="327" y="2694"/>
                    <a:pt x="358" y="2169"/>
                  </a:cubicBezTo>
                  <a:cubicBezTo>
                    <a:pt x="373" y="1728"/>
                    <a:pt x="365" y="1287"/>
                    <a:pt x="365" y="838"/>
                  </a:cubicBezTo>
                  <a:cubicBezTo>
                    <a:pt x="365" y="556"/>
                    <a:pt x="365" y="282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3"/>
            <p:cNvSpPr/>
            <p:nvPr/>
          </p:nvSpPr>
          <p:spPr>
            <a:xfrm rot="865984">
              <a:off x="1272776" y="1968920"/>
              <a:ext cx="63672" cy="162299"/>
            </a:xfrm>
            <a:custGeom>
              <a:avLst/>
              <a:gdLst/>
              <a:ahLst/>
              <a:cxnLst/>
              <a:rect l="l" t="t" r="r" b="b"/>
              <a:pathLst>
                <a:path w="1051" h="2679" extrusionOk="0">
                  <a:moveTo>
                    <a:pt x="1050" y="1"/>
                  </a:moveTo>
                  <a:cubicBezTo>
                    <a:pt x="944" y="8"/>
                    <a:pt x="845" y="54"/>
                    <a:pt x="769" y="122"/>
                  </a:cubicBezTo>
                  <a:cubicBezTo>
                    <a:pt x="556" y="305"/>
                    <a:pt x="297" y="434"/>
                    <a:pt x="31" y="495"/>
                  </a:cubicBezTo>
                  <a:lnTo>
                    <a:pt x="31" y="579"/>
                  </a:lnTo>
                  <a:cubicBezTo>
                    <a:pt x="31" y="1142"/>
                    <a:pt x="0" y="1697"/>
                    <a:pt x="38" y="2268"/>
                  </a:cubicBezTo>
                  <a:cubicBezTo>
                    <a:pt x="46" y="2397"/>
                    <a:pt x="61" y="2534"/>
                    <a:pt x="69" y="2679"/>
                  </a:cubicBezTo>
                  <a:cubicBezTo>
                    <a:pt x="487" y="1819"/>
                    <a:pt x="814" y="921"/>
                    <a:pt x="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3"/>
            <p:cNvSpPr/>
            <p:nvPr/>
          </p:nvSpPr>
          <p:spPr>
            <a:xfrm rot="865984">
              <a:off x="964719" y="2079286"/>
              <a:ext cx="56281" cy="407475"/>
            </a:xfrm>
            <a:custGeom>
              <a:avLst/>
              <a:gdLst/>
              <a:ahLst/>
              <a:cxnLst/>
              <a:rect l="l" t="t" r="r" b="b"/>
              <a:pathLst>
                <a:path w="929" h="6726" extrusionOk="0">
                  <a:moveTo>
                    <a:pt x="198" y="0"/>
                  </a:moveTo>
                  <a:cubicBezTo>
                    <a:pt x="176" y="53"/>
                    <a:pt x="153" y="107"/>
                    <a:pt x="130" y="160"/>
                  </a:cubicBezTo>
                  <a:cubicBezTo>
                    <a:pt x="69" y="297"/>
                    <a:pt x="31" y="441"/>
                    <a:pt x="1" y="586"/>
                  </a:cubicBezTo>
                  <a:cubicBezTo>
                    <a:pt x="8" y="806"/>
                    <a:pt x="16" y="1019"/>
                    <a:pt x="23" y="1233"/>
                  </a:cubicBezTo>
                  <a:cubicBezTo>
                    <a:pt x="62" y="2115"/>
                    <a:pt x="92" y="2998"/>
                    <a:pt x="160" y="3888"/>
                  </a:cubicBezTo>
                  <a:cubicBezTo>
                    <a:pt x="236" y="4831"/>
                    <a:pt x="366" y="5774"/>
                    <a:pt x="533" y="6725"/>
                  </a:cubicBezTo>
                  <a:cubicBezTo>
                    <a:pt x="647" y="6353"/>
                    <a:pt x="784" y="5987"/>
                    <a:pt x="929" y="5630"/>
                  </a:cubicBezTo>
                  <a:cubicBezTo>
                    <a:pt x="754" y="4922"/>
                    <a:pt x="625" y="4207"/>
                    <a:pt x="533" y="3492"/>
                  </a:cubicBezTo>
                  <a:cubicBezTo>
                    <a:pt x="434" y="2754"/>
                    <a:pt x="351" y="2016"/>
                    <a:pt x="282" y="1286"/>
                  </a:cubicBezTo>
                  <a:cubicBezTo>
                    <a:pt x="252" y="852"/>
                    <a:pt x="221" y="426"/>
                    <a:pt x="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3"/>
            <p:cNvSpPr/>
            <p:nvPr/>
          </p:nvSpPr>
          <p:spPr>
            <a:xfrm rot="865984">
              <a:off x="1102148" y="1992146"/>
              <a:ext cx="39257" cy="325447"/>
            </a:xfrm>
            <a:custGeom>
              <a:avLst/>
              <a:gdLst/>
              <a:ahLst/>
              <a:cxnLst/>
              <a:rect l="l" t="t" r="r" b="b"/>
              <a:pathLst>
                <a:path w="648" h="5372" extrusionOk="0">
                  <a:moveTo>
                    <a:pt x="274" y="0"/>
                  </a:moveTo>
                  <a:lnTo>
                    <a:pt x="130" y="68"/>
                  </a:lnTo>
                  <a:cubicBezTo>
                    <a:pt x="76" y="1681"/>
                    <a:pt x="0" y="3287"/>
                    <a:pt x="236" y="4960"/>
                  </a:cubicBezTo>
                  <a:cubicBezTo>
                    <a:pt x="251" y="5097"/>
                    <a:pt x="274" y="5234"/>
                    <a:pt x="297" y="5371"/>
                  </a:cubicBezTo>
                  <a:cubicBezTo>
                    <a:pt x="411" y="5158"/>
                    <a:pt x="533" y="4953"/>
                    <a:pt x="647" y="4747"/>
                  </a:cubicBezTo>
                  <a:cubicBezTo>
                    <a:pt x="639" y="4131"/>
                    <a:pt x="579" y="3507"/>
                    <a:pt x="525" y="2891"/>
                  </a:cubicBezTo>
                  <a:cubicBezTo>
                    <a:pt x="472" y="2305"/>
                    <a:pt x="442" y="1719"/>
                    <a:pt x="381" y="1126"/>
                  </a:cubicBezTo>
                  <a:cubicBezTo>
                    <a:pt x="350" y="753"/>
                    <a:pt x="312" y="38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3"/>
            <p:cNvSpPr/>
            <p:nvPr/>
          </p:nvSpPr>
          <p:spPr>
            <a:xfrm rot="865984">
              <a:off x="640109" y="3423129"/>
              <a:ext cx="57189" cy="112985"/>
            </a:xfrm>
            <a:custGeom>
              <a:avLst/>
              <a:gdLst/>
              <a:ahLst/>
              <a:cxnLst/>
              <a:rect l="l" t="t" r="r" b="b"/>
              <a:pathLst>
                <a:path w="944" h="1865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99"/>
                    <a:pt x="38" y="206"/>
                    <a:pt x="61" y="297"/>
                  </a:cubicBezTo>
                  <a:cubicBezTo>
                    <a:pt x="366" y="822"/>
                    <a:pt x="662" y="1339"/>
                    <a:pt x="944" y="1864"/>
                  </a:cubicBezTo>
                  <a:cubicBezTo>
                    <a:pt x="936" y="1651"/>
                    <a:pt x="929" y="1438"/>
                    <a:pt x="921" y="1225"/>
                  </a:cubicBezTo>
                  <a:cubicBezTo>
                    <a:pt x="594" y="830"/>
                    <a:pt x="282" y="42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3"/>
            <p:cNvSpPr/>
            <p:nvPr/>
          </p:nvSpPr>
          <p:spPr>
            <a:xfrm rot="865984">
              <a:off x="642049" y="3335055"/>
              <a:ext cx="73789" cy="124496"/>
            </a:xfrm>
            <a:custGeom>
              <a:avLst/>
              <a:gdLst/>
              <a:ahLst/>
              <a:cxnLst/>
              <a:rect l="l" t="t" r="r" b="b"/>
              <a:pathLst>
                <a:path w="1218" h="2055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183"/>
                    <a:pt x="77" y="365"/>
                    <a:pt x="115" y="548"/>
                  </a:cubicBezTo>
                  <a:cubicBezTo>
                    <a:pt x="328" y="830"/>
                    <a:pt x="525" y="1111"/>
                    <a:pt x="723" y="1385"/>
                  </a:cubicBezTo>
                  <a:cubicBezTo>
                    <a:pt x="883" y="1606"/>
                    <a:pt x="1043" y="1834"/>
                    <a:pt x="1218" y="2054"/>
                  </a:cubicBezTo>
                  <a:cubicBezTo>
                    <a:pt x="1210" y="1971"/>
                    <a:pt x="1203" y="1887"/>
                    <a:pt x="1195" y="1803"/>
                  </a:cubicBezTo>
                  <a:cubicBezTo>
                    <a:pt x="814" y="1187"/>
                    <a:pt x="411" y="59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3"/>
            <p:cNvSpPr/>
            <p:nvPr/>
          </p:nvSpPr>
          <p:spPr>
            <a:xfrm rot="865984">
              <a:off x="639326" y="3516421"/>
              <a:ext cx="42468" cy="96871"/>
            </a:xfrm>
            <a:custGeom>
              <a:avLst/>
              <a:gdLst/>
              <a:ahLst/>
              <a:cxnLst/>
              <a:rect l="l" t="t" r="r" b="b"/>
              <a:pathLst>
                <a:path w="701" h="1599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351"/>
                    <a:pt x="160" y="708"/>
                    <a:pt x="244" y="1066"/>
                  </a:cubicBezTo>
                  <a:cubicBezTo>
                    <a:pt x="396" y="1248"/>
                    <a:pt x="549" y="1423"/>
                    <a:pt x="701" y="1598"/>
                  </a:cubicBezTo>
                  <a:cubicBezTo>
                    <a:pt x="693" y="1492"/>
                    <a:pt x="678" y="1378"/>
                    <a:pt x="670" y="1264"/>
                  </a:cubicBezTo>
                  <a:cubicBezTo>
                    <a:pt x="457" y="837"/>
                    <a:pt x="229" y="419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3"/>
            <p:cNvSpPr/>
            <p:nvPr/>
          </p:nvSpPr>
          <p:spPr>
            <a:xfrm rot="865984">
              <a:off x="1021621" y="2006347"/>
              <a:ext cx="58583" cy="389058"/>
            </a:xfrm>
            <a:custGeom>
              <a:avLst/>
              <a:gdLst/>
              <a:ahLst/>
              <a:cxnLst/>
              <a:rect l="l" t="t" r="r" b="b"/>
              <a:pathLst>
                <a:path w="967" h="6422" extrusionOk="0">
                  <a:moveTo>
                    <a:pt x="647" y="0"/>
                  </a:moveTo>
                  <a:cubicBezTo>
                    <a:pt x="403" y="228"/>
                    <a:pt x="190" y="487"/>
                    <a:pt x="0" y="761"/>
                  </a:cubicBezTo>
                  <a:cubicBezTo>
                    <a:pt x="23" y="1286"/>
                    <a:pt x="46" y="1803"/>
                    <a:pt x="84" y="2328"/>
                  </a:cubicBezTo>
                  <a:cubicBezTo>
                    <a:pt x="137" y="3051"/>
                    <a:pt x="221" y="3774"/>
                    <a:pt x="312" y="4504"/>
                  </a:cubicBezTo>
                  <a:cubicBezTo>
                    <a:pt x="388" y="5143"/>
                    <a:pt x="487" y="5782"/>
                    <a:pt x="616" y="6421"/>
                  </a:cubicBezTo>
                  <a:cubicBezTo>
                    <a:pt x="731" y="6178"/>
                    <a:pt x="845" y="5934"/>
                    <a:pt x="966" y="5699"/>
                  </a:cubicBezTo>
                  <a:cubicBezTo>
                    <a:pt x="928" y="5303"/>
                    <a:pt x="898" y="4907"/>
                    <a:pt x="868" y="4519"/>
                  </a:cubicBezTo>
                  <a:cubicBezTo>
                    <a:pt x="830" y="3774"/>
                    <a:pt x="791" y="3036"/>
                    <a:pt x="738" y="2290"/>
                  </a:cubicBezTo>
                  <a:cubicBezTo>
                    <a:pt x="693" y="1552"/>
                    <a:pt x="647" y="807"/>
                    <a:pt x="647" y="76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3"/>
            <p:cNvSpPr/>
            <p:nvPr/>
          </p:nvSpPr>
          <p:spPr>
            <a:xfrm rot="865984">
              <a:off x="649050" y="2936355"/>
              <a:ext cx="119892" cy="270559"/>
            </a:xfrm>
            <a:custGeom>
              <a:avLst/>
              <a:gdLst/>
              <a:ahLst/>
              <a:cxnLst/>
              <a:rect l="l" t="t" r="r" b="b"/>
              <a:pathLst>
                <a:path w="1979" h="4466" extrusionOk="0">
                  <a:moveTo>
                    <a:pt x="54" y="0"/>
                  </a:moveTo>
                  <a:lnTo>
                    <a:pt x="0" y="145"/>
                  </a:lnTo>
                  <a:cubicBezTo>
                    <a:pt x="16" y="251"/>
                    <a:pt x="38" y="358"/>
                    <a:pt x="54" y="457"/>
                  </a:cubicBezTo>
                  <a:cubicBezTo>
                    <a:pt x="137" y="921"/>
                    <a:pt x="221" y="1385"/>
                    <a:pt x="312" y="1849"/>
                  </a:cubicBezTo>
                  <a:cubicBezTo>
                    <a:pt x="388" y="2001"/>
                    <a:pt x="464" y="2145"/>
                    <a:pt x="540" y="2298"/>
                  </a:cubicBezTo>
                  <a:cubicBezTo>
                    <a:pt x="693" y="2526"/>
                    <a:pt x="845" y="2754"/>
                    <a:pt x="997" y="2982"/>
                  </a:cubicBezTo>
                  <a:cubicBezTo>
                    <a:pt x="1324" y="3469"/>
                    <a:pt x="1636" y="3979"/>
                    <a:pt x="1978" y="4466"/>
                  </a:cubicBezTo>
                  <a:cubicBezTo>
                    <a:pt x="1918" y="4040"/>
                    <a:pt x="1841" y="3614"/>
                    <a:pt x="1765" y="3180"/>
                  </a:cubicBezTo>
                  <a:cubicBezTo>
                    <a:pt x="1743" y="3135"/>
                    <a:pt x="1705" y="3081"/>
                    <a:pt x="1674" y="3036"/>
                  </a:cubicBezTo>
                  <a:cubicBezTo>
                    <a:pt x="1370" y="2511"/>
                    <a:pt x="1096" y="1978"/>
                    <a:pt x="845" y="1438"/>
                  </a:cubicBezTo>
                  <a:cubicBezTo>
                    <a:pt x="556" y="966"/>
                    <a:pt x="305" y="487"/>
                    <a:pt x="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3"/>
            <p:cNvSpPr/>
            <p:nvPr/>
          </p:nvSpPr>
          <p:spPr>
            <a:xfrm rot="865984">
              <a:off x="638116" y="3692119"/>
              <a:ext cx="32775" cy="167812"/>
            </a:xfrm>
            <a:custGeom>
              <a:avLst/>
              <a:gdLst/>
              <a:ahLst/>
              <a:cxnLst/>
              <a:rect l="l" t="t" r="r" b="b"/>
              <a:pathLst>
                <a:path w="541" h="277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343"/>
                    <a:pt x="54" y="693"/>
                    <a:pt x="85" y="1043"/>
                  </a:cubicBezTo>
                  <a:cubicBezTo>
                    <a:pt x="229" y="1629"/>
                    <a:pt x="381" y="2199"/>
                    <a:pt x="541" y="2770"/>
                  </a:cubicBezTo>
                  <a:cubicBezTo>
                    <a:pt x="313" y="1842"/>
                    <a:pt x="138" y="921"/>
                    <a:pt x="1" y="1"/>
                  </a:cubicBezTo>
                  <a:close/>
                </a:path>
              </a:pathLst>
            </a:custGeom>
            <a:solidFill>
              <a:srgbClr val="B5B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3"/>
            <p:cNvSpPr/>
            <p:nvPr/>
          </p:nvSpPr>
          <p:spPr>
            <a:xfrm rot="865984">
              <a:off x="810192" y="1919872"/>
              <a:ext cx="420863" cy="1607240"/>
            </a:xfrm>
            <a:custGeom>
              <a:avLst/>
              <a:gdLst/>
              <a:ahLst/>
              <a:cxnLst/>
              <a:rect l="l" t="t" r="r" b="b"/>
              <a:pathLst>
                <a:path w="6947" h="26530" extrusionOk="0">
                  <a:moveTo>
                    <a:pt x="5775" y="0"/>
                  </a:moveTo>
                  <a:cubicBezTo>
                    <a:pt x="4824" y="3819"/>
                    <a:pt x="2230" y="6300"/>
                    <a:pt x="1172" y="10096"/>
                  </a:cubicBezTo>
                  <a:cubicBezTo>
                    <a:pt x="221" y="13626"/>
                    <a:pt x="0" y="17103"/>
                    <a:pt x="678" y="20945"/>
                  </a:cubicBezTo>
                  <a:cubicBezTo>
                    <a:pt x="1035" y="22885"/>
                    <a:pt x="1241" y="24719"/>
                    <a:pt x="1393" y="26529"/>
                  </a:cubicBezTo>
                  <a:cubicBezTo>
                    <a:pt x="1362" y="24216"/>
                    <a:pt x="1667" y="21911"/>
                    <a:pt x="2313" y="19690"/>
                  </a:cubicBezTo>
                  <a:cubicBezTo>
                    <a:pt x="2435" y="19287"/>
                    <a:pt x="2572" y="18891"/>
                    <a:pt x="2709" y="18495"/>
                  </a:cubicBezTo>
                  <a:cubicBezTo>
                    <a:pt x="2306" y="17225"/>
                    <a:pt x="2283" y="15901"/>
                    <a:pt x="2800" y="14653"/>
                  </a:cubicBezTo>
                  <a:cubicBezTo>
                    <a:pt x="3241" y="13588"/>
                    <a:pt x="3949" y="12683"/>
                    <a:pt x="4641" y="11762"/>
                  </a:cubicBezTo>
                  <a:cubicBezTo>
                    <a:pt x="5372" y="10781"/>
                    <a:pt x="6133" y="9830"/>
                    <a:pt x="6018" y="8544"/>
                  </a:cubicBezTo>
                  <a:cubicBezTo>
                    <a:pt x="5965" y="7897"/>
                    <a:pt x="5737" y="7274"/>
                    <a:pt x="5760" y="6612"/>
                  </a:cubicBezTo>
                  <a:cubicBezTo>
                    <a:pt x="5790" y="6056"/>
                    <a:pt x="5942" y="5516"/>
                    <a:pt x="6224" y="5037"/>
                  </a:cubicBezTo>
                  <a:cubicBezTo>
                    <a:pt x="6429" y="4694"/>
                    <a:pt x="6673" y="4375"/>
                    <a:pt x="6947" y="4086"/>
                  </a:cubicBezTo>
                  <a:cubicBezTo>
                    <a:pt x="6848" y="2686"/>
                    <a:pt x="6513" y="1309"/>
                    <a:pt x="5958" y="23"/>
                  </a:cubicBezTo>
                  <a:cubicBezTo>
                    <a:pt x="5897" y="8"/>
                    <a:pt x="5836" y="0"/>
                    <a:pt x="5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3"/>
            <p:cNvSpPr/>
            <p:nvPr/>
          </p:nvSpPr>
          <p:spPr>
            <a:xfrm rot="865984">
              <a:off x="996490" y="2159624"/>
              <a:ext cx="336048" cy="349861"/>
            </a:xfrm>
            <a:custGeom>
              <a:avLst/>
              <a:gdLst/>
              <a:ahLst/>
              <a:cxnLst/>
              <a:rect l="l" t="t" r="r" b="b"/>
              <a:pathLst>
                <a:path w="5547" h="5775" extrusionOk="0">
                  <a:moveTo>
                    <a:pt x="5493" y="0"/>
                  </a:moveTo>
                  <a:cubicBezTo>
                    <a:pt x="4824" y="586"/>
                    <a:pt x="4162" y="1187"/>
                    <a:pt x="3515" y="1804"/>
                  </a:cubicBezTo>
                  <a:cubicBezTo>
                    <a:pt x="2869" y="2427"/>
                    <a:pt x="2229" y="3112"/>
                    <a:pt x="1598" y="3774"/>
                  </a:cubicBezTo>
                  <a:cubicBezTo>
                    <a:pt x="1119" y="4276"/>
                    <a:pt x="647" y="4778"/>
                    <a:pt x="175" y="5296"/>
                  </a:cubicBezTo>
                  <a:cubicBezTo>
                    <a:pt x="107" y="5455"/>
                    <a:pt x="54" y="5615"/>
                    <a:pt x="0" y="5775"/>
                  </a:cubicBezTo>
                  <a:cubicBezTo>
                    <a:pt x="1613" y="4428"/>
                    <a:pt x="3219" y="3059"/>
                    <a:pt x="4755" y="1591"/>
                  </a:cubicBezTo>
                  <a:cubicBezTo>
                    <a:pt x="4778" y="1552"/>
                    <a:pt x="4801" y="1514"/>
                    <a:pt x="4824" y="1469"/>
                  </a:cubicBezTo>
                  <a:cubicBezTo>
                    <a:pt x="5029" y="1126"/>
                    <a:pt x="5273" y="807"/>
                    <a:pt x="5547" y="518"/>
                  </a:cubicBezTo>
                  <a:cubicBezTo>
                    <a:pt x="5531" y="343"/>
                    <a:pt x="5516" y="175"/>
                    <a:pt x="5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3"/>
            <p:cNvSpPr/>
            <p:nvPr/>
          </p:nvSpPr>
          <p:spPr>
            <a:xfrm rot="865984">
              <a:off x="1281031" y="2103577"/>
              <a:ext cx="89964" cy="83482"/>
            </a:xfrm>
            <a:custGeom>
              <a:avLst/>
              <a:gdLst/>
              <a:ahLst/>
              <a:cxnLst/>
              <a:rect l="l" t="t" r="r" b="b"/>
              <a:pathLst>
                <a:path w="1485" h="1378" extrusionOk="0">
                  <a:moveTo>
                    <a:pt x="1401" y="0"/>
                  </a:moveTo>
                  <a:cubicBezTo>
                    <a:pt x="929" y="449"/>
                    <a:pt x="457" y="898"/>
                    <a:pt x="1" y="1377"/>
                  </a:cubicBezTo>
                  <a:cubicBezTo>
                    <a:pt x="199" y="1225"/>
                    <a:pt x="396" y="1073"/>
                    <a:pt x="602" y="928"/>
                  </a:cubicBezTo>
                  <a:cubicBezTo>
                    <a:pt x="883" y="723"/>
                    <a:pt x="1180" y="533"/>
                    <a:pt x="1484" y="350"/>
                  </a:cubicBezTo>
                  <a:cubicBezTo>
                    <a:pt x="1454" y="236"/>
                    <a:pt x="1431" y="122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3"/>
            <p:cNvSpPr/>
            <p:nvPr/>
          </p:nvSpPr>
          <p:spPr>
            <a:xfrm rot="865984">
              <a:off x="890530" y="2545101"/>
              <a:ext cx="70154" cy="61370"/>
            </a:xfrm>
            <a:custGeom>
              <a:avLst/>
              <a:gdLst/>
              <a:ahLst/>
              <a:cxnLst/>
              <a:rect l="l" t="t" r="r" b="b"/>
              <a:pathLst>
                <a:path w="1158" h="1013" extrusionOk="0">
                  <a:moveTo>
                    <a:pt x="1157" y="0"/>
                  </a:moveTo>
                  <a:cubicBezTo>
                    <a:pt x="792" y="305"/>
                    <a:pt x="412" y="594"/>
                    <a:pt x="31" y="883"/>
                  </a:cubicBezTo>
                  <a:cubicBezTo>
                    <a:pt x="24" y="929"/>
                    <a:pt x="16" y="967"/>
                    <a:pt x="1" y="1012"/>
                  </a:cubicBezTo>
                  <a:cubicBezTo>
                    <a:pt x="404" y="700"/>
                    <a:pt x="784" y="350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3"/>
            <p:cNvSpPr/>
            <p:nvPr/>
          </p:nvSpPr>
          <p:spPr>
            <a:xfrm rot="865984">
              <a:off x="1216544" y="2050884"/>
              <a:ext cx="144306" cy="157271"/>
            </a:xfrm>
            <a:custGeom>
              <a:avLst/>
              <a:gdLst/>
              <a:ahLst/>
              <a:cxnLst/>
              <a:rect l="l" t="t" r="r" b="b"/>
              <a:pathLst>
                <a:path w="2382" h="2596" extrusionOk="0">
                  <a:moveTo>
                    <a:pt x="2320" y="1"/>
                  </a:moveTo>
                  <a:cubicBezTo>
                    <a:pt x="1940" y="282"/>
                    <a:pt x="1575" y="594"/>
                    <a:pt x="1225" y="906"/>
                  </a:cubicBezTo>
                  <a:cubicBezTo>
                    <a:pt x="1012" y="1089"/>
                    <a:pt x="799" y="1271"/>
                    <a:pt x="593" y="1454"/>
                  </a:cubicBezTo>
                  <a:cubicBezTo>
                    <a:pt x="403" y="1842"/>
                    <a:pt x="205" y="2222"/>
                    <a:pt x="0" y="2595"/>
                  </a:cubicBezTo>
                  <a:cubicBezTo>
                    <a:pt x="715" y="1827"/>
                    <a:pt x="1438" y="1066"/>
                    <a:pt x="2206" y="358"/>
                  </a:cubicBezTo>
                  <a:cubicBezTo>
                    <a:pt x="2267" y="305"/>
                    <a:pt x="2320" y="252"/>
                    <a:pt x="2381" y="199"/>
                  </a:cubicBezTo>
                  <a:cubicBezTo>
                    <a:pt x="2366" y="130"/>
                    <a:pt x="2343" y="62"/>
                    <a:pt x="2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3"/>
            <p:cNvSpPr/>
            <p:nvPr/>
          </p:nvSpPr>
          <p:spPr>
            <a:xfrm rot="865984">
              <a:off x="890555" y="2362246"/>
              <a:ext cx="324962" cy="352224"/>
            </a:xfrm>
            <a:custGeom>
              <a:avLst/>
              <a:gdLst/>
              <a:ahLst/>
              <a:cxnLst/>
              <a:rect l="l" t="t" r="r" b="b"/>
              <a:pathLst>
                <a:path w="5364" h="5814" extrusionOk="0">
                  <a:moveTo>
                    <a:pt x="5257" y="1"/>
                  </a:moveTo>
                  <a:cubicBezTo>
                    <a:pt x="4831" y="503"/>
                    <a:pt x="4413" y="1013"/>
                    <a:pt x="3994" y="1515"/>
                  </a:cubicBezTo>
                  <a:cubicBezTo>
                    <a:pt x="3431" y="2162"/>
                    <a:pt x="2846" y="2785"/>
                    <a:pt x="2222" y="3371"/>
                  </a:cubicBezTo>
                  <a:cubicBezTo>
                    <a:pt x="1606" y="3957"/>
                    <a:pt x="982" y="4550"/>
                    <a:pt x="297" y="5060"/>
                  </a:cubicBezTo>
                  <a:cubicBezTo>
                    <a:pt x="236" y="5106"/>
                    <a:pt x="168" y="5152"/>
                    <a:pt x="99" y="5205"/>
                  </a:cubicBezTo>
                  <a:cubicBezTo>
                    <a:pt x="61" y="5410"/>
                    <a:pt x="31" y="5608"/>
                    <a:pt x="0" y="5813"/>
                  </a:cubicBezTo>
                  <a:cubicBezTo>
                    <a:pt x="510" y="5281"/>
                    <a:pt x="1058" y="4779"/>
                    <a:pt x="1644" y="4322"/>
                  </a:cubicBezTo>
                  <a:cubicBezTo>
                    <a:pt x="2305" y="3790"/>
                    <a:pt x="2960" y="3265"/>
                    <a:pt x="3568" y="2664"/>
                  </a:cubicBezTo>
                  <a:cubicBezTo>
                    <a:pt x="4215" y="2009"/>
                    <a:pt x="4816" y="1317"/>
                    <a:pt x="5364" y="579"/>
                  </a:cubicBezTo>
                  <a:cubicBezTo>
                    <a:pt x="5326" y="389"/>
                    <a:pt x="5288" y="191"/>
                    <a:pt x="5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3"/>
            <p:cNvSpPr/>
            <p:nvPr/>
          </p:nvSpPr>
          <p:spPr>
            <a:xfrm rot="865984">
              <a:off x="767465" y="2846942"/>
              <a:ext cx="128676" cy="207009"/>
            </a:xfrm>
            <a:custGeom>
              <a:avLst/>
              <a:gdLst/>
              <a:ahLst/>
              <a:cxnLst/>
              <a:rect l="l" t="t" r="r" b="b"/>
              <a:pathLst>
                <a:path w="2124" h="3417" extrusionOk="0">
                  <a:moveTo>
                    <a:pt x="2123" y="1"/>
                  </a:moveTo>
                  <a:lnTo>
                    <a:pt x="2123" y="1"/>
                  </a:lnTo>
                  <a:cubicBezTo>
                    <a:pt x="1697" y="381"/>
                    <a:pt x="1279" y="762"/>
                    <a:pt x="853" y="1150"/>
                  </a:cubicBezTo>
                  <a:cubicBezTo>
                    <a:pt x="571" y="1424"/>
                    <a:pt x="282" y="1690"/>
                    <a:pt x="1" y="1971"/>
                  </a:cubicBezTo>
                  <a:cubicBezTo>
                    <a:pt x="23" y="2451"/>
                    <a:pt x="69" y="2930"/>
                    <a:pt x="122" y="3417"/>
                  </a:cubicBezTo>
                  <a:cubicBezTo>
                    <a:pt x="723" y="2496"/>
                    <a:pt x="1378" y="1614"/>
                    <a:pt x="2085" y="769"/>
                  </a:cubicBezTo>
                  <a:cubicBezTo>
                    <a:pt x="2078" y="511"/>
                    <a:pt x="2093" y="252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3"/>
            <p:cNvSpPr/>
            <p:nvPr/>
          </p:nvSpPr>
          <p:spPr>
            <a:xfrm rot="865984">
              <a:off x="1300938" y="2026738"/>
              <a:ext cx="66883" cy="57674"/>
            </a:xfrm>
            <a:custGeom>
              <a:avLst/>
              <a:gdLst/>
              <a:ahLst/>
              <a:cxnLst/>
              <a:rect l="l" t="t" r="r" b="b"/>
              <a:pathLst>
                <a:path w="1104" h="952" extrusionOk="0">
                  <a:moveTo>
                    <a:pt x="1080" y="1"/>
                  </a:moveTo>
                  <a:cubicBezTo>
                    <a:pt x="746" y="244"/>
                    <a:pt x="419" y="488"/>
                    <a:pt x="84" y="739"/>
                  </a:cubicBezTo>
                  <a:cubicBezTo>
                    <a:pt x="53" y="815"/>
                    <a:pt x="23" y="883"/>
                    <a:pt x="0" y="952"/>
                  </a:cubicBezTo>
                  <a:cubicBezTo>
                    <a:pt x="358" y="640"/>
                    <a:pt x="723" y="343"/>
                    <a:pt x="1103" y="69"/>
                  </a:cubicBezTo>
                  <a:lnTo>
                    <a:pt x="1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3"/>
            <p:cNvSpPr/>
            <p:nvPr/>
          </p:nvSpPr>
          <p:spPr>
            <a:xfrm rot="865984">
              <a:off x="936862" y="2316575"/>
              <a:ext cx="272013" cy="272922"/>
            </a:xfrm>
            <a:custGeom>
              <a:avLst/>
              <a:gdLst/>
              <a:ahLst/>
              <a:cxnLst/>
              <a:rect l="l" t="t" r="r" b="b"/>
              <a:pathLst>
                <a:path w="4490" h="4505" extrusionOk="0">
                  <a:moveTo>
                    <a:pt x="4489" y="1"/>
                  </a:moveTo>
                  <a:lnTo>
                    <a:pt x="4489" y="1"/>
                  </a:lnTo>
                  <a:cubicBezTo>
                    <a:pt x="3165" y="1203"/>
                    <a:pt x="1804" y="2359"/>
                    <a:pt x="434" y="3500"/>
                  </a:cubicBezTo>
                  <a:lnTo>
                    <a:pt x="198" y="3698"/>
                  </a:lnTo>
                  <a:cubicBezTo>
                    <a:pt x="122" y="3964"/>
                    <a:pt x="61" y="4231"/>
                    <a:pt x="0" y="4505"/>
                  </a:cubicBezTo>
                  <a:cubicBezTo>
                    <a:pt x="411" y="4177"/>
                    <a:pt x="815" y="3835"/>
                    <a:pt x="1210" y="3493"/>
                  </a:cubicBezTo>
                  <a:cubicBezTo>
                    <a:pt x="1941" y="2861"/>
                    <a:pt x="2633" y="2184"/>
                    <a:pt x="3280" y="1461"/>
                  </a:cubicBezTo>
                  <a:cubicBezTo>
                    <a:pt x="3698" y="990"/>
                    <a:pt x="4094" y="495"/>
                    <a:pt x="4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3"/>
            <p:cNvSpPr/>
            <p:nvPr/>
          </p:nvSpPr>
          <p:spPr>
            <a:xfrm rot="865984">
              <a:off x="822878" y="2544500"/>
              <a:ext cx="319025" cy="383060"/>
            </a:xfrm>
            <a:custGeom>
              <a:avLst/>
              <a:gdLst/>
              <a:ahLst/>
              <a:cxnLst/>
              <a:rect l="l" t="t" r="r" b="b"/>
              <a:pathLst>
                <a:path w="5266" h="6323" extrusionOk="0">
                  <a:moveTo>
                    <a:pt x="5266" y="0"/>
                  </a:moveTo>
                  <a:lnTo>
                    <a:pt x="5266" y="0"/>
                  </a:lnTo>
                  <a:cubicBezTo>
                    <a:pt x="4992" y="282"/>
                    <a:pt x="4718" y="556"/>
                    <a:pt x="4444" y="830"/>
                  </a:cubicBezTo>
                  <a:cubicBezTo>
                    <a:pt x="3904" y="1377"/>
                    <a:pt x="3348" y="1902"/>
                    <a:pt x="2816" y="2458"/>
                  </a:cubicBezTo>
                  <a:cubicBezTo>
                    <a:pt x="2283" y="3013"/>
                    <a:pt x="1743" y="3576"/>
                    <a:pt x="1165" y="4093"/>
                  </a:cubicBezTo>
                  <a:cubicBezTo>
                    <a:pt x="807" y="4413"/>
                    <a:pt x="435" y="4710"/>
                    <a:pt x="31" y="4976"/>
                  </a:cubicBezTo>
                  <a:cubicBezTo>
                    <a:pt x="9" y="5425"/>
                    <a:pt x="1" y="5874"/>
                    <a:pt x="9" y="6322"/>
                  </a:cubicBezTo>
                  <a:cubicBezTo>
                    <a:pt x="708" y="5379"/>
                    <a:pt x="1454" y="4466"/>
                    <a:pt x="2245" y="3599"/>
                  </a:cubicBezTo>
                  <a:cubicBezTo>
                    <a:pt x="3105" y="2633"/>
                    <a:pt x="3980" y="1689"/>
                    <a:pt x="4809" y="693"/>
                  </a:cubicBezTo>
                  <a:cubicBezTo>
                    <a:pt x="4977" y="472"/>
                    <a:pt x="5121" y="244"/>
                    <a:pt x="5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3"/>
            <p:cNvSpPr/>
            <p:nvPr/>
          </p:nvSpPr>
          <p:spPr>
            <a:xfrm rot="865984">
              <a:off x="1336845" y="1979542"/>
              <a:ext cx="32775" cy="46163"/>
            </a:xfrm>
            <a:custGeom>
              <a:avLst/>
              <a:gdLst/>
              <a:ahLst/>
              <a:cxnLst/>
              <a:rect l="l" t="t" r="r" b="b"/>
              <a:pathLst>
                <a:path w="541" h="762" extrusionOk="0">
                  <a:moveTo>
                    <a:pt x="221" y="1"/>
                  </a:moveTo>
                  <a:cubicBezTo>
                    <a:pt x="152" y="259"/>
                    <a:pt x="84" y="518"/>
                    <a:pt x="0" y="761"/>
                  </a:cubicBezTo>
                  <a:cubicBezTo>
                    <a:pt x="183" y="632"/>
                    <a:pt x="365" y="495"/>
                    <a:pt x="540" y="358"/>
                  </a:cubicBezTo>
                  <a:cubicBezTo>
                    <a:pt x="495" y="244"/>
                    <a:pt x="449" y="138"/>
                    <a:pt x="404" y="24"/>
                  </a:cubicBezTo>
                  <a:cubicBezTo>
                    <a:pt x="343" y="8"/>
                    <a:pt x="282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3"/>
            <p:cNvSpPr/>
            <p:nvPr/>
          </p:nvSpPr>
          <p:spPr>
            <a:xfrm rot="865984">
              <a:off x="1060421" y="2127586"/>
              <a:ext cx="282554" cy="280313"/>
            </a:xfrm>
            <a:custGeom>
              <a:avLst/>
              <a:gdLst/>
              <a:ahLst/>
              <a:cxnLst/>
              <a:rect l="l" t="t" r="r" b="b"/>
              <a:pathLst>
                <a:path w="4664" h="4627" extrusionOk="0">
                  <a:moveTo>
                    <a:pt x="4649" y="1"/>
                  </a:moveTo>
                  <a:cubicBezTo>
                    <a:pt x="3743" y="564"/>
                    <a:pt x="2922" y="1241"/>
                    <a:pt x="2130" y="1933"/>
                  </a:cubicBezTo>
                  <a:cubicBezTo>
                    <a:pt x="1689" y="2314"/>
                    <a:pt x="1263" y="2694"/>
                    <a:pt x="829" y="3059"/>
                  </a:cubicBezTo>
                  <a:cubicBezTo>
                    <a:pt x="540" y="3569"/>
                    <a:pt x="259" y="4086"/>
                    <a:pt x="0" y="4626"/>
                  </a:cubicBezTo>
                  <a:cubicBezTo>
                    <a:pt x="99" y="4520"/>
                    <a:pt x="190" y="4421"/>
                    <a:pt x="289" y="4322"/>
                  </a:cubicBezTo>
                  <a:cubicBezTo>
                    <a:pt x="913" y="3660"/>
                    <a:pt x="1529" y="2998"/>
                    <a:pt x="2176" y="2359"/>
                  </a:cubicBezTo>
                  <a:cubicBezTo>
                    <a:pt x="2823" y="1720"/>
                    <a:pt x="3492" y="1112"/>
                    <a:pt x="4177" y="510"/>
                  </a:cubicBezTo>
                  <a:cubicBezTo>
                    <a:pt x="4337" y="366"/>
                    <a:pt x="4496" y="221"/>
                    <a:pt x="4664" y="84"/>
                  </a:cubicBezTo>
                  <a:cubicBezTo>
                    <a:pt x="4656" y="54"/>
                    <a:pt x="4656" y="31"/>
                    <a:pt x="4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3"/>
            <p:cNvSpPr/>
            <p:nvPr/>
          </p:nvSpPr>
          <p:spPr>
            <a:xfrm rot="865984">
              <a:off x="754958" y="2968484"/>
              <a:ext cx="119892" cy="193196"/>
            </a:xfrm>
            <a:custGeom>
              <a:avLst/>
              <a:gdLst/>
              <a:ahLst/>
              <a:cxnLst/>
              <a:rect l="l" t="t" r="r" b="b"/>
              <a:pathLst>
                <a:path w="1979" h="3189" extrusionOk="0">
                  <a:moveTo>
                    <a:pt x="1963" y="1"/>
                  </a:moveTo>
                  <a:cubicBezTo>
                    <a:pt x="1324" y="762"/>
                    <a:pt x="700" y="1553"/>
                    <a:pt x="84" y="2352"/>
                  </a:cubicBezTo>
                  <a:lnTo>
                    <a:pt x="0" y="2474"/>
                  </a:lnTo>
                  <a:cubicBezTo>
                    <a:pt x="23" y="2633"/>
                    <a:pt x="46" y="2801"/>
                    <a:pt x="77" y="2968"/>
                  </a:cubicBezTo>
                  <a:cubicBezTo>
                    <a:pt x="92" y="3044"/>
                    <a:pt x="107" y="3113"/>
                    <a:pt x="115" y="3189"/>
                  </a:cubicBezTo>
                  <a:cubicBezTo>
                    <a:pt x="214" y="2998"/>
                    <a:pt x="305" y="2801"/>
                    <a:pt x="411" y="2610"/>
                  </a:cubicBezTo>
                  <a:cubicBezTo>
                    <a:pt x="723" y="2025"/>
                    <a:pt x="1043" y="1446"/>
                    <a:pt x="1393" y="899"/>
                  </a:cubicBezTo>
                  <a:cubicBezTo>
                    <a:pt x="1583" y="610"/>
                    <a:pt x="1773" y="320"/>
                    <a:pt x="1971" y="39"/>
                  </a:cubicBezTo>
                  <a:cubicBezTo>
                    <a:pt x="1979" y="24"/>
                    <a:pt x="1971" y="16"/>
                    <a:pt x="1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3"/>
            <p:cNvSpPr/>
            <p:nvPr/>
          </p:nvSpPr>
          <p:spPr>
            <a:xfrm rot="865984">
              <a:off x="723200" y="3253541"/>
              <a:ext cx="31381" cy="106564"/>
            </a:xfrm>
            <a:custGeom>
              <a:avLst/>
              <a:gdLst/>
              <a:ahLst/>
              <a:cxnLst/>
              <a:rect l="l" t="t" r="r" b="b"/>
              <a:pathLst>
                <a:path w="518" h="1759" extrusionOk="0">
                  <a:moveTo>
                    <a:pt x="518" y="1"/>
                  </a:moveTo>
                  <a:cubicBezTo>
                    <a:pt x="350" y="313"/>
                    <a:pt x="175" y="625"/>
                    <a:pt x="0" y="929"/>
                  </a:cubicBezTo>
                  <a:cubicBezTo>
                    <a:pt x="31" y="1211"/>
                    <a:pt x="69" y="1484"/>
                    <a:pt x="99" y="1758"/>
                  </a:cubicBezTo>
                  <a:cubicBezTo>
                    <a:pt x="183" y="1644"/>
                    <a:pt x="274" y="1530"/>
                    <a:pt x="365" y="1416"/>
                  </a:cubicBezTo>
                  <a:cubicBezTo>
                    <a:pt x="403" y="937"/>
                    <a:pt x="457" y="465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3"/>
            <p:cNvSpPr/>
            <p:nvPr/>
          </p:nvSpPr>
          <p:spPr>
            <a:xfrm rot="865984">
              <a:off x="737511" y="3173740"/>
              <a:ext cx="53554" cy="94569"/>
            </a:xfrm>
            <a:custGeom>
              <a:avLst/>
              <a:gdLst/>
              <a:ahLst/>
              <a:cxnLst/>
              <a:rect l="l" t="t" r="r" b="b"/>
              <a:pathLst>
                <a:path w="884" h="1561" extrusionOk="0">
                  <a:moveTo>
                    <a:pt x="883" y="1"/>
                  </a:moveTo>
                  <a:cubicBezTo>
                    <a:pt x="663" y="320"/>
                    <a:pt x="442" y="648"/>
                    <a:pt x="229" y="982"/>
                  </a:cubicBezTo>
                  <a:cubicBezTo>
                    <a:pt x="153" y="1104"/>
                    <a:pt x="77" y="1233"/>
                    <a:pt x="1" y="1355"/>
                  </a:cubicBezTo>
                  <a:cubicBezTo>
                    <a:pt x="16" y="1424"/>
                    <a:pt x="24" y="1492"/>
                    <a:pt x="31" y="1560"/>
                  </a:cubicBezTo>
                  <a:cubicBezTo>
                    <a:pt x="313" y="1074"/>
                    <a:pt x="594" y="579"/>
                    <a:pt x="868" y="85"/>
                  </a:cubicBezTo>
                  <a:cubicBezTo>
                    <a:pt x="876" y="54"/>
                    <a:pt x="883" y="3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3"/>
            <p:cNvSpPr/>
            <p:nvPr/>
          </p:nvSpPr>
          <p:spPr>
            <a:xfrm rot="865984">
              <a:off x="755964" y="3017309"/>
              <a:ext cx="107472" cy="204283"/>
            </a:xfrm>
            <a:custGeom>
              <a:avLst/>
              <a:gdLst/>
              <a:ahLst/>
              <a:cxnLst/>
              <a:rect l="l" t="t" r="r" b="b"/>
              <a:pathLst>
                <a:path w="1774" h="3372" extrusionOk="0">
                  <a:moveTo>
                    <a:pt x="1774" y="1"/>
                  </a:moveTo>
                  <a:cubicBezTo>
                    <a:pt x="1728" y="54"/>
                    <a:pt x="1690" y="115"/>
                    <a:pt x="1652" y="176"/>
                  </a:cubicBezTo>
                  <a:cubicBezTo>
                    <a:pt x="1036" y="1127"/>
                    <a:pt x="488" y="2116"/>
                    <a:pt x="1" y="3143"/>
                  </a:cubicBezTo>
                  <a:cubicBezTo>
                    <a:pt x="16" y="3219"/>
                    <a:pt x="24" y="3295"/>
                    <a:pt x="39" y="3371"/>
                  </a:cubicBezTo>
                  <a:cubicBezTo>
                    <a:pt x="427" y="2747"/>
                    <a:pt x="845" y="2146"/>
                    <a:pt x="1294" y="1568"/>
                  </a:cubicBezTo>
                  <a:cubicBezTo>
                    <a:pt x="1355" y="1347"/>
                    <a:pt x="1408" y="1127"/>
                    <a:pt x="1477" y="906"/>
                  </a:cubicBezTo>
                  <a:cubicBezTo>
                    <a:pt x="1568" y="602"/>
                    <a:pt x="1667" y="297"/>
                    <a:pt x="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3"/>
            <p:cNvSpPr/>
            <p:nvPr/>
          </p:nvSpPr>
          <p:spPr>
            <a:xfrm rot="865984">
              <a:off x="701989" y="3385716"/>
              <a:ext cx="8845" cy="85360"/>
            </a:xfrm>
            <a:custGeom>
              <a:avLst/>
              <a:gdLst/>
              <a:ahLst/>
              <a:cxnLst/>
              <a:rect l="l" t="t" r="r" b="b"/>
              <a:pathLst>
                <a:path w="146" h="1409" extrusionOk="0">
                  <a:moveTo>
                    <a:pt x="145" y="1"/>
                  </a:moveTo>
                  <a:lnTo>
                    <a:pt x="145" y="1"/>
                  </a:lnTo>
                  <a:cubicBezTo>
                    <a:pt x="115" y="46"/>
                    <a:pt x="77" y="92"/>
                    <a:pt x="46" y="145"/>
                  </a:cubicBezTo>
                  <a:cubicBezTo>
                    <a:pt x="31" y="168"/>
                    <a:pt x="23" y="191"/>
                    <a:pt x="1" y="214"/>
                  </a:cubicBezTo>
                  <a:cubicBezTo>
                    <a:pt x="46" y="609"/>
                    <a:pt x="77" y="1013"/>
                    <a:pt x="115" y="1408"/>
                  </a:cubicBezTo>
                  <a:cubicBezTo>
                    <a:pt x="107" y="937"/>
                    <a:pt x="122" y="465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3"/>
            <p:cNvSpPr/>
            <p:nvPr/>
          </p:nvSpPr>
          <p:spPr>
            <a:xfrm rot="865984">
              <a:off x="856041" y="2432663"/>
              <a:ext cx="344833" cy="385847"/>
            </a:xfrm>
            <a:custGeom>
              <a:avLst/>
              <a:gdLst/>
              <a:ahLst/>
              <a:cxnLst/>
              <a:rect l="l" t="t" r="r" b="b"/>
              <a:pathLst>
                <a:path w="5692" h="6369" extrusionOk="0">
                  <a:moveTo>
                    <a:pt x="5668" y="0"/>
                  </a:moveTo>
                  <a:cubicBezTo>
                    <a:pt x="5280" y="487"/>
                    <a:pt x="4877" y="959"/>
                    <a:pt x="4451" y="1408"/>
                  </a:cubicBezTo>
                  <a:cubicBezTo>
                    <a:pt x="3842" y="2047"/>
                    <a:pt x="3188" y="2640"/>
                    <a:pt x="2496" y="3188"/>
                  </a:cubicBezTo>
                  <a:cubicBezTo>
                    <a:pt x="1842" y="3713"/>
                    <a:pt x="1180" y="4238"/>
                    <a:pt x="601" y="4846"/>
                  </a:cubicBezTo>
                  <a:cubicBezTo>
                    <a:pt x="419" y="5044"/>
                    <a:pt x="244" y="5257"/>
                    <a:pt x="84" y="5478"/>
                  </a:cubicBezTo>
                  <a:cubicBezTo>
                    <a:pt x="46" y="5775"/>
                    <a:pt x="23" y="6071"/>
                    <a:pt x="0" y="6368"/>
                  </a:cubicBezTo>
                  <a:cubicBezTo>
                    <a:pt x="845" y="5767"/>
                    <a:pt x="1575" y="4976"/>
                    <a:pt x="2290" y="4230"/>
                  </a:cubicBezTo>
                  <a:cubicBezTo>
                    <a:pt x="3386" y="3104"/>
                    <a:pt x="4535" y="2032"/>
                    <a:pt x="5600" y="867"/>
                  </a:cubicBezTo>
                  <a:cubicBezTo>
                    <a:pt x="5615" y="860"/>
                    <a:pt x="5623" y="845"/>
                    <a:pt x="5630" y="837"/>
                  </a:cubicBezTo>
                  <a:cubicBezTo>
                    <a:pt x="5684" y="578"/>
                    <a:pt x="5691" y="320"/>
                    <a:pt x="5668" y="61"/>
                  </a:cubicBezTo>
                  <a:cubicBezTo>
                    <a:pt x="5668" y="38"/>
                    <a:pt x="5668" y="15"/>
                    <a:pt x="5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3"/>
            <p:cNvSpPr/>
            <p:nvPr/>
          </p:nvSpPr>
          <p:spPr>
            <a:xfrm rot="865984">
              <a:off x="835347" y="2756816"/>
              <a:ext cx="124496" cy="148002"/>
            </a:xfrm>
            <a:custGeom>
              <a:avLst/>
              <a:gdLst/>
              <a:ahLst/>
              <a:cxnLst/>
              <a:rect l="l" t="t" r="r" b="b"/>
              <a:pathLst>
                <a:path w="2055" h="2443" extrusionOk="0">
                  <a:moveTo>
                    <a:pt x="2054" y="0"/>
                  </a:moveTo>
                  <a:lnTo>
                    <a:pt x="2054" y="0"/>
                  </a:lnTo>
                  <a:cubicBezTo>
                    <a:pt x="1491" y="624"/>
                    <a:pt x="936" y="1263"/>
                    <a:pt x="411" y="1925"/>
                  </a:cubicBezTo>
                  <a:cubicBezTo>
                    <a:pt x="274" y="2092"/>
                    <a:pt x="137" y="2267"/>
                    <a:pt x="0" y="2442"/>
                  </a:cubicBezTo>
                  <a:cubicBezTo>
                    <a:pt x="426" y="2054"/>
                    <a:pt x="852" y="1682"/>
                    <a:pt x="1271" y="1294"/>
                  </a:cubicBezTo>
                  <a:cubicBezTo>
                    <a:pt x="1415" y="1172"/>
                    <a:pt x="1552" y="1043"/>
                    <a:pt x="1689" y="913"/>
                  </a:cubicBezTo>
                  <a:cubicBezTo>
                    <a:pt x="1742" y="738"/>
                    <a:pt x="1803" y="563"/>
                    <a:pt x="1879" y="388"/>
                  </a:cubicBezTo>
                  <a:cubicBezTo>
                    <a:pt x="1932" y="259"/>
                    <a:pt x="1993" y="130"/>
                    <a:pt x="2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1" name="Google Shape;3021;p13"/>
          <p:cNvGrpSpPr/>
          <p:nvPr/>
        </p:nvGrpSpPr>
        <p:grpSpPr>
          <a:xfrm>
            <a:off x="-99322" y="3443191"/>
            <a:ext cx="1638638" cy="1521375"/>
            <a:chOff x="297628" y="2936416"/>
            <a:chExt cx="1638638" cy="1521375"/>
          </a:xfrm>
        </p:grpSpPr>
        <p:sp>
          <p:nvSpPr>
            <p:cNvPr id="3022" name="Google Shape;3022;p13"/>
            <p:cNvSpPr/>
            <p:nvPr/>
          </p:nvSpPr>
          <p:spPr>
            <a:xfrm rot="-539007" flipH="1">
              <a:off x="439438" y="3184277"/>
              <a:ext cx="1414132" cy="1170285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3"/>
            <p:cNvSpPr/>
            <p:nvPr/>
          </p:nvSpPr>
          <p:spPr>
            <a:xfrm rot="-539007" flipH="1">
              <a:off x="374532" y="3036242"/>
              <a:ext cx="1364393" cy="1092193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3"/>
            <p:cNvSpPr/>
            <p:nvPr/>
          </p:nvSpPr>
          <p:spPr>
            <a:xfrm rot="-539007" flipH="1">
              <a:off x="737588" y="3437244"/>
              <a:ext cx="102870" cy="271534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3"/>
            <p:cNvSpPr/>
            <p:nvPr/>
          </p:nvSpPr>
          <p:spPr>
            <a:xfrm rot="-539007" flipH="1">
              <a:off x="789633" y="3207340"/>
              <a:ext cx="229125" cy="375737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3"/>
            <p:cNvSpPr/>
            <p:nvPr/>
          </p:nvSpPr>
          <p:spPr>
            <a:xfrm rot="-539007" flipH="1">
              <a:off x="826054" y="3123915"/>
              <a:ext cx="293646" cy="413965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3"/>
            <p:cNvSpPr/>
            <p:nvPr/>
          </p:nvSpPr>
          <p:spPr>
            <a:xfrm rot="-539007" flipH="1">
              <a:off x="619502" y="3750765"/>
              <a:ext cx="61371" cy="189989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3"/>
            <p:cNvSpPr/>
            <p:nvPr/>
          </p:nvSpPr>
          <p:spPr>
            <a:xfrm rot="-539007" flipH="1">
              <a:off x="1025325" y="3022960"/>
              <a:ext cx="273836" cy="316244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3"/>
            <p:cNvSpPr/>
            <p:nvPr/>
          </p:nvSpPr>
          <p:spPr>
            <a:xfrm rot="-539007" flipH="1">
              <a:off x="967817" y="3364899"/>
              <a:ext cx="39258" cy="63188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3"/>
            <p:cNvSpPr/>
            <p:nvPr/>
          </p:nvSpPr>
          <p:spPr>
            <a:xfrm rot="-539007" flipH="1">
              <a:off x="1086611" y="3057538"/>
              <a:ext cx="85301" cy="86694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3"/>
            <p:cNvSpPr/>
            <p:nvPr/>
          </p:nvSpPr>
          <p:spPr>
            <a:xfrm rot="-539007" flipH="1">
              <a:off x="460967" y="4136174"/>
              <a:ext cx="52647" cy="88997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3"/>
            <p:cNvSpPr/>
            <p:nvPr/>
          </p:nvSpPr>
          <p:spPr>
            <a:xfrm rot="-539007" flipH="1">
              <a:off x="991666" y="3074319"/>
              <a:ext cx="220886" cy="300129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3"/>
            <p:cNvSpPr/>
            <p:nvPr/>
          </p:nvSpPr>
          <p:spPr>
            <a:xfrm rot="-539007" flipH="1">
              <a:off x="1403524" y="2993268"/>
              <a:ext cx="167815" cy="138796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3"/>
            <p:cNvSpPr/>
            <p:nvPr/>
          </p:nvSpPr>
          <p:spPr>
            <a:xfrm rot="-539007" flipH="1">
              <a:off x="1356601" y="2986287"/>
              <a:ext cx="163696" cy="167815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3"/>
            <p:cNvSpPr/>
            <p:nvPr/>
          </p:nvSpPr>
          <p:spPr>
            <a:xfrm rot="-539007" flipH="1">
              <a:off x="1512590" y="2998276"/>
              <a:ext cx="148005" cy="81605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3"/>
            <p:cNvSpPr/>
            <p:nvPr/>
          </p:nvSpPr>
          <p:spPr>
            <a:xfrm rot="-539007" flipH="1">
              <a:off x="1090480" y="3007124"/>
              <a:ext cx="258205" cy="282620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3"/>
            <p:cNvSpPr/>
            <p:nvPr/>
          </p:nvSpPr>
          <p:spPr>
            <a:xfrm rot="-539007" flipH="1">
              <a:off x="1275794" y="2988513"/>
              <a:ext cx="199621" cy="200530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3"/>
            <p:cNvSpPr/>
            <p:nvPr/>
          </p:nvSpPr>
          <p:spPr>
            <a:xfrm rot="-539007" flipH="1">
              <a:off x="552877" y="3973273"/>
              <a:ext cx="23082" cy="97781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3"/>
            <p:cNvSpPr/>
            <p:nvPr/>
          </p:nvSpPr>
          <p:spPr>
            <a:xfrm rot="-539007" flipH="1">
              <a:off x="588441" y="3904273"/>
              <a:ext cx="17569" cy="113472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3"/>
            <p:cNvSpPr/>
            <p:nvPr/>
          </p:nvSpPr>
          <p:spPr>
            <a:xfrm rot="-539007" flipH="1">
              <a:off x="517315" y="4046101"/>
              <a:ext cx="28171" cy="80697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3"/>
            <p:cNvSpPr/>
            <p:nvPr/>
          </p:nvSpPr>
          <p:spPr>
            <a:xfrm rot="-539007" flipH="1">
              <a:off x="1182301" y="2991881"/>
              <a:ext cx="244756" cy="241242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3"/>
            <p:cNvSpPr/>
            <p:nvPr/>
          </p:nvSpPr>
          <p:spPr>
            <a:xfrm rot="-539007" flipH="1">
              <a:off x="682158" y="3592105"/>
              <a:ext cx="76092" cy="236517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3"/>
            <p:cNvSpPr/>
            <p:nvPr/>
          </p:nvSpPr>
          <p:spPr>
            <a:xfrm rot="-539007" flipH="1">
              <a:off x="429233" y="4187969"/>
              <a:ext cx="77001" cy="118985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3"/>
            <p:cNvSpPr/>
            <p:nvPr/>
          </p:nvSpPr>
          <p:spPr>
            <a:xfrm rot="-539007" flipH="1">
              <a:off x="522726" y="3089235"/>
              <a:ext cx="1213662" cy="842166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3"/>
            <p:cNvSpPr/>
            <p:nvPr/>
          </p:nvSpPr>
          <p:spPr>
            <a:xfrm rot="-539007" flipH="1">
              <a:off x="1125406" y="3214633"/>
              <a:ext cx="484483" cy="43378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3"/>
            <p:cNvSpPr/>
            <p:nvPr/>
          </p:nvSpPr>
          <p:spPr>
            <a:xfrm rot="-539007" flipH="1">
              <a:off x="1518080" y="3117713"/>
              <a:ext cx="119955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3"/>
            <p:cNvSpPr/>
            <p:nvPr/>
          </p:nvSpPr>
          <p:spPr>
            <a:xfrm rot="-539007" flipH="1">
              <a:off x="1020834" y="3373287"/>
              <a:ext cx="94086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3"/>
            <p:cNvSpPr/>
            <p:nvPr/>
          </p:nvSpPr>
          <p:spPr>
            <a:xfrm rot="-539007" flipH="1">
              <a:off x="1440750" y="3089213"/>
              <a:ext cx="210708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3"/>
            <p:cNvSpPr/>
            <p:nvPr/>
          </p:nvSpPr>
          <p:spPr>
            <a:xfrm rot="-539007" flipH="1">
              <a:off x="961741" y="3326095"/>
              <a:ext cx="578024" cy="62704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3"/>
            <p:cNvSpPr/>
            <p:nvPr/>
          </p:nvSpPr>
          <p:spPr>
            <a:xfrm rot="-539007" flipH="1">
              <a:off x="760640" y="3594105"/>
              <a:ext cx="411662" cy="71549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3"/>
            <p:cNvSpPr/>
            <p:nvPr/>
          </p:nvSpPr>
          <p:spPr>
            <a:xfrm rot="-539007" flipH="1">
              <a:off x="1567712" y="3050225"/>
              <a:ext cx="88573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3"/>
            <p:cNvSpPr/>
            <p:nvPr/>
          </p:nvSpPr>
          <p:spPr>
            <a:xfrm rot="-539007" flipH="1">
              <a:off x="1052591" y="3296692"/>
              <a:ext cx="387672" cy="27989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3"/>
            <p:cNvSpPr/>
            <p:nvPr/>
          </p:nvSpPr>
          <p:spPr>
            <a:xfrm rot="-539007" flipH="1">
              <a:off x="831766" y="3467105"/>
              <a:ext cx="542522" cy="75184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3"/>
            <p:cNvSpPr/>
            <p:nvPr/>
          </p:nvSpPr>
          <p:spPr>
            <a:xfrm rot="-539007" flipH="1">
              <a:off x="1618177" y="3003180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3"/>
            <p:cNvSpPr/>
            <p:nvPr/>
          </p:nvSpPr>
          <p:spPr>
            <a:xfrm rot="-539007" flipH="1">
              <a:off x="1222381" y="3171687"/>
              <a:ext cx="400152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3"/>
            <p:cNvSpPr/>
            <p:nvPr/>
          </p:nvSpPr>
          <p:spPr>
            <a:xfrm rot="-539007" flipH="1">
              <a:off x="720797" y="3699098"/>
              <a:ext cx="225430" cy="62764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3"/>
            <p:cNvSpPr/>
            <p:nvPr/>
          </p:nvSpPr>
          <p:spPr>
            <a:xfrm rot="-539007" flipH="1">
              <a:off x="640540" y="3878048"/>
              <a:ext cx="86694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3"/>
            <p:cNvSpPr/>
            <p:nvPr/>
          </p:nvSpPr>
          <p:spPr>
            <a:xfrm rot="-539007" flipH="1">
              <a:off x="681228" y="3826576"/>
              <a:ext cx="100023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3"/>
            <p:cNvSpPr/>
            <p:nvPr/>
          </p:nvSpPr>
          <p:spPr>
            <a:xfrm rot="-539007" flipH="1">
              <a:off x="698437" y="3737457"/>
              <a:ext cx="210708" cy="70579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3"/>
            <p:cNvSpPr/>
            <p:nvPr/>
          </p:nvSpPr>
          <p:spPr>
            <a:xfrm rot="-539007" flipH="1">
              <a:off x="591617" y="3966312"/>
              <a:ext cx="54040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3"/>
            <p:cNvSpPr/>
            <p:nvPr/>
          </p:nvSpPr>
          <p:spPr>
            <a:xfrm rot="-539007" flipH="1">
              <a:off x="953250" y="3630557"/>
              <a:ext cx="110201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3"/>
            <p:cNvSpPr/>
            <p:nvPr/>
          </p:nvSpPr>
          <p:spPr>
            <a:xfrm rot="-539007" flipH="1">
              <a:off x="894902" y="3382542"/>
              <a:ext cx="594624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3"/>
            <p:cNvSpPr/>
            <p:nvPr/>
          </p:nvSpPr>
          <p:spPr>
            <a:xfrm rot="-539007" flipH="1">
              <a:off x="869767" y="3499581"/>
              <a:ext cx="461886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4" name="Google Shape;3064;p13"/>
          <p:cNvGrpSpPr/>
          <p:nvPr/>
        </p:nvGrpSpPr>
        <p:grpSpPr>
          <a:xfrm>
            <a:off x="-12138" y="4189273"/>
            <a:ext cx="1368075" cy="954236"/>
            <a:chOff x="384812" y="3682498"/>
            <a:chExt cx="1368075" cy="954236"/>
          </a:xfrm>
        </p:grpSpPr>
        <p:sp>
          <p:nvSpPr>
            <p:cNvPr id="3065" name="Google Shape;3065;p13"/>
            <p:cNvSpPr/>
            <p:nvPr/>
          </p:nvSpPr>
          <p:spPr>
            <a:xfrm flipH="1">
              <a:off x="430431" y="3756591"/>
              <a:ext cx="1322455" cy="880143"/>
            </a:xfrm>
            <a:custGeom>
              <a:avLst/>
              <a:gdLst/>
              <a:ahLst/>
              <a:cxnLst/>
              <a:rect l="l" t="t" r="r" b="b"/>
              <a:pathLst>
                <a:path w="21829" h="14528" extrusionOk="0">
                  <a:moveTo>
                    <a:pt x="4983" y="2492"/>
                  </a:moveTo>
                  <a:cubicBezTo>
                    <a:pt x="5111" y="2533"/>
                    <a:pt x="5240" y="2575"/>
                    <a:pt x="5372" y="2621"/>
                  </a:cubicBezTo>
                  <a:cubicBezTo>
                    <a:pt x="5243" y="2580"/>
                    <a:pt x="5115" y="2535"/>
                    <a:pt x="4983" y="2492"/>
                  </a:cubicBezTo>
                  <a:close/>
                  <a:moveTo>
                    <a:pt x="6042" y="2849"/>
                  </a:moveTo>
                  <a:cubicBezTo>
                    <a:pt x="6125" y="2880"/>
                    <a:pt x="6209" y="2910"/>
                    <a:pt x="6293" y="2948"/>
                  </a:cubicBezTo>
                  <a:cubicBezTo>
                    <a:pt x="6209" y="2918"/>
                    <a:pt x="6125" y="2888"/>
                    <a:pt x="6042" y="2857"/>
                  </a:cubicBezTo>
                  <a:lnTo>
                    <a:pt x="6042" y="2849"/>
                  </a:lnTo>
                  <a:close/>
                  <a:moveTo>
                    <a:pt x="8393" y="3884"/>
                  </a:moveTo>
                  <a:lnTo>
                    <a:pt x="8393" y="3884"/>
                  </a:lnTo>
                  <a:cubicBezTo>
                    <a:pt x="8411" y="3894"/>
                    <a:pt x="8430" y="3903"/>
                    <a:pt x="8449" y="3913"/>
                  </a:cubicBezTo>
                  <a:lnTo>
                    <a:pt x="8449" y="3913"/>
                  </a:lnTo>
                  <a:lnTo>
                    <a:pt x="8393" y="3884"/>
                  </a:lnTo>
                  <a:close/>
                  <a:moveTo>
                    <a:pt x="16457" y="3861"/>
                  </a:moveTo>
                  <a:cubicBezTo>
                    <a:pt x="16472" y="3861"/>
                    <a:pt x="16488" y="3869"/>
                    <a:pt x="16495" y="3869"/>
                  </a:cubicBezTo>
                  <a:lnTo>
                    <a:pt x="16518" y="3869"/>
                  </a:lnTo>
                  <a:lnTo>
                    <a:pt x="16556" y="3884"/>
                  </a:lnTo>
                  <a:lnTo>
                    <a:pt x="16571" y="3892"/>
                  </a:lnTo>
                  <a:lnTo>
                    <a:pt x="16617" y="3907"/>
                  </a:lnTo>
                  <a:lnTo>
                    <a:pt x="16624" y="3915"/>
                  </a:lnTo>
                  <a:lnTo>
                    <a:pt x="16670" y="3945"/>
                  </a:lnTo>
                  <a:cubicBezTo>
                    <a:pt x="16845" y="4067"/>
                    <a:pt x="16974" y="4265"/>
                    <a:pt x="16860" y="4394"/>
                  </a:cubicBezTo>
                  <a:cubicBezTo>
                    <a:pt x="16814" y="4440"/>
                    <a:pt x="16754" y="4465"/>
                    <a:pt x="16694" y="4465"/>
                  </a:cubicBezTo>
                  <a:cubicBezTo>
                    <a:pt x="16665" y="4465"/>
                    <a:pt x="16637" y="4460"/>
                    <a:pt x="16609" y="4447"/>
                  </a:cubicBezTo>
                  <a:cubicBezTo>
                    <a:pt x="16594" y="4447"/>
                    <a:pt x="16579" y="4440"/>
                    <a:pt x="16564" y="4432"/>
                  </a:cubicBezTo>
                  <a:lnTo>
                    <a:pt x="16548" y="4424"/>
                  </a:lnTo>
                  <a:lnTo>
                    <a:pt x="16510" y="4409"/>
                  </a:lnTo>
                  <a:lnTo>
                    <a:pt x="16503" y="4402"/>
                  </a:lnTo>
                  <a:cubicBezTo>
                    <a:pt x="16465" y="4379"/>
                    <a:pt x="16427" y="4356"/>
                    <a:pt x="16389" y="4325"/>
                  </a:cubicBezTo>
                  <a:lnTo>
                    <a:pt x="16373" y="4310"/>
                  </a:lnTo>
                  <a:lnTo>
                    <a:pt x="16351" y="4287"/>
                  </a:lnTo>
                  <a:lnTo>
                    <a:pt x="16328" y="4257"/>
                  </a:lnTo>
                  <a:lnTo>
                    <a:pt x="16313" y="4242"/>
                  </a:lnTo>
                  <a:cubicBezTo>
                    <a:pt x="16297" y="4227"/>
                    <a:pt x="16290" y="4211"/>
                    <a:pt x="16274" y="4196"/>
                  </a:cubicBezTo>
                  <a:cubicBezTo>
                    <a:pt x="16274" y="4189"/>
                    <a:pt x="16274" y="4189"/>
                    <a:pt x="16267" y="4189"/>
                  </a:cubicBezTo>
                  <a:cubicBezTo>
                    <a:pt x="16267" y="4173"/>
                    <a:pt x="16259" y="4158"/>
                    <a:pt x="16252" y="4143"/>
                  </a:cubicBezTo>
                  <a:cubicBezTo>
                    <a:pt x="16252" y="4143"/>
                    <a:pt x="16244" y="4135"/>
                    <a:pt x="16244" y="4135"/>
                  </a:cubicBezTo>
                  <a:cubicBezTo>
                    <a:pt x="16236" y="4097"/>
                    <a:pt x="16229" y="4067"/>
                    <a:pt x="16229" y="4029"/>
                  </a:cubicBezTo>
                  <a:lnTo>
                    <a:pt x="16229" y="4021"/>
                  </a:lnTo>
                  <a:cubicBezTo>
                    <a:pt x="16229" y="4006"/>
                    <a:pt x="16236" y="3998"/>
                    <a:pt x="16236" y="3983"/>
                  </a:cubicBezTo>
                  <a:cubicBezTo>
                    <a:pt x="16236" y="3983"/>
                    <a:pt x="16236" y="3975"/>
                    <a:pt x="16236" y="3975"/>
                  </a:cubicBezTo>
                  <a:cubicBezTo>
                    <a:pt x="16244" y="3953"/>
                    <a:pt x="16252" y="3945"/>
                    <a:pt x="16267" y="3930"/>
                  </a:cubicBezTo>
                  <a:cubicBezTo>
                    <a:pt x="16274" y="3915"/>
                    <a:pt x="16290" y="3899"/>
                    <a:pt x="16305" y="3892"/>
                  </a:cubicBezTo>
                  <a:cubicBezTo>
                    <a:pt x="16313" y="3892"/>
                    <a:pt x="16320" y="3884"/>
                    <a:pt x="16328" y="3877"/>
                  </a:cubicBezTo>
                  <a:lnTo>
                    <a:pt x="16351" y="3869"/>
                  </a:lnTo>
                  <a:cubicBezTo>
                    <a:pt x="16366" y="3869"/>
                    <a:pt x="16373" y="3861"/>
                    <a:pt x="16381" y="3861"/>
                  </a:cubicBezTo>
                  <a:close/>
                  <a:moveTo>
                    <a:pt x="10661" y="3213"/>
                  </a:moveTo>
                  <a:cubicBezTo>
                    <a:pt x="10671" y="3213"/>
                    <a:pt x="10680" y="3214"/>
                    <a:pt x="10690" y="3215"/>
                  </a:cubicBezTo>
                  <a:lnTo>
                    <a:pt x="10705" y="3215"/>
                  </a:lnTo>
                  <a:cubicBezTo>
                    <a:pt x="10721" y="3222"/>
                    <a:pt x="10736" y="3222"/>
                    <a:pt x="10759" y="3230"/>
                  </a:cubicBezTo>
                  <a:lnTo>
                    <a:pt x="10774" y="3230"/>
                  </a:lnTo>
                  <a:cubicBezTo>
                    <a:pt x="10789" y="3238"/>
                    <a:pt x="10804" y="3238"/>
                    <a:pt x="10820" y="3245"/>
                  </a:cubicBezTo>
                  <a:cubicBezTo>
                    <a:pt x="10827" y="3253"/>
                    <a:pt x="10842" y="3260"/>
                    <a:pt x="10850" y="3268"/>
                  </a:cubicBezTo>
                  <a:cubicBezTo>
                    <a:pt x="10888" y="3283"/>
                    <a:pt x="10918" y="3298"/>
                    <a:pt x="10949" y="3321"/>
                  </a:cubicBezTo>
                  <a:cubicBezTo>
                    <a:pt x="11010" y="3374"/>
                    <a:pt x="11055" y="3443"/>
                    <a:pt x="11071" y="3519"/>
                  </a:cubicBezTo>
                  <a:cubicBezTo>
                    <a:pt x="11086" y="3610"/>
                    <a:pt x="11116" y="3694"/>
                    <a:pt x="11139" y="3785"/>
                  </a:cubicBezTo>
                  <a:cubicBezTo>
                    <a:pt x="11177" y="3922"/>
                    <a:pt x="11230" y="4059"/>
                    <a:pt x="11291" y="4204"/>
                  </a:cubicBezTo>
                  <a:cubicBezTo>
                    <a:pt x="11314" y="4265"/>
                    <a:pt x="11314" y="4341"/>
                    <a:pt x="11284" y="4402"/>
                  </a:cubicBezTo>
                  <a:cubicBezTo>
                    <a:pt x="11261" y="4432"/>
                    <a:pt x="11223" y="4462"/>
                    <a:pt x="11185" y="4470"/>
                  </a:cubicBezTo>
                  <a:cubicBezTo>
                    <a:pt x="11169" y="4478"/>
                    <a:pt x="11162" y="4485"/>
                    <a:pt x="11147" y="4485"/>
                  </a:cubicBezTo>
                  <a:cubicBezTo>
                    <a:pt x="11131" y="4485"/>
                    <a:pt x="11116" y="4493"/>
                    <a:pt x="11101" y="4493"/>
                  </a:cubicBezTo>
                  <a:cubicBezTo>
                    <a:pt x="11093" y="4497"/>
                    <a:pt x="11084" y="4499"/>
                    <a:pt x="11074" y="4499"/>
                  </a:cubicBezTo>
                  <a:cubicBezTo>
                    <a:pt x="11065" y="4499"/>
                    <a:pt x="11055" y="4497"/>
                    <a:pt x="11048" y="4493"/>
                  </a:cubicBezTo>
                  <a:lnTo>
                    <a:pt x="11033" y="4493"/>
                  </a:lnTo>
                  <a:cubicBezTo>
                    <a:pt x="10995" y="4493"/>
                    <a:pt x="10956" y="4478"/>
                    <a:pt x="10918" y="4470"/>
                  </a:cubicBezTo>
                  <a:cubicBezTo>
                    <a:pt x="10903" y="4455"/>
                    <a:pt x="10880" y="4447"/>
                    <a:pt x="10865" y="4440"/>
                  </a:cubicBezTo>
                  <a:cubicBezTo>
                    <a:pt x="10789" y="4394"/>
                    <a:pt x="10736" y="4333"/>
                    <a:pt x="10698" y="4257"/>
                  </a:cubicBezTo>
                  <a:cubicBezTo>
                    <a:pt x="10667" y="4189"/>
                    <a:pt x="10637" y="4128"/>
                    <a:pt x="10614" y="4059"/>
                  </a:cubicBezTo>
                  <a:cubicBezTo>
                    <a:pt x="10538" y="3861"/>
                    <a:pt x="10477" y="3656"/>
                    <a:pt x="10424" y="3451"/>
                  </a:cubicBezTo>
                  <a:cubicBezTo>
                    <a:pt x="10416" y="3397"/>
                    <a:pt x="10424" y="3344"/>
                    <a:pt x="10462" y="3298"/>
                  </a:cubicBezTo>
                  <a:cubicBezTo>
                    <a:pt x="10470" y="3291"/>
                    <a:pt x="10477" y="3276"/>
                    <a:pt x="10492" y="3268"/>
                  </a:cubicBezTo>
                  <a:cubicBezTo>
                    <a:pt x="10539" y="3235"/>
                    <a:pt x="10597" y="3213"/>
                    <a:pt x="10661" y="3213"/>
                  </a:cubicBezTo>
                  <a:close/>
                  <a:moveTo>
                    <a:pt x="10006" y="4782"/>
                  </a:moveTo>
                  <a:lnTo>
                    <a:pt x="10006" y="4782"/>
                  </a:lnTo>
                  <a:cubicBezTo>
                    <a:pt x="10150" y="4866"/>
                    <a:pt x="10295" y="4949"/>
                    <a:pt x="10432" y="5041"/>
                  </a:cubicBezTo>
                  <a:cubicBezTo>
                    <a:pt x="10287" y="4949"/>
                    <a:pt x="10150" y="4866"/>
                    <a:pt x="10006" y="4782"/>
                  </a:cubicBezTo>
                  <a:close/>
                  <a:moveTo>
                    <a:pt x="9407" y="5073"/>
                  </a:moveTo>
                  <a:cubicBezTo>
                    <a:pt x="9425" y="5073"/>
                    <a:pt x="9442" y="5075"/>
                    <a:pt x="9458" y="5079"/>
                  </a:cubicBezTo>
                  <a:cubicBezTo>
                    <a:pt x="9473" y="5079"/>
                    <a:pt x="9488" y="5079"/>
                    <a:pt x="9503" y="5086"/>
                  </a:cubicBezTo>
                  <a:lnTo>
                    <a:pt x="9587" y="5117"/>
                  </a:lnTo>
                  <a:cubicBezTo>
                    <a:pt x="9633" y="5147"/>
                    <a:pt x="9678" y="5185"/>
                    <a:pt x="9709" y="5231"/>
                  </a:cubicBezTo>
                  <a:lnTo>
                    <a:pt x="9747" y="5292"/>
                  </a:lnTo>
                  <a:cubicBezTo>
                    <a:pt x="9762" y="5322"/>
                    <a:pt x="9770" y="5360"/>
                    <a:pt x="9762" y="5391"/>
                  </a:cubicBezTo>
                  <a:cubicBezTo>
                    <a:pt x="9770" y="5429"/>
                    <a:pt x="9754" y="5459"/>
                    <a:pt x="9739" y="5489"/>
                  </a:cubicBezTo>
                  <a:cubicBezTo>
                    <a:pt x="9724" y="5520"/>
                    <a:pt x="9701" y="5543"/>
                    <a:pt x="9671" y="5558"/>
                  </a:cubicBezTo>
                  <a:cubicBezTo>
                    <a:pt x="9640" y="5573"/>
                    <a:pt x="9610" y="5588"/>
                    <a:pt x="9572" y="5588"/>
                  </a:cubicBezTo>
                  <a:lnTo>
                    <a:pt x="9359" y="5619"/>
                  </a:lnTo>
                  <a:cubicBezTo>
                    <a:pt x="9337" y="5622"/>
                    <a:pt x="9316" y="5624"/>
                    <a:pt x="9295" y="5624"/>
                  </a:cubicBezTo>
                  <a:cubicBezTo>
                    <a:pt x="9266" y="5624"/>
                    <a:pt x="9238" y="5620"/>
                    <a:pt x="9207" y="5611"/>
                  </a:cubicBezTo>
                  <a:lnTo>
                    <a:pt x="9131" y="5581"/>
                  </a:lnTo>
                  <a:cubicBezTo>
                    <a:pt x="9085" y="5550"/>
                    <a:pt x="9039" y="5520"/>
                    <a:pt x="9009" y="5474"/>
                  </a:cubicBezTo>
                  <a:lnTo>
                    <a:pt x="8971" y="5406"/>
                  </a:lnTo>
                  <a:cubicBezTo>
                    <a:pt x="8956" y="5375"/>
                    <a:pt x="8948" y="5345"/>
                    <a:pt x="8956" y="5314"/>
                  </a:cubicBezTo>
                  <a:cubicBezTo>
                    <a:pt x="8948" y="5276"/>
                    <a:pt x="8956" y="5246"/>
                    <a:pt x="8971" y="5216"/>
                  </a:cubicBezTo>
                  <a:cubicBezTo>
                    <a:pt x="8986" y="5185"/>
                    <a:pt x="9009" y="5162"/>
                    <a:pt x="9039" y="5147"/>
                  </a:cubicBezTo>
                  <a:cubicBezTo>
                    <a:pt x="9070" y="5124"/>
                    <a:pt x="9100" y="5117"/>
                    <a:pt x="9138" y="5109"/>
                  </a:cubicBezTo>
                  <a:lnTo>
                    <a:pt x="9351" y="5079"/>
                  </a:lnTo>
                  <a:cubicBezTo>
                    <a:pt x="9370" y="5075"/>
                    <a:pt x="9389" y="5073"/>
                    <a:pt x="9407" y="5073"/>
                  </a:cubicBezTo>
                  <a:close/>
                  <a:moveTo>
                    <a:pt x="14391" y="8979"/>
                  </a:moveTo>
                  <a:cubicBezTo>
                    <a:pt x="14427" y="8979"/>
                    <a:pt x="14461" y="8986"/>
                    <a:pt x="14494" y="8997"/>
                  </a:cubicBezTo>
                  <a:lnTo>
                    <a:pt x="14570" y="9027"/>
                  </a:lnTo>
                  <a:cubicBezTo>
                    <a:pt x="14608" y="9050"/>
                    <a:pt x="14646" y="9088"/>
                    <a:pt x="14677" y="9126"/>
                  </a:cubicBezTo>
                  <a:cubicBezTo>
                    <a:pt x="14684" y="9134"/>
                    <a:pt x="14692" y="9134"/>
                    <a:pt x="14692" y="9141"/>
                  </a:cubicBezTo>
                  <a:lnTo>
                    <a:pt x="14730" y="9217"/>
                  </a:lnTo>
                  <a:lnTo>
                    <a:pt x="14730" y="9225"/>
                  </a:lnTo>
                  <a:cubicBezTo>
                    <a:pt x="14738" y="9248"/>
                    <a:pt x="14745" y="9271"/>
                    <a:pt x="14745" y="9293"/>
                  </a:cubicBezTo>
                  <a:cubicBezTo>
                    <a:pt x="14745" y="9301"/>
                    <a:pt x="14745" y="9316"/>
                    <a:pt x="14745" y="9324"/>
                  </a:cubicBezTo>
                  <a:cubicBezTo>
                    <a:pt x="14753" y="9339"/>
                    <a:pt x="14753" y="9354"/>
                    <a:pt x="14745" y="9370"/>
                  </a:cubicBezTo>
                  <a:cubicBezTo>
                    <a:pt x="14745" y="9385"/>
                    <a:pt x="14738" y="9400"/>
                    <a:pt x="14730" y="9423"/>
                  </a:cubicBezTo>
                  <a:cubicBezTo>
                    <a:pt x="14722" y="9453"/>
                    <a:pt x="14700" y="9476"/>
                    <a:pt x="14669" y="9499"/>
                  </a:cubicBezTo>
                  <a:cubicBezTo>
                    <a:pt x="14639" y="9522"/>
                    <a:pt x="14608" y="9537"/>
                    <a:pt x="14570" y="9537"/>
                  </a:cubicBezTo>
                  <a:cubicBezTo>
                    <a:pt x="14532" y="9545"/>
                    <a:pt x="14494" y="9560"/>
                    <a:pt x="14464" y="9567"/>
                  </a:cubicBezTo>
                  <a:lnTo>
                    <a:pt x="14380" y="9598"/>
                  </a:lnTo>
                  <a:cubicBezTo>
                    <a:pt x="14352" y="9615"/>
                    <a:pt x="14319" y="9623"/>
                    <a:pt x="14285" y="9623"/>
                  </a:cubicBezTo>
                  <a:cubicBezTo>
                    <a:pt x="14274" y="9623"/>
                    <a:pt x="14262" y="9622"/>
                    <a:pt x="14251" y="9621"/>
                  </a:cubicBezTo>
                  <a:lnTo>
                    <a:pt x="14175" y="9613"/>
                  </a:lnTo>
                  <a:cubicBezTo>
                    <a:pt x="14121" y="9590"/>
                    <a:pt x="14076" y="9567"/>
                    <a:pt x="14038" y="9529"/>
                  </a:cubicBezTo>
                  <a:cubicBezTo>
                    <a:pt x="14023" y="9506"/>
                    <a:pt x="14000" y="9491"/>
                    <a:pt x="13984" y="9468"/>
                  </a:cubicBezTo>
                  <a:cubicBezTo>
                    <a:pt x="13969" y="9446"/>
                    <a:pt x="13954" y="9423"/>
                    <a:pt x="13946" y="9400"/>
                  </a:cubicBezTo>
                  <a:cubicBezTo>
                    <a:pt x="13946" y="9385"/>
                    <a:pt x="13946" y="9377"/>
                    <a:pt x="13946" y="9362"/>
                  </a:cubicBezTo>
                  <a:cubicBezTo>
                    <a:pt x="13939" y="9347"/>
                    <a:pt x="13931" y="9331"/>
                    <a:pt x="13931" y="9309"/>
                  </a:cubicBezTo>
                  <a:cubicBezTo>
                    <a:pt x="13931" y="9293"/>
                    <a:pt x="13931" y="9278"/>
                    <a:pt x="13931" y="9263"/>
                  </a:cubicBezTo>
                  <a:cubicBezTo>
                    <a:pt x="13931" y="9225"/>
                    <a:pt x="13946" y="9195"/>
                    <a:pt x="13969" y="9164"/>
                  </a:cubicBezTo>
                  <a:cubicBezTo>
                    <a:pt x="13969" y="9164"/>
                    <a:pt x="13969" y="9157"/>
                    <a:pt x="13977" y="9149"/>
                  </a:cubicBezTo>
                  <a:cubicBezTo>
                    <a:pt x="13992" y="9126"/>
                    <a:pt x="14015" y="9111"/>
                    <a:pt x="14038" y="9096"/>
                  </a:cubicBezTo>
                  <a:cubicBezTo>
                    <a:pt x="14083" y="9073"/>
                    <a:pt x="14129" y="9058"/>
                    <a:pt x="14175" y="9042"/>
                  </a:cubicBezTo>
                  <a:cubicBezTo>
                    <a:pt x="14220" y="9020"/>
                    <a:pt x="14258" y="9012"/>
                    <a:pt x="14304" y="9004"/>
                  </a:cubicBezTo>
                  <a:lnTo>
                    <a:pt x="14350" y="8982"/>
                  </a:lnTo>
                  <a:cubicBezTo>
                    <a:pt x="14364" y="8979"/>
                    <a:pt x="14378" y="8979"/>
                    <a:pt x="14391" y="8979"/>
                  </a:cubicBezTo>
                  <a:close/>
                  <a:moveTo>
                    <a:pt x="18998" y="10031"/>
                  </a:moveTo>
                  <a:lnTo>
                    <a:pt x="19021" y="10039"/>
                  </a:lnTo>
                  <a:cubicBezTo>
                    <a:pt x="19029" y="10039"/>
                    <a:pt x="19036" y="10039"/>
                    <a:pt x="19044" y="10047"/>
                  </a:cubicBezTo>
                  <a:lnTo>
                    <a:pt x="19067" y="10054"/>
                  </a:lnTo>
                  <a:lnTo>
                    <a:pt x="19097" y="10069"/>
                  </a:lnTo>
                  <a:lnTo>
                    <a:pt x="19127" y="10085"/>
                  </a:lnTo>
                  <a:lnTo>
                    <a:pt x="19143" y="10100"/>
                  </a:lnTo>
                  <a:cubicBezTo>
                    <a:pt x="19310" y="10222"/>
                    <a:pt x="19424" y="10480"/>
                    <a:pt x="19264" y="10602"/>
                  </a:cubicBezTo>
                  <a:cubicBezTo>
                    <a:pt x="19226" y="10633"/>
                    <a:pt x="19182" y="10647"/>
                    <a:pt x="19138" y="10647"/>
                  </a:cubicBezTo>
                  <a:cubicBezTo>
                    <a:pt x="19042" y="10647"/>
                    <a:pt x="18939" y="10584"/>
                    <a:pt x="18861" y="10496"/>
                  </a:cubicBezTo>
                  <a:cubicBezTo>
                    <a:pt x="18823" y="10450"/>
                    <a:pt x="18793" y="10397"/>
                    <a:pt x="18778" y="10336"/>
                  </a:cubicBezTo>
                  <a:lnTo>
                    <a:pt x="18778" y="10328"/>
                  </a:lnTo>
                  <a:cubicBezTo>
                    <a:pt x="18770" y="10313"/>
                    <a:pt x="18770" y="10305"/>
                    <a:pt x="18762" y="10290"/>
                  </a:cubicBezTo>
                  <a:cubicBezTo>
                    <a:pt x="18762" y="10282"/>
                    <a:pt x="18762" y="10275"/>
                    <a:pt x="18762" y="10267"/>
                  </a:cubicBezTo>
                  <a:cubicBezTo>
                    <a:pt x="18762" y="10260"/>
                    <a:pt x="18762" y="10252"/>
                    <a:pt x="18762" y="10244"/>
                  </a:cubicBezTo>
                  <a:cubicBezTo>
                    <a:pt x="18762" y="10237"/>
                    <a:pt x="18762" y="10222"/>
                    <a:pt x="18762" y="10214"/>
                  </a:cubicBezTo>
                  <a:cubicBezTo>
                    <a:pt x="18762" y="10206"/>
                    <a:pt x="18762" y="10206"/>
                    <a:pt x="18762" y="10199"/>
                  </a:cubicBezTo>
                  <a:cubicBezTo>
                    <a:pt x="18762" y="10184"/>
                    <a:pt x="18762" y="10176"/>
                    <a:pt x="18770" y="10161"/>
                  </a:cubicBezTo>
                  <a:cubicBezTo>
                    <a:pt x="18770" y="10161"/>
                    <a:pt x="18770" y="10153"/>
                    <a:pt x="18770" y="10153"/>
                  </a:cubicBezTo>
                  <a:cubicBezTo>
                    <a:pt x="18770" y="10138"/>
                    <a:pt x="18778" y="10123"/>
                    <a:pt x="18785" y="10115"/>
                  </a:cubicBezTo>
                  <a:cubicBezTo>
                    <a:pt x="18800" y="10100"/>
                    <a:pt x="18808" y="10085"/>
                    <a:pt x="18823" y="10069"/>
                  </a:cubicBezTo>
                  <a:cubicBezTo>
                    <a:pt x="18838" y="10062"/>
                    <a:pt x="18854" y="10054"/>
                    <a:pt x="18869" y="10047"/>
                  </a:cubicBezTo>
                  <a:lnTo>
                    <a:pt x="18892" y="10039"/>
                  </a:lnTo>
                  <a:lnTo>
                    <a:pt x="18914" y="10031"/>
                  </a:lnTo>
                  <a:close/>
                  <a:moveTo>
                    <a:pt x="17020" y="10602"/>
                  </a:moveTo>
                  <a:cubicBezTo>
                    <a:pt x="17180" y="10769"/>
                    <a:pt x="17332" y="10944"/>
                    <a:pt x="17492" y="11119"/>
                  </a:cubicBezTo>
                  <a:cubicBezTo>
                    <a:pt x="17332" y="10944"/>
                    <a:pt x="17180" y="10777"/>
                    <a:pt x="17020" y="10602"/>
                  </a:cubicBezTo>
                  <a:close/>
                  <a:moveTo>
                    <a:pt x="9909" y="1"/>
                  </a:moveTo>
                  <a:cubicBezTo>
                    <a:pt x="9650" y="1"/>
                    <a:pt x="9391" y="7"/>
                    <a:pt x="9131" y="19"/>
                  </a:cubicBezTo>
                  <a:cubicBezTo>
                    <a:pt x="9016" y="19"/>
                    <a:pt x="8895" y="27"/>
                    <a:pt x="8781" y="35"/>
                  </a:cubicBezTo>
                  <a:lnTo>
                    <a:pt x="8841" y="156"/>
                  </a:lnTo>
                  <a:cubicBezTo>
                    <a:pt x="9146" y="757"/>
                    <a:pt x="9336" y="1358"/>
                    <a:pt x="9298" y="1906"/>
                  </a:cubicBezTo>
                  <a:cubicBezTo>
                    <a:pt x="9298" y="1906"/>
                    <a:pt x="9298" y="1914"/>
                    <a:pt x="9298" y="1914"/>
                  </a:cubicBezTo>
                  <a:cubicBezTo>
                    <a:pt x="9274" y="2121"/>
                    <a:pt x="9088" y="2221"/>
                    <a:pt x="8874" y="2221"/>
                  </a:cubicBezTo>
                  <a:cubicBezTo>
                    <a:pt x="8821" y="2221"/>
                    <a:pt x="8766" y="2215"/>
                    <a:pt x="8712" y="2203"/>
                  </a:cubicBezTo>
                  <a:lnTo>
                    <a:pt x="8689" y="2195"/>
                  </a:lnTo>
                  <a:lnTo>
                    <a:pt x="8636" y="2180"/>
                  </a:lnTo>
                  <a:lnTo>
                    <a:pt x="8606" y="2172"/>
                  </a:lnTo>
                  <a:lnTo>
                    <a:pt x="8552" y="2150"/>
                  </a:lnTo>
                  <a:lnTo>
                    <a:pt x="8530" y="2142"/>
                  </a:lnTo>
                  <a:cubicBezTo>
                    <a:pt x="8484" y="2119"/>
                    <a:pt x="8438" y="2089"/>
                    <a:pt x="8393" y="2058"/>
                  </a:cubicBezTo>
                  <a:lnTo>
                    <a:pt x="8377" y="2043"/>
                  </a:lnTo>
                  <a:cubicBezTo>
                    <a:pt x="8362" y="2028"/>
                    <a:pt x="8347" y="2013"/>
                    <a:pt x="8332" y="2005"/>
                  </a:cubicBezTo>
                  <a:lnTo>
                    <a:pt x="8309" y="1982"/>
                  </a:lnTo>
                  <a:cubicBezTo>
                    <a:pt x="8294" y="1967"/>
                    <a:pt x="8271" y="1944"/>
                    <a:pt x="8256" y="1921"/>
                  </a:cubicBezTo>
                  <a:cubicBezTo>
                    <a:pt x="8202" y="1853"/>
                    <a:pt x="8157" y="1784"/>
                    <a:pt x="8103" y="1708"/>
                  </a:cubicBezTo>
                  <a:lnTo>
                    <a:pt x="8035" y="1602"/>
                  </a:lnTo>
                  <a:cubicBezTo>
                    <a:pt x="7997" y="1541"/>
                    <a:pt x="7959" y="1488"/>
                    <a:pt x="7921" y="1427"/>
                  </a:cubicBezTo>
                  <a:cubicBezTo>
                    <a:pt x="7677" y="1046"/>
                    <a:pt x="7434" y="651"/>
                    <a:pt x="7061" y="316"/>
                  </a:cubicBezTo>
                  <a:cubicBezTo>
                    <a:pt x="7031" y="293"/>
                    <a:pt x="6993" y="263"/>
                    <a:pt x="6962" y="240"/>
                  </a:cubicBezTo>
                  <a:lnTo>
                    <a:pt x="6955" y="240"/>
                  </a:lnTo>
                  <a:cubicBezTo>
                    <a:pt x="6521" y="308"/>
                    <a:pt x="6103" y="385"/>
                    <a:pt x="5677" y="476"/>
                  </a:cubicBezTo>
                  <a:lnTo>
                    <a:pt x="5608" y="491"/>
                  </a:lnTo>
                  <a:cubicBezTo>
                    <a:pt x="5372" y="537"/>
                    <a:pt x="5136" y="590"/>
                    <a:pt x="4908" y="643"/>
                  </a:cubicBezTo>
                  <a:cubicBezTo>
                    <a:pt x="4764" y="681"/>
                    <a:pt x="4611" y="719"/>
                    <a:pt x="4467" y="757"/>
                  </a:cubicBezTo>
                  <a:lnTo>
                    <a:pt x="4124" y="841"/>
                  </a:lnTo>
                  <a:lnTo>
                    <a:pt x="3782" y="932"/>
                  </a:lnTo>
                  <a:cubicBezTo>
                    <a:pt x="3600" y="978"/>
                    <a:pt x="3417" y="1024"/>
                    <a:pt x="3234" y="1069"/>
                  </a:cubicBezTo>
                  <a:cubicBezTo>
                    <a:pt x="3006" y="1122"/>
                    <a:pt x="2778" y="1176"/>
                    <a:pt x="2550" y="1229"/>
                  </a:cubicBezTo>
                  <a:cubicBezTo>
                    <a:pt x="2397" y="1259"/>
                    <a:pt x="2245" y="1290"/>
                    <a:pt x="2093" y="1320"/>
                  </a:cubicBezTo>
                  <a:cubicBezTo>
                    <a:pt x="1850" y="1358"/>
                    <a:pt x="1606" y="1396"/>
                    <a:pt x="1363" y="1419"/>
                  </a:cubicBezTo>
                  <a:cubicBezTo>
                    <a:pt x="1249" y="1427"/>
                    <a:pt x="1142" y="1434"/>
                    <a:pt x="1036" y="1442"/>
                  </a:cubicBezTo>
                  <a:lnTo>
                    <a:pt x="1013" y="1442"/>
                  </a:lnTo>
                  <a:cubicBezTo>
                    <a:pt x="914" y="1442"/>
                    <a:pt x="823" y="1450"/>
                    <a:pt x="724" y="1450"/>
                  </a:cubicBezTo>
                  <a:lnTo>
                    <a:pt x="648" y="1450"/>
                  </a:lnTo>
                  <a:cubicBezTo>
                    <a:pt x="564" y="1450"/>
                    <a:pt x="488" y="1450"/>
                    <a:pt x="397" y="1442"/>
                  </a:cubicBezTo>
                  <a:lnTo>
                    <a:pt x="320" y="1442"/>
                  </a:lnTo>
                  <a:cubicBezTo>
                    <a:pt x="222" y="1442"/>
                    <a:pt x="107" y="1434"/>
                    <a:pt x="1" y="1419"/>
                  </a:cubicBezTo>
                  <a:lnTo>
                    <a:pt x="1" y="1419"/>
                  </a:lnTo>
                  <a:cubicBezTo>
                    <a:pt x="244" y="1457"/>
                    <a:pt x="480" y="1503"/>
                    <a:pt x="724" y="1541"/>
                  </a:cubicBezTo>
                  <a:cubicBezTo>
                    <a:pt x="480" y="1510"/>
                    <a:pt x="237" y="1488"/>
                    <a:pt x="1" y="1465"/>
                  </a:cubicBezTo>
                  <a:lnTo>
                    <a:pt x="1" y="1465"/>
                  </a:lnTo>
                  <a:cubicBezTo>
                    <a:pt x="168" y="1488"/>
                    <a:pt x="336" y="1526"/>
                    <a:pt x="503" y="1571"/>
                  </a:cubicBezTo>
                  <a:cubicBezTo>
                    <a:pt x="572" y="1587"/>
                    <a:pt x="632" y="1609"/>
                    <a:pt x="701" y="1632"/>
                  </a:cubicBezTo>
                  <a:lnTo>
                    <a:pt x="769" y="1655"/>
                  </a:lnTo>
                  <a:cubicBezTo>
                    <a:pt x="807" y="1670"/>
                    <a:pt x="853" y="1685"/>
                    <a:pt x="899" y="1701"/>
                  </a:cubicBezTo>
                  <a:lnTo>
                    <a:pt x="967" y="1731"/>
                  </a:lnTo>
                  <a:cubicBezTo>
                    <a:pt x="1013" y="1746"/>
                    <a:pt x="1066" y="1769"/>
                    <a:pt x="1104" y="1784"/>
                  </a:cubicBezTo>
                  <a:lnTo>
                    <a:pt x="1173" y="1815"/>
                  </a:lnTo>
                  <a:cubicBezTo>
                    <a:pt x="1226" y="1838"/>
                    <a:pt x="1279" y="1868"/>
                    <a:pt x="1325" y="1891"/>
                  </a:cubicBezTo>
                  <a:lnTo>
                    <a:pt x="1401" y="1929"/>
                  </a:lnTo>
                  <a:lnTo>
                    <a:pt x="1507" y="1990"/>
                  </a:lnTo>
                  <a:lnTo>
                    <a:pt x="1583" y="2028"/>
                  </a:lnTo>
                  <a:lnTo>
                    <a:pt x="1690" y="2096"/>
                  </a:lnTo>
                  <a:lnTo>
                    <a:pt x="1751" y="2134"/>
                  </a:lnTo>
                  <a:cubicBezTo>
                    <a:pt x="1926" y="2241"/>
                    <a:pt x="2101" y="2363"/>
                    <a:pt x="2260" y="2492"/>
                  </a:cubicBezTo>
                  <a:cubicBezTo>
                    <a:pt x="2314" y="2538"/>
                    <a:pt x="2367" y="2576"/>
                    <a:pt x="2420" y="2621"/>
                  </a:cubicBezTo>
                  <a:cubicBezTo>
                    <a:pt x="2474" y="2667"/>
                    <a:pt x="2519" y="2713"/>
                    <a:pt x="2572" y="2751"/>
                  </a:cubicBezTo>
                  <a:cubicBezTo>
                    <a:pt x="2725" y="2888"/>
                    <a:pt x="2862" y="3017"/>
                    <a:pt x="2998" y="3154"/>
                  </a:cubicBezTo>
                  <a:cubicBezTo>
                    <a:pt x="3082" y="3245"/>
                    <a:pt x="3166" y="3329"/>
                    <a:pt x="3242" y="3420"/>
                  </a:cubicBezTo>
                  <a:lnTo>
                    <a:pt x="3341" y="3527"/>
                  </a:lnTo>
                  <a:cubicBezTo>
                    <a:pt x="3432" y="3633"/>
                    <a:pt x="3531" y="3740"/>
                    <a:pt x="3622" y="3846"/>
                  </a:cubicBezTo>
                  <a:cubicBezTo>
                    <a:pt x="3767" y="4014"/>
                    <a:pt x="3911" y="4189"/>
                    <a:pt x="4048" y="4363"/>
                  </a:cubicBezTo>
                  <a:cubicBezTo>
                    <a:pt x="4170" y="4508"/>
                    <a:pt x="4292" y="4660"/>
                    <a:pt x="4406" y="4820"/>
                  </a:cubicBezTo>
                  <a:lnTo>
                    <a:pt x="4512" y="4957"/>
                  </a:lnTo>
                  <a:cubicBezTo>
                    <a:pt x="4687" y="5193"/>
                    <a:pt x="4862" y="5436"/>
                    <a:pt x="5030" y="5672"/>
                  </a:cubicBezTo>
                  <a:cubicBezTo>
                    <a:pt x="5471" y="5573"/>
                    <a:pt x="5988" y="5284"/>
                    <a:pt x="6453" y="5056"/>
                  </a:cubicBezTo>
                  <a:lnTo>
                    <a:pt x="6483" y="5041"/>
                  </a:lnTo>
                  <a:lnTo>
                    <a:pt x="6506" y="5033"/>
                  </a:lnTo>
                  <a:cubicBezTo>
                    <a:pt x="6719" y="4919"/>
                    <a:pt x="6939" y="4835"/>
                    <a:pt x="7175" y="4774"/>
                  </a:cubicBezTo>
                  <a:cubicBezTo>
                    <a:pt x="7198" y="4774"/>
                    <a:pt x="7221" y="4767"/>
                    <a:pt x="7244" y="4767"/>
                  </a:cubicBezTo>
                  <a:lnTo>
                    <a:pt x="7327" y="4767"/>
                  </a:lnTo>
                  <a:cubicBezTo>
                    <a:pt x="7350" y="4767"/>
                    <a:pt x="7365" y="4774"/>
                    <a:pt x="7388" y="4774"/>
                  </a:cubicBezTo>
                  <a:cubicBezTo>
                    <a:pt x="7396" y="4774"/>
                    <a:pt x="7411" y="4782"/>
                    <a:pt x="7419" y="4782"/>
                  </a:cubicBezTo>
                  <a:lnTo>
                    <a:pt x="7449" y="4790"/>
                  </a:lnTo>
                  <a:cubicBezTo>
                    <a:pt x="7457" y="4797"/>
                    <a:pt x="7464" y="4797"/>
                    <a:pt x="7472" y="4805"/>
                  </a:cubicBezTo>
                  <a:cubicBezTo>
                    <a:pt x="7480" y="4812"/>
                    <a:pt x="7487" y="4812"/>
                    <a:pt x="7502" y="4820"/>
                  </a:cubicBezTo>
                  <a:lnTo>
                    <a:pt x="7518" y="4835"/>
                  </a:lnTo>
                  <a:cubicBezTo>
                    <a:pt x="7533" y="4843"/>
                    <a:pt x="7540" y="4850"/>
                    <a:pt x="7548" y="4866"/>
                  </a:cubicBezTo>
                  <a:lnTo>
                    <a:pt x="7563" y="4873"/>
                  </a:lnTo>
                  <a:cubicBezTo>
                    <a:pt x="7647" y="4965"/>
                    <a:pt x="7685" y="5147"/>
                    <a:pt x="7662" y="5421"/>
                  </a:cubicBezTo>
                  <a:cubicBezTo>
                    <a:pt x="7655" y="5459"/>
                    <a:pt x="7639" y="5497"/>
                    <a:pt x="7624" y="5535"/>
                  </a:cubicBezTo>
                  <a:cubicBezTo>
                    <a:pt x="7609" y="5566"/>
                    <a:pt x="7594" y="5596"/>
                    <a:pt x="7571" y="5626"/>
                  </a:cubicBezTo>
                  <a:cubicBezTo>
                    <a:pt x="7571" y="5634"/>
                    <a:pt x="7571" y="5642"/>
                    <a:pt x="7563" y="5649"/>
                  </a:cubicBezTo>
                  <a:cubicBezTo>
                    <a:pt x="7548" y="5672"/>
                    <a:pt x="7525" y="5702"/>
                    <a:pt x="7510" y="5725"/>
                  </a:cubicBezTo>
                  <a:lnTo>
                    <a:pt x="7495" y="5741"/>
                  </a:lnTo>
                  <a:cubicBezTo>
                    <a:pt x="7472" y="5771"/>
                    <a:pt x="7449" y="5794"/>
                    <a:pt x="7426" y="5817"/>
                  </a:cubicBezTo>
                  <a:lnTo>
                    <a:pt x="7404" y="5832"/>
                  </a:lnTo>
                  <a:cubicBezTo>
                    <a:pt x="7381" y="5855"/>
                    <a:pt x="7358" y="5877"/>
                    <a:pt x="7335" y="5900"/>
                  </a:cubicBezTo>
                  <a:cubicBezTo>
                    <a:pt x="7305" y="5923"/>
                    <a:pt x="7267" y="5954"/>
                    <a:pt x="7236" y="5976"/>
                  </a:cubicBezTo>
                  <a:cubicBezTo>
                    <a:pt x="7236" y="5976"/>
                    <a:pt x="7229" y="5984"/>
                    <a:pt x="7229" y="5984"/>
                  </a:cubicBezTo>
                  <a:cubicBezTo>
                    <a:pt x="7168" y="6030"/>
                    <a:pt x="7099" y="6075"/>
                    <a:pt x="7031" y="6113"/>
                  </a:cubicBezTo>
                  <a:cubicBezTo>
                    <a:pt x="6658" y="6342"/>
                    <a:pt x="6186" y="6547"/>
                    <a:pt x="5806" y="6813"/>
                  </a:cubicBezTo>
                  <a:cubicBezTo>
                    <a:pt x="6118" y="7293"/>
                    <a:pt x="6414" y="7757"/>
                    <a:pt x="6719" y="8228"/>
                  </a:cubicBezTo>
                  <a:cubicBezTo>
                    <a:pt x="6772" y="8312"/>
                    <a:pt x="6833" y="8388"/>
                    <a:pt x="6886" y="8472"/>
                  </a:cubicBezTo>
                  <a:lnTo>
                    <a:pt x="6894" y="8487"/>
                  </a:lnTo>
                  <a:cubicBezTo>
                    <a:pt x="7084" y="8776"/>
                    <a:pt x="7274" y="9065"/>
                    <a:pt x="7472" y="9347"/>
                  </a:cubicBezTo>
                  <a:cubicBezTo>
                    <a:pt x="7944" y="9157"/>
                    <a:pt x="8355" y="8860"/>
                    <a:pt x="8773" y="8571"/>
                  </a:cubicBezTo>
                  <a:cubicBezTo>
                    <a:pt x="9100" y="8327"/>
                    <a:pt x="9458" y="8114"/>
                    <a:pt x="9830" y="7932"/>
                  </a:cubicBezTo>
                  <a:lnTo>
                    <a:pt x="9853" y="7924"/>
                  </a:lnTo>
                  <a:lnTo>
                    <a:pt x="9945" y="7878"/>
                  </a:lnTo>
                  <a:cubicBezTo>
                    <a:pt x="10308" y="7728"/>
                    <a:pt x="10698" y="7648"/>
                    <a:pt x="11091" y="7648"/>
                  </a:cubicBezTo>
                  <a:cubicBezTo>
                    <a:pt x="11216" y="7648"/>
                    <a:pt x="11341" y="7656"/>
                    <a:pt x="11466" y="7673"/>
                  </a:cubicBezTo>
                  <a:cubicBezTo>
                    <a:pt x="11550" y="7696"/>
                    <a:pt x="11634" y="7726"/>
                    <a:pt x="11710" y="7779"/>
                  </a:cubicBezTo>
                  <a:cubicBezTo>
                    <a:pt x="11915" y="7901"/>
                    <a:pt x="12082" y="8069"/>
                    <a:pt x="12204" y="8274"/>
                  </a:cubicBezTo>
                  <a:cubicBezTo>
                    <a:pt x="12219" y="8304"/>
                    <a:pt x="12235" y="8335"/>
                    <a:pt x="12250" y="8365"/>
                  </a:cubicBezTo>
                  <a:cubicBezTo>
                    <a:pt x="12257" y="8373"/>
                    <a:pt x="12257" y="8388"/>
                    <a:pt x="12265" y="8396"/>
                  </a:cubicBezTo>
                  <a:cubicBezTo>
                    <a:pt x="12280" y="8426"/>
                    <a:pt x="12295" y="8464"/>
                    <a:pt x="12303" y="8495"/>
                  </a:cubicBezTo>
                  <a:cubicBezTo>
                    <a:pt x="12402" y="8784"/>
                    <a:pt x="12318" y="9027"/>
                    <a:pt x="11885" y="9035"/>
                  </a:cubicBezTo>
                  <a:cubicBezTo>
                    <a:pt x="11556" y="9024"/>
                    <a:pt x="11202" y="9013"/>
                    <a:pt x="10842" y="9013"/>
                  </a:cubicBezTo>
                  <a:cubicBezTo>
                    <a:pt x="10452" y="9013"/>
                    <a:pt x="10054" y="9026"/>
                    <a:pt x="9671" y="9065"/>
                  </a:cubicBezTo>
                  <a:lnTo>
                    <a:pt x="9678" y="9065"/>
                  </a:lnTo>
                  <a:cubicBezTo>
                    <a:pt x="9442" y="9088"/>
                    <a:pt x="9207" y="9126"/>
                    <a:pt x="8978" y="9179"/>
                  </a:cubicBezTo>
                  <a:cubicBezTo>
                    <a:pt x="8499" y="9293"/>
                    <a:pt x="8065" y="9476"/>
                    <a:pt x="7753" y="9773"/>
                  </a:cubicBezTo>
                  <a:lnTo>
                    <a:pt x="7830" y="9879"/>
                  </a:lnTo>
                  <a:cubicBezTo>
                    <a:pt x="7928" y="10024"/>
                    <a:pt x="8027" y="10161"/>
                    <a:pt x="8134" y="10298"/>
                  </a:cubicBezTo>
                  <a:lnTo>
                    <a:pt x="8187" y="10374"/>
                  </a:lnTo>
                  <a:cubicBezTo>
                    <a:pt x="8248" y="10450"/>
                    <a:pt x="8309" y="10526"/>
                    <a:pt x="8362" y="10602"/>
                  </a:cubicBezTo>
                  <a:lnTo>
                    <a:pt x="8446" y="10709"/>
                  </a:lnTo>
                  <a:cubicBezTo>
                    <a:pt x="8514" y="10792"/>
                    <a:pt x="8575" y="10876"/>
                    <a:pt x="8644" y="10960"/>
                  </a:cubicBezTo>
                  <a:cubicBezTo>
                    <a:pt x="8651" y="10967"/>
                    <a:pt x="8659" y="10975"/>
                    <a:pt x="8666" y="10982"/>
                  </a:cubicBezTo>
                  <a:cubicBezTo>
                    <a:pt x="8781" y="11119"/>
                    <a:pt x="8887" y="11249"/>
                    <a:pt x="9001" y="11378"/>
                  </a:cubicBezTo>
                  <a:cubicBezTo>
                    <a:pt x="9024" y="11408"/>
                    <a:pt x="9047" y="11431"/>
                    <a:pt x="9070" y="11454"/>
                  </a:cubicBezTo>
                  <a:cubicBezTo>
                    <a:pt x="9108" y="11500"/>
                    <a:pt x="9146" y="11545"/>
                    <a:pt x="9184" y="11591"/>
                  </a:cubicBezTo>
                  <a:cubicBezTo>
                    <a:pt x="9267" y="11675"/>
                    <a:pt x="9344" y="11758"/>
                    <a:pt x="9420" y="11842"/>
                  </a:cubicBezTo>
                  <a:cubicBezTo>
                    <a:pt x="9450" y="11873"/>
                    <a:pt x="9481" y="11903"/>
                    <a:pt x="9519" y="11941"/>
                  </a:cubicBezTo>
                  <a:cubicBezTo>
                    <a:pt x="9587" y="12010"/>
                    <a:pt x="9656" y="12078"/>
                    <a:pt x="9724" y="12146"/>
                  </a:cubicBezTo>
                  <a:lnTo>
                    <a:pt x="9792" y="12215"/>
                  </a:lnTo>
                  <a:lnTo>
                    <a:pt x="9815" y="12238"/>
                  </a:lnTo>
                  <a:cubicBezTo>
                    <a:pt x="9914" y="12321"/>
                    <a:pt x="10005" y="12413"/>
                    <a:pt x="10104" y="12496"/>
                  </a:cubicBezTo>
                  <a:cubicBezTo>
                    <a:pt x="10264" y="12641"/>
                    <a:pt x="10432" y="12778"/>
                    <a:pt x="10599" y="12907"/>
                  </a:cubicBezTo>
                  <a:cubicBezTo>
                    <a:pt x="10660" y="12953"/>
                    <a:pt x="10728" y="12999"/>
                    <a:pt x="10789" y="13044"/>
                  </a:cubicBezTo>
                  <a:cubicBezTo>
                    <a:pt x="10858" y="13090"/>
                    <a:pt x="10926" y="13135"/>
                    <a:pt x="11002" y="13189"/>
                  </a:cubicBezTo>
                  <a:cubicBezTo>
                    <a:pt x="11306" y="12915"/>
                    <a:pt x="11588" y="12626"/>
                    <a:pt x="11862" y="12321"/>
                  </a:cubicBezTo>
                  <a:cubicBezTo>
                    <a:pt x="12105" y="12048"/>
                    <a:pt x="12372" y="11804"/>
                    <a:pt x="12661" y="11583"/>
                  </a:cubicBezTo>
                  <a:cubicBezTo>
                    <a:pt x="13048" y="11278"/>
                    <a:pt x="13529" y="11112"/>
                    <a:pt x="14020" y="11112"/>
                  </a:cubicBezTo>
                  <a:cubicBezTo>
                    <a:pt x="14031" y="11112"/>
                    <a:pt x="14042" y="11112"/>
                    <a:pt x="14053" y="11112"/>
                  </a:cubicBezTo>
                  <a:cubicBezTo>
                    <a:pt x="14114" y="11127"/>
                    <a:pt x="14167" y="11165"/>
                    <a:pt x="14197" y="11218"/>
                  </a:cubicBezTo>
                  <a:cubicBezTo>
                    <a:pt x="14220" y="11256"/>
                    <a:pt x="14243" y="11294"/>
                    <a:pt x="14266" y="11332"/>
                  </a:cubicBezTo>
                  <a:cubicBezTo>
                    <a:pt x="14266" y="11340"/>
                    <a:pt x="14266" y="11340"/>
                    <a:pt x="14266" y="11348"/>
                  </a:cubicBezTo>
                  <a:cubicBezTo>
                    <a:pt x="14304" y="11431"/>
                    <a:pt x="14342" y="11515"/>
                    <a:pt x="14365" y="11606"/>
                  </a:cubicBezTo>
                  <a:cubicBezTo>
                    <a:pt x="14289" y="11637"/>
                    <a:pt x="14220" y="11667"/>
                    <a:pt x="14152" y="11698"/>
                  </a:cubicBezTo>
                  <a:lnTo>
                    <a:pt x="14076" y="11736"/>
                  </a:lnTo>
                  <a:lnTo>
                    <a:pt x="13946" y="11804"/>
                  </a:lnTo>
                  <a:lnTo>
                    <a:pt x="13870" y="11850"/>
                  </a:lnTo>
                  <a:lnTo>
                    <a:pt x="13749" y="11926"/>
                  </a:lnTo>
                  <a:lnTo>
                    <a:pt x="13680" y="11964"/>
                  </a:lnTo>
                  <a:cubicBezTo>
                    <a:pt x="13635" y="11994"/>
                    <a:pt x="13589" y="12025"/>
                    <a:pt x="13551" y="12048"/>
                  </a:cubicBezTo>
                  <a:lnTo>
                    <a:pt x="13498" y="12086"/>
                  </a:lnTo>
                  <a:cubicBezTo>
                    <a:pt x="13444" y="12124"/>
                    <a:pt x="13399" y="12162"/>
                    <a:pt x="13353" y="12192"/>
                  </a:cubicBezTo>
                  <a:lnTo>
                    <a:pt x="13323" y="12215"/>
                  </a:lnTo>
                  <a:cubicBezTo>
                    <a:pt x="12782" y="12641"/>
                    <a:pt x="12326" y="13166"/>
                    <a:pt x="11984" y="13759"/>
                  </a:cubicBezTo>
                  <a:lnTo>
                    <a:pt x="12174" y="13858"/>
                  </a:lnTo>
                  <a:lnTo>
                    <a:pt x="12212" y="13873"/>
                  </a:lnTo>
                  <a:lnTo>
                    <a:pt x="12364" y="13942"/>
                  </a:lnTo>
                  <a:lnTo>
                    <a:pt x="12402" y="13957"/>
                  </a:lnTo>
                  <a:lnTo>
                    <a:pt x="12585" y="14033"/>
                  </a:lnTo>
                  <a:cubicBezTo>
                    <a:pt x="12881" y="14155"/>
                    <a:pt x="13178" y="14254"/>
                    <a:pt x="13490" y="14338"/>
                  </a:cubicBezTo>
                  <a:lnTo>
                    <a:pt x="13513" y="14338"/>
                  </a:lnTo>
                  <a:cubicBezTo>
                    <a:pt x="13589" y="14360"/>
                    <a:pt x="13665" y="14376"/>
                    <a:pt x="13741" y="14398"/>
                  </a:cubicBezTo>
                  <a:cubicBezTo>
                    <a:pt x="14159" y="14482"/>
                    <a:pt x="14578" y="14528"/>
                    <a:pt x="15004" y="14528"/>
                  </a:cubicBezTo>
                  <a:cubicBezTo>
                    <a:pt x="15156" y="14528"/>
                    <a:pt x="15308" y="14513"/>
                    <a:pt x="15460" y="14497"/>
                  </a:cubicBezTo>
                  <a:lnTo>
                    <a:pt x="15491" y="14497"/>
                  </a:lnTo>
                  <a:cubicBezTo>
                    <a:pt x="15575" y="14482"/>
                    <a:pt x="15651" y="14474"/>
                    <a:pt x="15727" y="14459"/>
                  </a:cubicBezTo>
                  <a:cubicBezTo>
                    <a:pt x="15810" y="14292"/>
                    <a:pt x="15772" y="14010"/>
                    <a:pt x="15727" y="13691"/>
                  </a:cubicBezTo>
                  <a:cubicBezTo>
                    <a:pt x="15711" y="13539"/>
                    <a:pt x="15689" y="13387"/>
                    <a:pt x="15673" y="13227"/>
                  </a:cubicBezTo>
                  <a:cubicBezTo>
                    <a:pt x="15651" y="13014"/>
                    <a:pt x="15666" y="12793"/>
                    <a:pt x="15727" y="12588"/>
                  </a:cubicBezTo>
                  <a:lnTo>
                    <a:pt x="15734" y="12565"/>
                  </a:lnTo>
                  <a:cubicBezTo>
                    <a:pt x="15750" y="12527"/>
                    <a:pt x="15765" y="12496"/>
                    <a:pt x="15780" y="12458"/>
                  </a:cubicBezTo>
                  <a:cubicBezTo>
                    <a:pt x="15795" y="12443"/>
                    <a:pt x="15810" y="12436"/>
                    <a:pt x="15826" y="12428"/>
                  </a:cubicBezTo>
                  <a:lnTo>
                    <a:pt x="15833" y="12428"/>
                  </a:lnTo>
                  <a:cubicBezTo>
                    <a:pt x="15848" y="12420"/>
                    <a:pt x="15864" y="12413"/>
                    <a:pt x="15879" y="12405"/>
                  </a:cubicBezTo>
                  <a:lnTo>
                    <a:pt x="15886" y="12405"/>
                  </a:lnTo>
                  <a:cubicBezTo>
                    <a:pt x="15902" y="12398"/>
                    <a:pt x="15917" y="12398"/>
                    <a:pt x="15932" y="12390"/>
                  </a:cubicBezTo>
                  <a:lnTo>
                    <a:pt x="16061" y="12390"/>
                  </a:lnTo>
                  <a:lnTo>
                    <a:pt x="16107" y="12405"/>
                  </a:lnTo>
                  <a:lnTo>
                    <a:pt x="16115" y="12405"/>
                  </a:lnTo>
                  <a:cubicBezTo>
                    <a:pt x="16130" y="12405"/>
                    <a:pt x="16145" y="12413"/>
                    <a:pt x="16168" y="12420"/>
                  </a:cubicBezTo>
                  <a:lnTo>
                    <a:pt x="16176" y="12420"/>
                  </a:lnTo>
                  <a:cubicBezTo>
                    <a:pt x="16191" y="12420"/>
                    <a:pt x="16206" y="12436"/>
                    <a:pt x="16221" y="12443"/>
                  </a:cubicBezTo>
                  <a:cubicBezTo>
                    <a:pt x="16358" y="12512"/>
                    <a:pt x="16449" y="12641"/>
                    <a:pt x="16488" y="12786"/>
                  </a:cubicBezTo>
                  <a:cubicBezTo>
                    <a:pt x="16503" y="12854"/>
                    <a:pt x="16518" y="12915"/>
                    <a:pt x="16526" y="12983"/>
                  </a:cubicBezTo>
                  <a:cubicBezTo>
                    <a:pt x="16541" y="13052"/>
                    <a:pt x="16556" y="13128"/>
                    <a:pt x="16564" y="13196"/>
                  </a:cubicBezTo>
                  <a:lnTo>
                    <a:pt x="16571" y="13227"/>
                  </a:lnTo>
                  <a:cubicBezTo>
                    <a:pt x="16586" y="13303"/>
                    <a:pt x="16594" y="13371"/>
                    <a:pt x="16602" y="13440"/>
                  </a:cubicBezTo>
                  <a:cubicBezTo>
                    <a:pt x="16640" y="13683"/>
                    <a:pt x="16670" y="13919"/>
                    <a:pt x="16708" y="14147"/>
                  </a:cubicBezTo>
                  <a:cubicBezTo>
                    <a:pt x="16769" y="14125"/>
                    <a:pt x="16830" y="14094"/>
                    <a:pt x="16891" y="14064"/>
                  </a:cubicBezTo>
                  <a:cubicBezTo>
                    <a:pt x="16898" y="14056"/>
                    <a:pt x="16914" y="14048"/>
                    <a:pt x="16921" y="14041"/>
                  </a:cubicBezTo>
                  <a:cubicBezTo>
                    <a:pt x="16974" y="14018"/>
                    <a:pt x="17020" y="13988"/>
                    <a:pt x="17066" y="13957"/>
                  </a:cubicBezTo>
                  <a:lnTo>
                    <a:pt x="17089" y="13950"/>
                  </a:lnTo>
                  <a:cubicBezTo>
                    <a:pt x="17553" y="13676"/>
                    <a:pt x="17941" y="13288"/>
                    <a:pt x="18215" y="12816"/>
                  </a:cubicBezTo>
                  <a:lnTo>
                    <a:pt x="18222" y="12808"/>
                  </a:lnTo>
                  <a:cubicBezTo>
                    <a:pt x="18245" y="12763"/>
                    <a:pt x="18268" y="12717"/>
                    <a:pt x="18291" y="12679"/>
                  </a:cubicBezTo>
                  <a:cubicBezTo>
                    <a:pt x="18359" y="12527"/>
                    <a:pt x="18420" y="12382"/>
                    <a:pt x="18466" y="12223"/>
                  </a:cubicBezTo>
                  <a:cubicBezTo>
                    <a:pt x="18473" y="12200"/>
                    <a:pt x="18488" y="12169"/>
                    <a:pt x="18496" y="12139"/>
                  </a:cubicBezTo>
                  <a:lnTo>
                    <a:pt x="18504" y="12108"/>
                  </a:lnTo>
                  <a:cubicBezTo>
                    <a:pt x="18558" y="12111"/>
                    <a:pt x="18611" y="12112"/>
                    <a:pt x="18665" y="12112"/>
                  </a:cubicBezTo>
                  <a:cubicBezTo>
                    <a:pt x="20115" y="12112"/>
                    <a:pt x="21422" y="11223"/>
                    <a:pt x="21752" y="9704"/>
                  </a:cubicBezTo>
                  <a:lnTo>
                    <a:pt x="21775" y="9621"/>
                  </a:lnTo>
                  <a:cubicBezTo>
                    <a:pt x="21775" y="9613"/>
                    <a:pt x="21775" y="9598"/>
                    <a:pt x="21783" y="9583"/>
                  </a:cubicBezTo>
                  <a:cubicBezTo>
                    <a:pt x="21783" y="9529"/>
                    <a:pt x="21790" y="9476"/>
                    <a:pt x="21798" y="9430"/>
                  </a:cubicBezTo>
                  <a:cubicBezTo>
                    <a:pt x="21806" y="9370"/>
                    <a:pt x="21813" y="9309"/>
                    <a:pt x="21821" y="9255"/>
                  </a:cubicBezTo>
                  <a:lnTo>
                    <a:pt x="21821" y="9210"/>
                  </a:lnTo>
                  <a:cubicBezTo>
                    <a:pt x="21821" y="9164"/>
                    <a:pt x="21821" y="9118"/>
                    <a:pt x="21828" y="9073"/>
                  </a:cubicBezTo>
                  <a:lnTo>
                    <a:pt x="21828" y="9027"/>
                  </a:lnTo>
                  <a:lnTo>
                    <a:pt x="21828" y="8890"/>
                  </a:lnTo>
                  <a:lnTo>
                    <a:pt x="21828" y="8845"/>
                  </a:lnTo>
                  <a:cubicBezTo>
                    <a:pt x="21828" y="8723"/>
                    <a:pt x="21821" y="8601"/>
                    <a:pt x="21806" y="8472"/>
                  </a:cubicBezTo>
                  <a:lnTo>
                    <a:pt x="21806" y="8434"/>
                  </a:lnTo>
                  <a:cubicBezTo>
                    <a:pt x="21806" y="8388"/>
                    <a:pt x="21798" y="8342"/>
                    <a:pt x="21790" y="8289"/>
                  </a:cubicBezTo>
                  <a:cubicBezTo>
                    <a:pt x="21790" y="8274"/>
                    <a:pt x="21783" y="8251"/>
                    <a:pt x="21783" y="8236"/>
                  </a:cubicBezTo>
                  <a:cubicBezTo>
                    <a:pt x="21775" y="8190"/>
                    <a:pt x="21767" y="8137"/>
                    <a:pt x="21760" y="8091"/>
                  </a:cubicBezTo>
                  <a:cubicBezTo>
                    <a:pt x="21760" y="8076"/>
                    <a:pt x="21760" y="8061"/>
                    <a:pt x="21752" y="8046"/>
                  </a:cubicBezTo>
                  <a:cubicBezTo>
                    <a:pt x="21684" y="7635"/>
                    <a:pt x="21570" y="7232"/>
                    <a:pt x="21425" y="6844"/>
                  </a:cubicBezTo>
                  <a:cubicBezTo>
                    <a:pt x="21379" y="6844"/>
                    <a:pt x="21334" y="6859"/>
                    <a:pt x="21288" y="6867"/>
                  </a:cubicBezTo>
                  <a:lnTo>
                    <a:pt x="21281" y="6867"/>
                  </a:lnTo>
                  <a:lnTo>
                    <a:pt x="21182" y="6889"/>
                  </a:lnTo>
                  <a:lnTo>
                    <a:pt x="21128" y="6905"/>
                  </a:lnTo>
                  <a:cubicBezTo>
                    <a:pt x="21098" y="6912"/>
                    <a:pt x="21068" y="6920"/>
                    <a:pt x="21037" y="6927"/>
                  </a:cubicBezTo>
                  <a:lnTo>
                    <a:pt x="20984" y="6943"/>
                  </a:lnTo>
                  <a:lnTo>
                    <a:pt x="20893" y="6981"/>
                  </a:lnTo>
                  <a:lnTo>
                    <a:pt x="20877" y="6988"/>
                  </a:lnTo>
                  <a:cubicBezTo>
                    <a:pt x="20801" y="7019"/>
                    <a:pt x="20725" y="7049"/>
                    <a:pt x="20657" y="7095"/>
                  </a:cubicBezTo>
                  <a:lnTo>
                    <a:pt x="20641" y="7095"/>
                  </a:lnTo>
                  <a:cubicBezTo>
                    <a:pt x="20611" y="7118"/>
                    <a:pt x="20581" y="7133"/>
                    <a:pt x="20550" y="7156"/>
                  </a:cubicBezTo>
                  <a:lnTo>
                    <a:pt x="20512" y="7171"/>
                  </a:lnTo>
                  <a:cubicBezTo>
                    <a:pt x="20482" y="7194"/>
                    <a:pt x="20459" y="7209"/>
                    <a:pt x="20428" y="7232"/>
                  </a:cubicBezTo>
                  <a:lnTo>
                    <a:pt x="20398" y="7247"/>
                  </a:lnTo>
                  <a:lnTo>
                    <a:pt x="20307" y="7315"/>
                  </a:lnTo>
                  <a:cubicBezTo>
                    <a:pt x="20276" y="7346"/>
                    <a:pt x="20238" y="7369"/>
                    <a:pt x="20208" y="7399"/>
                  </a:cubicBezTo>
                  <a:cubicBezTo>
                    <a:pt x="19964" y="7612"/>
                    <a:pt x="19888" y="8008"/>
                    <a:pt x="19744" y="8297"/>
                  </a:cubicBezTo>
                  <a:cubicBezTo>
                    <a:pt x="19736" y="8320"/>
                    <a:pt x="19721" y="8342"/>
                    <a:pt x="19713" y="8358"/>
                  </a:cubicBezTo>
                  <a:cubicBezTo>
                    <a:pt x="19706" y="8373"/>
                    <a:pt x="19698" y="8388"/>
                    <a:pt x="19690" y="8396"/>
                  </a:cubicBezTo>
                  <a:lnTo>
                    <a:pt x="19683" y="8411"/>
                  </a:lnTo>
                  <a:cubicBezTo>
                    <a:pt x="19668" y="8426"/>
                    <a:pt x="19660" y="8441"/>
                    <a:pt x="19645" y="8457"/>
                  </a:cubicBezTo>
                  <a:lnTo>
                    <a:pt x="19645" y="8464"/>
                  </a:lnTo>
                  <a:cubicBezTo>
                    <a:pt x="19630" y="8479"/>
                    <a:pt x="19614" y="8495"/>
                    <a:pt x="19599" y="8510"/>
                  </a:cubicBezTo>
                  <a:cubicBezTo>
                    <a:pt x="19510" y="8605"/>
                    <a:pt x="19396" y="8663"/>
                    <a:pt x="19236" y="8663"/>
                  </a:cubicBezTo>
                  <a:cubicBezTo>
                    <a:pt x="19178" y="8663"/>
                    <a:pt x="19114" y="8655"/>
                    <a:pt x="19044" y="8639"/>
                  </a:cubicBezTo>
                  <a:cubicBezTo>
                    <a:pt x="18914" y="8555"/>
                    <a:pt x="18823" y="8426"/>
                    <a:pt x="18800" y="8274"/>
                  </a:cubicBezTo>
                  <a:cubicBezTo>
                    <a:pt x="18785" y="8198"/>
                    <a:pt x="18778" y="8122"/>
                    <a:pt x="18778" y="8046"/>
                  </a:cubicBezTo>
                  <a:lnTo>
                    <a:pt x="18778" y="8031"/>
                  </a:lnTo>
                  <a:lnTo>
                    <a:pt x="18778" y="7977"/>
                  </a:lnTo>
                  <a:lnTo>
                    <a:pt x="18778" y="7947"/>
                  </a:lnTo>
                  <a:lnTo>
                    <a:pt x="18778" y="7909"/>
                  </a:lnTo>
                  <a:lnTo>
                    <a:pt x="18778" y="7871"/>
                  </a:lnTo>
                  <a:cubicBezTo>
                    <a:pt x="18778" y="7863"/>
                    <a:pt x="18778" y="7856"/>
                    <a:pt x="18778" y="7848"/>
                  </a:cubicBezTo>
                  <a:lnTo>
                    <a:pt x="18785" y="7795"/>
                  </a:lnTo>
                  <a:cubicBezTo>
                    <a:pt x="18785" y="7757"/>
                    <a:pt x="18793" y="7719"/>
                    <a:pt x="18800" y="7681"/>
                  </a:cubicBezTo>
                  <a:cubicBezTo>
                    <a:pt x="18823" y="7643"/>
                    <a:pt x="18854" y="7604"/>
                    <a:pt x="18876" y="7566"/>
                  </a:cubicBezTo>
                  <a:cubicBezTo>
                    <a:pt x="18899" y="7551"/>
                    <a:pt x="18914" y="7528"/>
                    <a:pt x="18930" y="7506"/>
                  </a:cubicBezTo>
                  <a:lnTo>
                    <a:pt x="18953" y="7483"/>
                  </a:lnTo>
                  <a:cubicBezTo>
                    <a:pt x="19097" y="7331"/>
                    <a:pt x="19280" y="7201"/>
                    <a:pt x="19477" y="7110"/>
                  </a:cubicBezTo>
                  <a:cubicBezTo>
                    <a:pt x="19827" y="6943"/>
                    <a:pt x="20223" y="6844"/>
                    <a:pt x="20596" y="6714"/>
                  </a:cubicBezTo>
                  <a:cubicBezTo>
                    <a:pt x="20824" y="6638"/>
                    <a:pt x="21030" y="6532"/>
                    <a:pt x="21227" y="6395"/>
                  </a:cubicBezTo>
                  <a:cubicBezTo>
                    <a:pt x="20893" y="5664"/>
                    <a:pt x="20459" y="4987"/>
                    <a:pt x="19949" y="4371"/>
                  </a:cubicBezTo>
                  <a:cubicBezTo>
                    <a:pt x="19934" y="4356"/>
                    <a:pt x="19926" y="4341"/>
                    <a:pt x="19911" y="4325"/>
                  </a:cubicBezTo>
                  <a:lnTo>
                    <a:pt x="19805" y="4196"/>
                  </a:lnTo>
                  <a:lnTo>
                    <a:pt x="19736" y="4112"/>
                  </a:lnTo>
                  <a:lnTo>
                    <a:pt x="19630" y="3998"/>
                  </a:lnTo>
                  <a:cubicBezTo>
                    <a:pt x="19607" y="3975"/>
                    <a:pt x="19576" y="3945"/>
                    <a:pt x="19554" y="3915"/>
                  </a:cubicBezTo>
                  <a:lnTo>
                    <a:pt x="19455" y="3808"/>
                  </a:lnTo>
                  <a:lnTo>
                    <a:pt x="19371" y="3717"/>
                  </a:lnTo>
                  <a:lnTo>
                    <a:pt x="19264" y="3610"/>
                  </a:lnTo>
                  <a:cubicBezTo>
                    <a:pt x="19242" y="3595"/>
                    <a:pt x="19219" y="3572"/>
                    <a:pt x="19204" y="3549"/>
                  </a:cubicBezTo>
                  <a:cubicBezTo>
                    <a:pt x="18953" y="3306"/>
                    <a:pt x="18694" y="3070"/>
                    <a:pt x="18420" y="2857"/>
                  </a:cubicBezTo>
                  <a:lnTo>
                    <a:pt x="18298" y="2758"/>
                  </a:lnTo>
                  <a:cubicBezTo>
                    <a:pt x="17781" y="2355"/>
                    <a:pt x="17233" y="1997"/>
                    <a:pt x="16662" y="1678"/>
                  </a:cubicBezTo>
                  <a:lnTo>
                    <a:pt x="16617" y="1655"/>
                  </a:lnTo>
                  <a:lnTo>
                    <a:pt x="16427" y="1556"/>
                  </a:lnTo>
                  <a:lnTo>
                    <a:pt x="16351" y="1510"/>
                  </a:lnTo>
                  <a:cubicBezTo>
                    <a:pt x="16282" y="1480"/>
                    <a:pt x="16214" y="1442"/>
                    <a:pt x="16145" y="1412"/>
                  </a:cubicBezTo>
                  <a:lnTo>
                    <a:pt x="16077" y="1381"/>
                  </a:lnTo>
                  <a:cubicBezTo>
                    <a:pt x="16001" y="1343"/>
                    <a:pt x="15925" y="1305"/>
                    <a:pt x="15848" y="1267"/>
                  </a:cubicBezTo>
                  <a:lnTo>
                    <a:pt x="15810" y="1252"/>
                  </a:lnTo>
                  <a:cubicBezTo>
                    <a:pt x="15377" y="1054"/>
                    <a:pt x="14928" y="879"/>
                    <a:pt x="14479" y="727"/>
                  </a:cubicBezTo>
                  <a:lnTo>
                    <a:pt x="14479" y="727"/>
                  </a:lnTo>
                  <a:cubicBezTo>
                    <a:pt x="14487" y="1488"/>
                    <a:pt x="14715" y="2370"/>
                    <a:pt x="14844" y="3215"/>
                  </a:cubicBezTo>
                  <a:cubicBezTo>
                    <a:pt x="14867" y="3359"/>
                    <a:pt x="14882" y="3504"/>
                    <a:pt x="14897" y="3641"/>
                  </a:cubicBezTo>
                  <a:cubicBezTo>
                    <a:pt x="14913" y="3778"/>
                    <a:pt x="14920" y="3915"/>
                    <a:pt x="14920" y="4044"/>
                  </a:cubicBezTo>
                  <a:lnTo>
                    <a:pt x="14920" y="4052"/>
                  </a:lnTo>
                  <a:cubicBezTo>
                    <a:pt x="14928" y="4204"/>
                    <a:pt x="14920" y="4356"/>
                    <a:pt x="14913" y="4508"/>
                  </a:cubicBezTo>
                  <a:cubicBezTo>
                    <a:pt x="14905" y="4538"/>
                    <a:pt x="14897" y="4569"/>
                    <a:pt x="14890" y="4599"/>
                  </a:cubicBezTo>
                  <a:lnTo>
                    <a:pt x="14890" y="4607"/>
                  </a:lnTo>
                  <a:cubicBezTo>
                    <a:pt x="14882" y="4630"/>
                    <a:pt x="14875" y="4653"/>
                    <a:pt x="14859" y="4675"/>
                  </a:cubicBezTo>
                  <a:lnTo>
                    <a:pt x="14852" y="4683"/>
                  </a:lnTo>
                  <a:cubicBezTo>
                    <a:pt x="14837" y="4706"/>
                    <a:pt x="14829" y="4721"/>
                    <a:pt x="14814" y="4736"/>
                  </a:cubicBezTo>
                  <a:lnTo>
                    <a:pt x="14799" y="4751"/>
                  </a:lnTo>
                  <a:cubicBezTo>
                    <a:pt x="14783" y="4759"/>
                    <a:pt x="14768" y="4774"/>
                    <a:pt x="14760" y="4782"/>
                  </a:cubicBezTo>
                  <a:lnTo>
                    <a:pt x="14738" y="4797"/>
                  </a:lnTo>
                  <a:lnTo>
                    <a:pt x="14715" y="4812"/>
                  </a:lnTo>
                  <a:cubicBezTo>
                    <a:pt x="14654" y="4843"/>
                    <a:pt x="14593" y="4858"/>
                    <a:pt x="14525" y="4866"/>
                  </a:cubicBezTo>
                  <a:cubicBezTo>
                    <a:pt x="14499" y="4868"/>
                    <a:pt x="14474" y="4869"/>
                    <a:pt x="14449" y="4869"/>
                  </a:cubicBezTo>
                  <a:cubicBezTo>
                    <a:pt x="14209" y="4869"/>
                    <a:pt x="13974" y="4771"/>
                    <a:pt x="13802" y="4592"/>
                  </a:cubicBezTo>
                  <a:cubicBezTo>
                    <a:pt x="13756" y="4538"/>
                    <a:pt x="13711" y="4485"/>
                    <a:pt x="13673" y="4424"/>
                  </a:cubicBezTo>
                  <a:lnTo>
                    <a:pt x="13665" y="4409"/>
                  </a:lnTo>
                  <a:cubicBezTo>
                    <a:pt x="13300" y="3679"/>
                    <a:pt x="13262" y="2994"/>
                    <a:pt x="13224" y="2317"/>
                  </a:cubicBezTo>
                  <a:cubicBezTo>
                    <a:pt x="13208" y="2066"/>
                    <a:pt x="13186" y="1815"/>
                    <a:pt x="13155" y="1556"/>
                  </a:cubicBezTo>
                  <a:cubicBezTo>
                    <a:pt x="13117" y="1282"/>
                    <a:pt x="13056" y="1008"/>
                    <a:pt x="12965" y="742"/>
                  </a:cubicBezTo>
                  <a:cubicBezTo>
                    <a:pt x="12935" y="674"/>
                    <a:pt x="12912" y="605"/>
                    <a:pt x="12881" y="537"/>
                  </a:cubicBezTo>
                  <a:cubicBezTo>
                    <a:pt x="12858" y="491"/>
                    <a:pt x="12843" y="445"/>
                    <a:pt x="12820" y="407"/>
                  </a:cubicBezTo>
                  <a:cubicBezTo>
                    <a:pt x="12798" y="362"/>
                    <a:pt x="12775" y="316"/>
                    <a:pt x="12752" y="270"/>
                  </a:cubicBezTo>
                  <a:cubicBezTo>
                    <a:pt x="12623" y="248"/>
                    <a:pt x="12501" y="225"/>
                    <a:pt x="12372" y="202"/>
                  </a:cubicBezTo>
                  <a:lnTo>
                    <a:pt x="12235" y="179"/>
                  </a:lnTo>
                  <a:lnTo>
                    <a:pt x="11984" y="141"/>
                  </a:lnTo>
                  <a:lnTo>
                    <a:pt x="11717" y="111"/>
                  </a:lnTo>
                  <a:lnTo>
                    <a:pt x="11573" y="88"/>
                  </a:lnTo>
                  <a:cubicBezTo>
                    <a:pt x="11383" y="73"/>
                    <a:pt x="11185" y="50"/>
                    <a:pt x="10995" y="35"/>
                  </a:cubicBezTo>
                  <a:cubicBezTo>
                    <a:pt x="10631" y="12"/>
                    <a:pt x="10270" y="1"/>
                    <a:pt x="9909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3"/>
            <p:cNvSpPr/>
            <p:nvPr/>
          </p:nvSpPr>
          <p:spPr>
            <a:xfrm flipH="1">
              <a:off x="593155" y="3777553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rgbClr val="516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3"/>
            <p:cNvSpPr/>
            <p:nvPr/>
          </p:nvSpPr>
          <p:spPr>
            <a:xfrm flipH="1">
              <a:off x="593155" y="3777553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3"/>
            <p:cNvSpPr/>
            <p:nvPr/>
          </p:nvSpPr>
          <p:spPr>
            <a:xfrm flipH="1">
              <a:off x="1573016" y="3777553"/>
              <a:ext cx="109351" cy="34169"/>
            </a:xfrm>
            <a:custGeom>
              <a:avLst/>
              <a:gdLst/>
              <a:ahLst/>
              <a:cxnLst/>
              <a:rect l="l" t="t" r="r" b="b"/>
              <a:pathLst>
                <a:path w="1805" h="564" extrusionOk="0">
                  <a:moveTo>
                    <a:pt x="1" y="0"/>
                  </a:moveTo>
                  <a:lnTo>
                    <a:pt x="1" y="0"/>
                  </a:lnTo>
                  <a:cubicBezTo>
                    <a:pt x="442" y="130"/>
                    <a:pt x="868" y="320"/>
                    <a:pt x="1256" y="563"/>
                  </a:cubicBezTo>
                  <a:cubicBezTo>
                    <a:pt x="1439" y="457"/>
                    <a:pt x="1621" y="350"/>
                    <a:pt x="1804" y="244"/>
                  </a:cubicBezTo>
                  <a:cubicBezTo>
                    <a:pt x="1211" y="137"/>
                    <a:pt x="610" y="5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3"/>
            <p:cNvSpPr/>
            <p:nvPr/>
          </p:nvSpPr>
          <p:spPr>
            <a:xfrm flipH="1">
              <a:off x="1421376" y="3823657"/>
              <a:ext cx="109351" cy="65974"/>
            </a:xfrm>
            <a:custGeom>
              <a:avLst/>
              <a:gdLst/>
              <a:ahLst/>
              <a:cxnLst/>
              <a:rect l="l" t="t" r="r" b="b"/>
              <a:pathLst>
                <a:path w="1805" h="1089" extrusionOk="0">
                  <a:moveTo>
                    <a:pt x="1469" y="0"/>
                  </a:moveTo>
                  <a:cubicBezTo>
                    <a:pt x="960" y="244"/>
                    <a:pt x="473" y="518"/>
                    <a:pt x="1" y="830"/>
                  </a:cubicBezTo>
                  <a:cubicBezTo>
                    <a:pt x="85" y="913"/>
                    <a:pt x="161" y="1005"/>
                    <a:pt x="244" y="1088"/>
                  </a:cubicBezTo>
                  <a:cubicBezTo>
                    <a:pt x="747" y="746"/>
                    <a:pt x="1264" y="411"/>
                    <a:pt x="1804" y="99"/>
                  </a:cubicBezTo>
                  <a:cubicBezTo>
                    <a:pt x="1698" y="69"/>
                    <a:pt x="1583" y="31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3"/>
            <p:cNvSpPr/>
            <p:nvPr/>
          </p:nvSpPr>
          <p:spPr>
            <a:xfrm flipH="1">
              <a:off x="1329654" y="3845285"/>
              <a:ext cx="163270" cy="101476"/>
            </a:xfrm>
            <a:custGeom>
              <a:avLst/>
              <a:gdLst/>
              <a:ahLst/>
              <a:cxnLst/>
              <a:rect l="l" t="t" r="r" b="b"/>
              <a:pathLst>
                <a:path w="2695" h="1675" extrusionOk="0">
                  <a:moveTo>
                    <a:pt x="1941" y="1"/>
                  </a:moveTo>
                  <a:cubicBezTo>
                    <a:pt x="1271" y="351"/>
                    <a:pt x="625" y="739"/>
                    <a:pt x="1" y="1157"/>
                  </a:cubicBezTo>
                  <a:cubicBezTo>
                    <a:pt x="153" y="1332"/>
                    <a:pt x="290" y="1507"/>
                    <a:pt x="434" y="1675"/>
                  </a:cubicBezTo>
                  <a:cubicBezTo>
                    <a:pt x="1150" y="1180"/>
                    <a:pt x="1880" y="678"/>
                    <a:pt x="2694" y="275"/>
                  </a:cubicBezTo>
                  <a:cubicBezTo>
                    <a:pt x="2443" y="183"/>
                    <a:pt x="2192" y="85"/>
                    <a:pt x="1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3"/>
            <p:cNvSpPr/>
            <p:nvPr/>
          </p:nvSpPr>
          <p:spPr>
            <a:xfrm flipH="1">
              <a:off x="1250411" y="3879878"/>
              <a:ext cx="195924" cy="110684"/>
            </a:xfrm>
            <a:custGeom>
              <a:avLst/>
              <a:gdLst/>
              <a:ahLst/>
              <a:cxnLst/>
              <a:rect l="l" t="t" r="r" b="b"/>
              <a:pathLst>
                <a:path w="3234" h="1827" extrusionOk="0">
                  <a:moveTo>
                    <a:pt x="2640" y="0"/>
                  </a:moveTo>
                  <a:cubicBezTo>
                    <a:pt x="1666" y="411"/>
                    <a:pt x="837" y="989"/>
                    <a:pt x="0" y="1552"/>
                  </a:cubicBezTo>
                  <a:cubicBezTo>
                    <a:pt x="69" y="1644"/>
                    <a:pt x="137" y="1735"/>
                    <a:pt x="206" y="1826"/>
                  </a:cubicBezTo>
                  <a:cubicBezTo>
                    <a:pt x="213" y="1811"/>
                    <a:pt x="228" y="1796"/>
                    <a:pt x="236" y="1796"/>
                  </a:cubicBezTo>
                  <a:cubicBezTo>
                    <a:pt x="1141" y="1225"/>
                    <a:pt x="2108" y="624"/>
                    <a:pt x="3234" y="267"/>
                  </a:cubicBezTo>
                  <a:cubicBezTo>
                    <a:pt x="3036" y="175"/>
                    <a:pt x="2838" y="84"/>
                    <a:pt x="2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3"/>
            <p:cNvSpPr/>
            <p:nvPr/>
          </p:nvSpPr>
          <p:spPr>
            <a:xfrm flipH="1">
              <a:off x="1150389" y="3918106"/>
              <a:ext cx="265533" cy="107958"/>
            </a:xfrm>
            <a:custGeom>
              <a:avLst/>
              <a:gdLst/>
              <a:ahLst/>
              <a:cxnLst/>
              <a:rect l="l" t="t" r="r" b="b"/>
              <a:pathLst>
                <a:path w="4383" h="1782" extrusionOk="0">
                  <a:moveTo>
                    <a:pt x="3500" y="1"/>
                  </a:moveTo>
                  <a:cubicBezTo>
                    <a:pt x="2230" y="298"/>
                    <a:pt x="1157" y="937"/>
                    <a:pt x="175" y="1545"/>
                  </a:cubicBezTo>
                  <a:cubicBezTo>
                    <a:pt x="122" y="1576"/>
                    <a:pt x="61" y="1591"/>
                    <a:pt x="0" y="1591"/>
                  </a:cubicBezTo>
                  <a:lnTo>
                    <a:pt x="137" y="1781"/>
                  </a:lnTo>
                  <a:cubicBezTo>
                    <a:pt x="899" y="1618"/>
                    <a:pt x="1876" y="879"/>
                    <a:pt x="2406" y="879"/>
                  </a:cubicBezTo>
                  <a:cubicBezTo>
                    <a:pt x="2543" y="879"/>
                    <a:pt x="2651" y="929"/>
                    <a:pt x="2716" y="1051"/>
                  </a:cubicBezTo>
                  <a:cubicBezTo>
                    <a:pt x="3257" y="838"/>
                    <a:pt x="3812" y="648"/>
                    <a:pt x="4383" y="465"/>
                  </a:cubicBezTo>
                  <a:cubicBezTo>
                    <a:pt x="4086" y="305"/>
                    <a:pt x="3797" y="145"/>
                    <a:pt x="3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3"/>
            <p:cNvSpPr/>
            <p:nvPr/>
          </p:nvSpPr>
          <p:spPr>
            <a:xfrm flipH="1">
              <a:off x="1015774" y="4017221"/>
              <a:ext cx="330114" cy="138795"/>
            </a:xfrm>
            <a:custGeom>
              <a:avLst/>
              <a:gdLst/>
              <a:ahLst/>
              <a:cxnLst/>
              <a:rect l="l" t="t" r="r" b="b"/>
              <a:pathLst>
                <a:path w="5449" h="2291" extrusionOk="0">
                  <a:moveTo>
                    <a:pt x="5136" y="1"/>
                  </a:moveTo>
                  <a:cubicBezTo>
                    <a:pt x="4703" y="92"/>
                    <a:pt x="4277" y="191"/>
                    <a:pt x="3858" y="297"/>
                  </a:cubicBezTo>
                  <a:cubicBezTo>
                    <a:pt x="2466" y="632"/>
                    <a:pt x="1134" y="1012"/>
                    <a:pt x="1" y="1674"/>
                  </a:cubicBezTo>
                  <a:cubicBezTo>
                    <a:pt x="138" y="1880"/>
                    <a:pt x="267" y="2085"/>
                    <a:pt x="396" y="2291"/>
                  </a:cubicBezTo>
                  <a:cubicBezTo>
                    <a:pt x="1796" y="1271"/>
                    <a:pt x="3516" y="556"/>
                    <a:pt x="5448" y="214"/>
                  </a:cubicBezTo>
                  <a:cubicBezTo>
                    <a:pt x="5342" y="138"/>
                    <a:pt x="5235" y="69"/>
                    <a:pt x="5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3"/>
            <p:cNvSpPr/>
            <p:nvPr/>
          </p:nvSpPr>
          <p:spPr>
            <a:xfrm flipH="1">
              <a:off x="880307" y="4120939"/>
              <a:ext cx="174235" cy="33260"/>
            </a:xfrm>
            <a:custGeom>
              <a:avLst/>
              <a:gdLst/>
              <a:ahLst/>
              <a:cxnLst/>
              <a:rect l="l" t="t" r="r" b="b"/>
              <a:pathLst>
                <a:path w="2876" h="549" extrusionOk="0">
                  <a:moveTo>
                    <a:pt x="2625" y="0"/>
                  </a:moveTo>
                  <a:cubicBezTo>
                    <a:pt x="2009" y="54"/>
                    <a:pt x="1408" y="145"/>
                    <a:pt x="807" y="259"/>
                  </a:cubicBezTo>
                  <a:cubicBezTo>
                    <a:pt x="533" y="312"/>
                    <a:pt x="266" y="366"/>
                    <a:pt x="0" y="426"/>
                  </a:cubicBezTo>
                  <a:cubicBezTo>
                    <a:pt x="85" y="420"/>
                    <a:pt x="170" y="416"/>
                    <a:pt x="255" y="416"/>
                  </a:cubicBezTo>
                  <a:cubicBezTo>
                    <a:pt x="376" y="416"/>
                    <a:pt x="496" y="424"/>
                    <a:pt x="616" y="442"/>
                  </a:cubicBezTo>
                  <a:cubicBezTo>
                    <a:pt x="700" y="465"/>
                    <a:pt x="784" y="495"/>
                    <a:pt x="860" y="548"/>
                  </a:cubicBezTo>
                  <a:cubicBezTo>
                    <a:pt x="1438" y="434"/>
                    <a:pt x="2031" y="328"/>
                    <a:pt x="2625" y="244"/>
                  </a:cubicBezTo>
                  <a:lnTo>
                    <a:pt x="2876" y="213"/>
                  </a:lnTo>
                  <a:lnTo>
                    <a:pt x="2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3"/>
            <p:cNvSpPr/>
            <p:nvPr/>
          </p:nvSpPr>
          <p:spPr>
            <a:xfrm flipH="1">
              <a:off x="1106162" y="4158743"/>
              <a:ext cx="171024" cy="83907"/>
            </a:xfrm>
            <a:custGeom>
              <a:avLst/>
              <a:gdLst/>
              <a:ahLst/>
              <a:cxnLst/>
              <a:rect l="l" t="t" r="r" b="b"/>
              <a:pathLst>
                <a:path w="2823" h="1385" extrusionOk="0">
                  <a:moveTo>
                    <a:pt x="2823" y="0"/>
                  </a:moveTo>
                  <a:lnTo>
                    <a:pt x="2823" y="0"/>
                  </a:lnTo>
                  <a:cubicBezTo>
                    <a:pt x="1842" y="236"/>
                    <a:pt x="891" y="594"/>
                    <a:pt x="0" y="1073"/>
                  </a:cubicBezTo>
                  <a:lnTo>
                    <a:pt x="213" y="1385"/>
                  </a:lnTo>
                  <a:cubicBezTo>
                    <a:pt x="647" y="1119"/>
                    <a:pt x="1111" y="898"/>
                    <a:pt x="1583" y="715"/>
                  </a:cubicBezTo>
                  <a:cubicBezTo>
                    <a:pt x="1978" y="449"/>
                    <a:pt x="2374" y="175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3"/>
            <p:cNvSpPr/>
            <p:nvPr/>
          </p:nvSpPr>
          <p:spPr>
            <a:xfrm flipH="1">
              <a:off x="934229" y="4058720"/>
              <a:ext cx="369674" cy="138310"/>
            </a:xfrm>
            <a:custGeom>
              <a:avLst/>
              <a:gdLst/>
              <a:ahLst/>
              <a:cxnLst/>
              <a:rect l="l" t="t" r="r" b="b"/>
              <a:pathLst>
                <a:path w="6102" h="2283" extrusionOk="0">
                  <a:moveTo>
                    <a:pt x="5417" y="0"/>
                  </a:moveTo>
                  <a:cubicBezTo>
                    <a:pt x="3340" y="289"/>
                    <a:pt x="1491" y="997"/>
                    <a:pt x="0" y="2062"/>
                  </a:cubicBezTo>
                  <a:lnTo>
                    <a:pt x="145" y="2283"/>
                  </a:lnTo>
                  <a:cubicBezTo>
                    <a:pt x="1529" y="1492"/>
                    <a:pt x="3173" y="1050"/>
                    <a:pt x="4869" y="723"/>
                  </a:cubicBezTo>
                  <a:cubicBezTo>
                    <a:pt x="5272" y="647"/>
                    <a:pt x="5683" y="571"/>
                    <a:pt x="6102" y="518"/>
                  </a:cubicBezTo>
                  <a:cubicBezTo>
                    <a:pt x="5874" y="343"/>
                    <a:pt x="5645" y="168"/>
                    <a:pt x="5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3"/>
            <p:cNvSpPr/>
            <p:nvPr/>
          </p:nvSpPr>
          <p:spPr>
            <a:xfrm flipH="1">
              <a:off x="809304" y="4164741"/>
              <a:ext cx="163694" cy="33199"/>
            </a:xfrm>
            <a:custGeom>
              <a:avLst/>
              <a:gdLst/>
              <a:ahLst/>
              <a:cxnLst/>
              <a:rect l="l" t="t" r="r" b="b"/>
              <a:pathLst>
                <a:path w="2702" h="548" extrusionOk="0">
                  <a:moveTo>
                    <a:pt x="2123" y="0"/>
                  </a:moveTo>
                  <a:cubicBezTo>
                    <a:pt x="2002" y="15"/>
                    <a:pt x="1880" y="31"/>
                    <a:pt x="1758" y="38"/>
                  </a:cubicBezTo>
                  <a:cubicBezTo>
                    <a:pt x="1157" y="114"/>
                    <a:pt x="579" y="206"/>
                    <a:pt x="1" y="304"/>
                  </a:cubicBezTo>
                  <a:cubicBezTo>
                    <a:pt x="46" y="381"/>
                    <a:pt x="84" y="464"/>
                    <a:pt x="115" y="548"/>
                  </a:cubicBezTo>
                  <a:cubicBezTo>
                    <a:pt x="596" y="497"/>
                    <a:pt x="1080" y="472"/>
                    <a:pt x="1563" y="472"/>
                  </a:cubicBezTo>
                  <a:cubicBezTo>
                    <a:pt x="1943" y="472"/>
                    <a:pt x="2323" y="487"/>
                    <a:pt x="2702" y="518"/>
                  </a:cubicBezTo>
                  <a:cubicBezTo>
                    <a:pt x="2511" y="343"/>
                    <a:pt x="2321" y="168"/>
                    <a:pt x="2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3"/>
            <p:cNvSpPr/>
            <p:nvPr/>
          </p:nvSpPr>
          <p:spPr>
            <a:xfrm flipH="1">
              <a:off x="1125487" y="4231564"/>
              <a:ext cx="116682" cy="49375"/>
            </a:xfrm>
            <a:custGeom>
              <a:avLst/>
              <a:gdLst/>
              <a:ahLst/>
              <a:cxnLst/>
              <a:rect l="l" t="t" r="r" b="b"/>
              <a:pathLst>
                <a:path w="1926" h="815" extrusionOk="0">
                  <a:moveTo>
                    <a:pt x="1925" y="0"/>
                  </a:moveTo>
                  <a:lnTo>
                    <a:pt x="1925" y="0"/>
                  </a:lnTo>
                  <a:cubicBezTo>
                    <a:pt x="1165" y="84"/>
                    <a:pt x="465" y="289"/>
                    <a:pt x="1" y="708"/>
                  </a:cubicBezTo>
                  <a:lnTo>
                    <a:pt x="77" y="814"/>
                  </a:lnTo>
                  <a:cubicBezTo>
                    <a:pt x="670" y="487"/>
                    <a:pt x="1286" y="213"/>
                    <a:pt x="1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3"/>
            <p:cNvSpPr/>
            <p:nvPr/>
          </p:nvSpPr>
          <p:spPr>
            <a:xfrm flipH="1">
              <a:off x="751688" y="4228353"/>
              <a:ext cx="79787" cy="23082"/>
            </a:xfrm>
            <a:custGeom>
              <a:avLst/>
              <a:gdLst/>
              <a:ahLst/>
              <a:cxnLst/>
              <a:rect l="l" t="t" r="r" b="b"/>
              <a:pathLst>
                <a:path w="1317" h="381" extrusionOk="0">
                  <a:moveTo>
                    <a:pt x="0" y="0"/>
                  </a:moveTo>
                  <a:lnTo>
                    <a:pt x="46" y="15"/>
                  </a:lnTo>
                  <a:cubicBezTo>
                    <a:pt x="92" y="46"/>
                    <a:pt x="130" y="91"/>
                    <a:pt x="160" y="137"/>
                  </a:cubicBezTo>
                  <a:lnTo>
                    <a:pt x="198" y="205"/>
                  </a:lnTo>
                  <a:cubicBezTo>
                    <a:pt x="213" y="236"/>
                    <a:pt x="221" y="274"/>
                    <a:pt x="221" y="312"/>
                  </a:cubicBezTo>
                  <a:cubicBezTo>
                    <a:pt x="221" y="327"/>
                    <a:pt x="221" y="342"/>
                    <a:pt x="221" y="358"/>
                  </a:cubicBezTo>
                  <a:cubicBezTo>
                    <a:pt x="310" y="356"/>
                    <a:pt x="400" y="355"/>
                    <a:pt x="491" y="355"/>
                  </a:cubicBezTo>
                  <a:cubicBezTo>
                    <a:pt x="762" y="355"/>
                    <a:pt x="1037" y="363"/>
                    <a:pt x="1317" y="380"/>
                  </a:cubicBezTo>
                  <a:lnTo>
                    <a:pt x="1027" y="91"/>
                  </a:lnTo>
                  <a:cubicBezTo>
                    <a:pt x="685" y="46"/>
                    <a:pt x="343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3"/>
            <p:cNvSpPr/>
            <p:nvPr/>
          </p:nvSpPr>
          <p:spPr>
            <a:xfrm flipH="1">
              <a:off x="714794" y="4345885"/>
              <a:ext cx="220884" cy="104202"/>
            </a:xfrm>
            <a:custGeom>
              <a:avLst/>
              <a:gdLst/>
              <a:ahLst/>
              <a:cxnLst/>
              <a:rect l="l" t="t" r="r" b="b"/>
              <a:pathLst>
                <a:path w="3646" h="1720" extrusionOk="0">
                  <a:moveTo>
                    <a:pt x="3645" y="0"/>
                  </a:moveTo>
                  <a:cubicBezTo>
                    <a:pt x="2960" y="46"/>
                    <a:pt x="2283" y="122"/>
                    <a:pt x="1614" y="236"/>
                  </a:cubicBezTo>
                  <a:lnTo>
                    <a:pt x="1386" y="274"/>
                  </a:lnTo>
                  <a:cubicBezTo>
                    <a:pt x="1454" y="396"/>
                    <a:pt x="1507" y="517"/>
                    <a:pt x="1545" y="654"/>
                  </a:cubicBezTo>
                  <a:cubicBezTo>
                    <a:pt x="967" y="905"/>
                    <a:pt x="442" y="1271"/>
                    <a:pt x="1" y="1720"/>
                  </a:cubicBezTo>
                  <a:cubicBezTo>
                    <a:pt x="343" y="1484"/>
                    <a:pt x="701" y="1263"/>
                    <a:pt x="1066" y="1073"/>
                  </a:cubicBezTo>
                  <a:cubicBezTo>
                    <a:pt x="1888" y="624"/>
                    <a:pt x="2747" y="266"/>
                    <a:pt x="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3"/>
            <p:cNvSpPr/>
            <p:nvPr/>
          </p:nvSpPr>
          <p:spPr>
            <a:xfrm flipH="1">
              <a:off x="944828" y="4384113"/>
              <a:ext cx="148427" cy="97780"/>
            </a:xfrm>
            <a:custGeom>
              <a:avLst/>
              <a:gdLst/>
              <a:ahLst/>
              <a:cxnLst/>
              <a:rect l="l" t="t" r="r" b="b"/>
              <a:pathLst>
                <a:path w="2450" h="1614" extrusionOk="0">
                  <a:moveTo>
                    <a:pt x="2450" y="1"/>
                  </a:moveTo>
                  <a:lnTo>
                    <a:pt x="2450" y="1"/>
                  </a:lnTo>
                  <a:cubicBezTo>
                    <a:pt x="1598" y="252"/>
                    <a:pt x="776" y="594"/>
                    <a:pt x="0" y="1012"/>
                  </a:cubicBezTo>
                  <a:cubicBezTo>
                    <a:pt x="251" y="1225"/>
                    <a:pt x="517" y="1431"/>
                    <a:pt x="784" y="1613"/>
                  </a:cubicBezTo>
                  <a:cubicBezTo>
                    <a:pt x="1354" y="1111"/>
                    <a:pt x="1841" y="449"/>
                    <a:pt x="2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3"/>
            <p:cNvSpPr/>
            <p:nvPr/>
          </p:nvSpPr>
          <p:spPr>
            <a:xfrm flipH="1">
              <a:off x="602354" y="4368907"/>
              <a:ext cx="372946" cy="164118"/>
            </a:xfrm>
            <a:custGeom>
              <a:avLst/>
              <a:gdLst/>
              <a:ahLst/>
              <a:cxnLst/>
              <a:rect l="l" t="t" r="r" b="b"/>
              <a:pathLst>
                <a:path w="6156" h="2709" extrusionOk="0">
                  <a:moveTo>
                    <a:pt x="5509" y="1"/>
                  </a:moveTo>
                  <a:cubicBezTo>
                    <a:pt x="4238" y="153"/>
                    <a:pt x="3090" y="647"/>
                    <a:pt x="2040" y="1172"/>
                  </a:cubicBezTo>
                  <a:cubicBezTo>
                    <a:pt x="1302" y="1537"/>
                    <a:pt x="617" y="1994"/>
                    <a:pt x="1" y="2526"/>
                  </a:cubicBezTo>
                  <a:cubicBezTo>
                    <a:pt x="138" y="2595"/>
                    <a:pt x="275" y="2656"/>
                    <a:pt x="419" y="2709"/>
                  </a:cubicBezTo>
                  <a:cubicBezTo>
                    <a:pt x="510" y="2656"/>
                    <a:pt x="609" y="2602"/>
                    <a:pt x="708" y="2542"/>
                  </a:cubicBezTo>
                  <a:cubicBezTo>
                    <a:pt x="1614" y="2032"/>
                    <a:pt x="2572" y="1606"/>
                    <a:pt x="3554" y="1271"/>
                  </a:cubicBezTo>
                  <a:cubicBezTo>
                    <a:pt x="3569" y="1225"/>
                    <a:pt x="3592" y="1172"/>
                    <a:pt x="3614" y="1134"/>
                  </a:cubicBezTo>
                  <a:cubicBezTo>
                    <a:pt x="3683" y="1082"/>
                    <a:pt x="3764" y="1055"/>
                    <a:pt x="3847" y="1055"/>
                  </a:cubicBezTo>
                  <a:cubicBezTo>
                    <a:pt x="3921" y="1055"/>
                    <a:pt x="3995" y="1076"/>
                    <a:pt x="4063" y="1119"/>
                  </a:cubicBezTo>
                  <a:cubicBezTo>
                    <a:pt x="4740" y="921"/>
                    <a:pt x="5440" y="792"/>
                    <a:pt x="6156" y="723"/>
                  </a:cubicBezTo>
                  <a:cubicBezTo>
                    <a:pt x="6003" y="556"/>
                    <a:pt x="5851" y="381"/>
                    <a:pt x="5699" y="221"/>
                  </a:cubicBezTo>
                  <a:cubicBezTo>
                    <a:pt x="5638" y="145"/>
                    <a:pt x="5570" y="77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3"/>
            <p:cNvSpPr/>
            <p:nvPr/>
          </p:nvSpPr>
          <p:spPr>
            <a:xfrm flipH="1">
              <a:off x="604168" y="4450512"/>
              <a:ext cx="106989" cy="46588"/>
            </a:xfrm>
            <a:custGeom>
              <a:avLst/>
              <a:gdLst/>
              <a:ahLst/>
              <a:cxnLst/>
              <a:rect l="l" t="t" r="r" b="b"/>
              <a:pathLst>
                <a:path w="1766" h="769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172" y="53"/>
                    <a:pt x="578" y="152"/>
                    <a:pt x="0" y="304"/>
                  </a:cubicBezTo>
                  <a:cubicBezTo>
                    <a:pt x="30" y="457"/>
                    <a:pt x="53" y="616"/>
                    <a:pt x="76" y="769"/>
                  </a:cubicBezTo>
                  <a:cubicBezTo>
                    <a:pt x="517" y="670"/>
                    <a:pt x="966" y="601"/>
                    <a:pt x="1423" y="533"/>
                  </a:cubicBezTo>
                  <a:cubicBezTo>
                    <a:pt x="1552" y="365"/>
                    <a:pt x="1666" y="190"/>
                    <a:pt x="1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3"/>
            <p:cNvSpPr/>
            <p:nvPr/>
          </p:nvSpPr>
          <p:spPr>
            <a:xfrm flipH="1">
              <a:off x="676988" y="4527938"/>
              <a:ext cx="24051" cy="12056"/>
            </a:xfrm>
            <a:custGeom>
              <a:avLst/>
              <a:gdLst/>
              <a:ahLst/>
              <a:cxnLst/>
              <a:rect l="l" t="t" r="r" b="b"/>
              <a:pathLst>
                <a:path w="397" h="199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59" y="23"/>
                    <a:pt x="130" y="46"/>
                    <a:pt x="0" y="76"/>
                  </a:cubicBezTo>
                  <a:cubicBezTo>
                    <a:pt x="0" y="114"/>
                    <a:pt x="8" y="160"/>
                    <a:pt x="16" y="198"/>
                  </a:cubicBezTo>
                  <a:cubicBezTo>
                    <a:pt x="145" y="137"/>
                    <a:pt x="274" y="69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3"/>
            <p:cNvSpPr/>
            <p:nvPr/>
          </p:nvSpPr>
          <p:spPr>
            <a:xfrm flipH="1">
              <a:off x="694078" y="4284332"/>
              <a:ext cx="472483" cy="139461"/>
            </a:xfrm>
            <a:custGeom>
              <a:avLst/>
              <a:gdLst/>
              <a:ahLst/>
              <a:cxnLst/>
              <a:rect l="l" t="t" r="r" b="b"/>
              <a:pathLst>
                <a:path w="7799" h="2302" extrusionOk="0">
                  <a:moveTo>
                    <a:pt x="5881" y="0"/>
                  </a:moveTo>
                  <a:cubicBezTo>
                    <a:pt x="3691" y="0"/>
                    <a:pt x="1651" y="446"/>
                    <a:pt x="0" y="1450"/>
                  </a:cubicBezTo>
                  <a:cubicBezTo>
                    <a:pt x="259" y="1746"/>
                    <a:pt x="533" y="2036"/>
                    <a:pt x="814" y="2302"/>
                  </a:cubicBezTo>
                  <a:cubicBezTo>
                    <a:pt x="2260" y="1465"/>
                    <a:pt x="3850" y="902"/>
                    <a:pt x="5501" y="659"/>
                  </a:cubicBezTo>
                  <a:cubicBezTo>
                    <a:pt x="6262" y="537"/>
                    <a:pt x="7023" y="461"/>
                    <a:pt x="7799" y="438"/>
                  </a:cubicBezTo>
                  <a:cubicBezTo>
                    <a:pt x="7684" y="309"/>
                    <a:pt x="7563" y="194"/>
                    <a:pt x="7449" y="73"/>
                  </a:cubicBezTo>
                  <a:cubicBezTo>
                    <a:pt x="6920" y="25"/>
                    <a:pt x="6396" y="0"/>
                    <a:pt x="5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3"/>
            <p:cNvSpPr/>
            <p:nvPr/>
          </p:nvSpPr>
          <p:spPr>
            <a:xfrm flipH="1">
              <a:off x="759080" y="4484136"/>
              <a:ext cx="150305" cy="76092"/>
            </a:xfrm>
            <a:custGeom>
              <a:avLst/>
              <a:gdLst/>
              <a:ahLst/>
              <a:cxnLst/>
              <a:rect l="l" t="t" r="r" b="b"/>
              <a:pathLst>
                <a:path w="2481" h="1256" extrusionOk="0">
                  <a:moveTo>
                    <a:pt x="2420" y="1"/>
                  </a:moveTo>
                  <a:cubicBezTo>
                    <a:pt x="1591" y="282"/>
                    <a:pt x="777" y="632"/>
                    <a:pt x="1" y="1043"/>
                  </a:cubicBezTo>
                  <a:cubicBezTo>
                    <a:pt x="320" y="1142"/>
                    <a:pt x="655" y="1210"/>
                    <a:pt x="990" y="1256"/>
                  </a:cubicBezTo>
                  <a:cubicBezTo>
                    <a:pt x="1081" y="1187"/>
                    <a:pt x="1180" y="1119"/>
                    <a:pt x="1271" y="1050"/>
                  </a:cubicBezTo>
                  <a:cubicBezTo>
                    <a:pt x="1644" y="799"/>
                    <a:pt x="2055" y="602"/>
                    <a:pt x="2481" y="457"/>
                  </a:cubicBezTo>
                  <a:cubicBezTo>
                    <a:pt x="2458" y="305"/>
                    <a:pt x="2435" y="153"/>
                    <a:pt x="2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3"/>
            <p:cNvSpPr/>
            <p:nvPr/>
          </p:nvSpPr>
          <p:spPr>
            <a:xfrm flipH="1">
              <a:off x="756776" y="4548233"/>
              <a:ext cx="33199" cy="14297"/>
            </a:xfrm>
            <a:custGeom>
              <a:avLst/>
              <a:gdLst/>
              <a:ahLst/>
              <a:cxnLst/>
              <a:rect l="l" t="t" r="r" b="b"/>
              <a:pathLst>
                <a:path w="548" h="236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58" y="68"/>
                    <a:pt x="175" y="145"/>
                    <a:pt x="0" y="236"/>
                  </a:cubicBezTo>
                  <a:cubicBezTo>
                    <a:pt x="167" y="221"/>
                    <a:pt x="335" y="198"/>
                    <a:pt x="502" y="167"/>
                  </a:cubicBezTo>
                  <a:cubicBezTo>
                    <a:pt x="525" y="114"/>
                    <a:pt x="540" y="61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3"/>
            <p:cNvSpPr/>
            <p:nvPr/>
          </p:nvSpPr>
          <p:spPr>
            <a:xfrm flipH="1">
              <a:off x="844808" y="4227081"/>
              <a:ext cx="374279" cy="121165"/>
            </a:xfrm>
            <a:custGeom>
              <a:avLst/>
              <a:gdLst/>
              <a:ahLst/>
              <a:cxnLst/>
              <a:rect l="l" t="t" r="r" b="b"/>
              <a:pathLst>
                <a:path w="6178" h="2000" extrusionOk="0">
                  <a:moveTo>
                    <a:pt x="5566" y="0"/>
                  </a:moveTo>
                  <a:cubicBezTo>
                    <a:pt x="3508" y="0"/>
                    <a:pt x="1593" y="455"/>
                    <a:pt x="0" y="1307"/>
                  </a:cubicBezTo>
                  <a:cubicBezTo>
                    <a:pt x="175" y="1543"/>
                    <a:pt x="350" y="1771"/>
                    <a:pt x="533" y="1999"/>
                  </a:cubicBezTo>
                  <a:cubicBezTo>
                    <a:pt x="2031" y="1048"/>
                    <a:pt x="3842" y="538"/>
                    <a:pt x="5820" y="409"/>
                  </a:cubicBezTo>
                  <a:cubicBezTo>
                    <a:pt x="5813" y="401"/>
                    <a:pt x="5813" y="386"/>
                    <a:pt x="5813" y="379"/>
                  </a:cubicBezTo>
                  <a:cubicBezTo>
                    <a:pt x="5797" y="341"/>
                    <a:pt x="5790" y="310"/>
                    <a:pt x="5797" y="272"/>
                  </a:cubicBezTo>
                  <a:cubicBezTo>
                    <a:pt x="5797" y="242"/>
                    <a:pt x="5813" y="204"/>
                    <a:pt x="5835" y="181"/>
                  </a:cubicBezTo>
                  <a:cubicBezTo>
                    <a:pt x="5851" y="150"/>
                    <a:pt x="5873" y="120"/>
                    <a:pt x="5904" y="112"/>
                  </a:cubicBezTo>
                  <a:cubicBezTo>
                    <a:pt x="5995" y="67"/>
                    <a:pt x="6086" y="36"/>
                    <a:pt x="6178" y="13"/>
                  </a:cubicBezTo>
                  <a:cubicBezTo>
                    <a:pt x="5973" y="5"/>
                    <a:pt x="5769" y="0"/>
                    <a:pt x="5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3"/>
            <p:cNvSpPr/>
            <p:nvPr/>
          </p:nvSpPr>
          <p:spPr>
            <a:xfrm flipH="1">
              <a:off x="1075689" y="3970208"/>
              <a:ext cx="211191" cy="83483"/>
            </a:xfrm>
            <a:custGeom>
              <a:avLst/>
              <a:gdLst/>
              <a:ahLst/>
              <a:cxnLst/>
              <a:rect l="l" t="t" r="r" b="b"/>
              <a:pathLst>
                <a:path w="3486" h="1378" extrusionOk="0">
                  <a:moveTo>
                    <a:pt x="2930" y="1"/>
                  </a:moveTo>
                  <a:cubicBezTo>
                    <a:pt x="2138" y="244"/>
                    <a:pt x="1355" y="495"/>
                    <a:pt x="602" y="784"/>
                  </a:cubicBezTo>
                  <a:cubicBezTo>
                    <a:pt x="510" y="1020"/>
                    <a:pt x="282" y="1203"/>
                    <a:pt x="1" y="1378"/>
                  </a:cubicBezTo>
                  <a:cubicBezTo>
                    <a:pt x="647" y="1119"/>
                    <a:pt x="1317" y="898"/>
                    <a:pt x="1986" y="723"/>
                  </a:cubicBezTo>
                  <a:lnTo>
                    <a:pt x="1956" y="663"/>
                  </a:lnTo>
                  <a:cubicBezTo>
                    <a:pt x="1941" y="632"/>
                    <a:pt x="1933" y="602"/>
                    <a:pt x="1933" y="564"/>
                  </a:cubicBezTo>
                  <a:cubicBezTo>
                    <a:pt x="1933" y="533"/>
                    <a:pt x="1941" y="503"/>
                    <a:pt x="1956" y="472"/>
                  </a:cubicBezTo>
                  <a:cubicBezTo>
                    <a:pt x="1971" y="442"/>
                    <a:pt x="1994" y="419"/>
                    <a:pt x="2024" y="404"/>
                  </a:cubicBezTo>
                  <a:cubicBezTo>
                    <a:pt x="2055" y="381"/>
                    <a:pt x="2085" y="366"/>
                    <a:pt x="2123" y="366"/>
                  </a:cubicBezTo>
                  <a:lnTo>
                    <a:pt x="2336" y="328"/>
                  </a:lnTo>
                  <a:cubicBezTo>
                    <a:pt x="2351" y="326"/>
                    <a:pt x="2365" y="325"/>
                    <a:pt x="2379" y="325"/>
                  </a:cubicBezTo>
                  <a:cubicBezTo>
                    <a:pt x="2418" y="325"/>
                    <a:pt x="2455" y="332"/>
                    <a:pt x="2488" y="343"/>
                  </a:cubicBezTo>
                  <a:lnTo>
                    <a:pt x="2572" y="373"/>
                  </a:lnTo>
                  <a:cubicBezTo>
                    <a:pt x="2618" y="404"/>
                    <a:pt x="2656" y="442"/>
                    <a:pt x="2694" y="480"/>
                  </a:cubicBezTo>
                  <a:lnTo>
                    <a:pt x="2724" y="533"/>
                  </a:lnTo>
                  <a:cubicBezTo>
                    <a:pt x="2975" y="465"/>
                    <a:pt x="3234" y="404"/>
                    <a:pt x="3485" y="343"/>
                  </a:cubicBezTo>
                  <a:cubicBezTo>
                    <a:pt x="3295" y="229"/>
                    <a:pt x="3112" y="115"/>
                    <a:pt x="2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3"/>
            <p:cNvSpPr/>
            <p:nvPr/>
          </p:nvSpPr>
          <p:spPr>
            <a:xfrm flipH="1">
              <a:off x="1490986" y="3802877"/>
              <a:ext cx="84876" cy="46649"/>
            </a:xfrm>
            <a:custGeom>
              <a:avLst/>
              <a:gdLst/>
              <a:ahLst/>
              <a:cxnLst/>
              <a:rect l="l" t="t" r="r" b="b"/>
              <a:pathLst>
                <a:path w="1401" h="770" extrusionOk="0">
                  <a:moveTo>
                    <a:pt x="913" y="1"/>
                  </a:moveTo>
                  <a:cubicBezTo>
                    <a:pt x="601" y="168"/>
                    <a:pt x="297" y="328"/>
                    <a:pt x="0" y="503"/>
                  </a:cubicBezTo>
                  <a:cubicBezTo>
                    <a:pt x="115" y="587"/>
                    <a:pt x="221" y="678"/>
                    <a:pt x="320" y="769"/>
                  </a:cubicBezTo>
                  <a:cubicBezTo>
                    <a:pt x="662" y="541"/>
                    <a:pt x="1020" y="328"/>
                    <a:pt x="1400" y="123"/>
                  </a:cubicBezTo>
                  <a:cubicBezTo>
                    <a:pt x="1233" y="77"/>
                    <a:pt x="1073" y="39"/>
                    <a:pt x="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3"/>
            <p:cNvSpPr/>
            <p:nvPr/>
          </p:nvSpPr>
          <p:spPr>
            <a:xfrm flipH="1">
              <a:off x="384812" y="3682498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rgbClr val="5A8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3"/>
            <p:cNvSpPr/>
            <p:nvPr/>
          </p:nvSpPr>
          <p:spPr>
            <a:xfrm flipH="1">
              <a:off x="384812" y="3682498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3"/>
            <p:cNvSpPr/>
            <p:nvPr/>
          </p:nvSpPr>
          <p:spPr>
            <a:xfrm flipH="1">
              <a:off x="1442156" y="3738840"/>
              <a:ext cx="74274" cy="84876"/>
            </a:xfrm>
            <a:custGeom>
              <a:avLst/>
              <a:gdLst/>
              <a:ahLst/>
              <a:cxnLst/>
              <a:rect l="l" t="t" r="r" b="b"/>
              <a:pathLst>
                <a:path w="1226" h="1401" extrusionOk="0">
                  <a:moveTo>
                    <a:pt x="549" y="0"/>
                  </a:moveTo>
                  <a:lnTo>
                    <a:pt x="1" y="137"/>
                  </a:lnTo>
                  <a:cubicBezTo>
                    <a:pt x="252" y="503"/>
                    <a:pt x="488" y="875"/>
                    <a:pt x="701" y="1248"/>
                  </a:cubicBezTo>
                  <a:cubicBezTo>
                    <a:pt x="876" y="1301"/>
                    <a:pt x="1051" y="1347"/>
                    <a:pt x="1226" y="1400"/>
                  </a:cubicBezTo>
                  <a:cubicBezTo>
                    <a:pt x="1013" y="929"/>
                    <a:pt x="784" y="464"/>
                    <a:pt x="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3"/>
            <p:cNvSpPr/>
            <p:nvPr/>
          </p:nvSpPr>
          <p:spPr>
            <a:xfrm flipH="1">
              <a:off x="1350433" y="3721756"/>
              <a:ext cx="91298" cy="132373"/>
            </a:xfrm>
            <a:custGeom>
              <a:avLst/>
              <a:gdLst/>
              <a:ahLst/>
              <a:cxnLst/>
              <a:rect l="l" t="t" r="r" b="b"/>
              <a:pathLst>
                <a:path w="1507" h="2185" extrusionOk="0">
                  <a:moveTo>
                    <a:pt x="442" y="1"/>
                  </a:moveTo>
                  <a:cubicBezTo>
                    <a:pt x="297" y="31"/>
                    <a:pt x="145" y="69"/>
                    <a:pt x="0" y="107"/>
                  </a:cubicBezTo>
                  <a:cubicBezTo>
                    <a:pt x="297" y="716"/>
                    <a:pt x="579" y="1325"/>
                    <a:pt x="837" y="1941"/>
                  </a:cubicBezTo>
                  <a:cubicBezTo>
                    <a:pt x="1065" y="2025"/>
                    <a:pt x="1286" y="2101"/>
                    <a:pt x="1507" y="2184"/>
                  </a:cubicBezTo>
                  <a:cubicBezTo>
                    <a:pt x="1172" y="1454"/>
                    <a:pt x="814" y="724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3"/>
            <p:cNvSpPr/>
            <p:nvPr/>
          </p:nvSpPr>
          <p:spPr>
            <a:xfrm flipH="1">
              <a:off x="1239323" y="3704247"/>
              <a:ext cx="133282" cy="196408"/>
            </a:xfrm>
            <a:custGeom>
              <a:avLst/>
              <a:gdLst/>
              <a:ahLst/>
              <a:cxnLst/>
              <a:rect l="l" t="t" r="r" b="b"/>
              <a:pathLst>
                <a:path w="2200" h="3242" extrusionOk="0">
                  <a:moveTo>
                    <a:pt x="640" y="1"/>
                  </a:moveTo>
                  <a:cubicBezTo>
                    <a:pt x="427" y="46"/>
                    <a:pt x="214" y="84"/>
                    <a:pt x="1" y="130"/>
                  </a:cubicBezTo>
                  <a:cubicBezTo>
                    <a:pt x="434" y="1020"/>
                    <a:pt x="845" y="1918"/>
                    <a:pt x="1241" y="2816"/>
                  </a:cubicBezTo>
                  <a:cubicBezTo>
                    <a:pt x="1560" y="2953"/>
                    <a:pt x="1880" y="3097"/>
                    <a:pt x="2199" y="3242"/>
                  </a:cubicBezTo>
                  <a:cubicBezTo>
                    <a:pt x="1735" y="2139"/>
                    <a:pt x="1218" y="1058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3"/>
            <p:cNvSpPr/>
            <p:nvPr/>
          </p:nvSpPr>
          <p:spPr>
            <a:xfrm flipH="1">
              <a:off x="1018558" y="3682619"/>
              <a:ext cx="161816" cy="345744"/>
            </a:xfrm>
            <a:custGeom>
              <a:avLst/>
              <a:gdLst/>
              <a:ahLst/>
              <a:cxnLst/>
              <a:rect l="l" t="t" r="r" b="b"/>
              <a:pathLst>
                <a:path w="2671" h="5707" extrusionOk="0">
                  <a:moveTo>
                    <a:pt x="708" y="0"/>
                  </a:moveTo>
                  <a:cubicBezTo>
                    <a:pt x="472" y="8"/>
                    <a:pt x="228" y="23"/>
                    <a:pt x="0" y="31"/>
                  </a:cubicBezTo>
                  <a:cubicBezTo>
                    <a:pt x="335" y="677"/>
                    <a:pt x="563" y="1324"/>
                    <a:pt x="517" y="1902"/>
                  </a:cubicBezTo>
                  <a:cubicBezTo>
                    <a:pt x="997" y="2937"/>
                    <a:pt x="1400" y="4002"/>
                    <a:pt x="1735" y="5090"/>
                  </a:cubicBezTo>
                  <a:cubicBezTo>
                    <a:pt x="2047" y="5288"/>
                    <a:pt x="2359" y="5493"/>
                    <a:pt x="2671" y="5706"/>
                  </a:cubicBezTo>
                  <a:cubicBezTo>
                    <a:pt x="2594" y="5295"/>
                    <a:pt x="2511" y="4885"/>
                    <a:pt x="2412" y="4474"/>
                  </a:cubicBezTo>
                  <a:cubicBezTo>
                    <a:pt x="2381" y="4481"/>
                    <a:pt x="2351" y="4489"/>
                    <a:pt x="2328" y="4497"/>
                  </a:cubicBezTo>
                  <a:cubicBezTo>
                    <a:pt x="2237" y="4497"/>
                    <a:pt x="2153" y="4481"/>
                    <a:pt x="2085" y="4436"/>
                  </a:cubicBezTo>
                  <a:cubicBezTo>
                    <a:pt x="2009" y="4398"/>
                    <a:pt x="1955" y="4329"/>
                    <a:pt x="1917" y="4261"/>
                  </a:cubicBezTo>
                  <a:cubicBezTo>
                    <a:pt x="1803" y="3994"/>
                    <a:pt x="1712" y="3728"/>
                    <a:pt x="1651" y="3447"/>
                  </a:cubicBezTo>
                  <a:cubicBezTo>
                    <a:pt x="1636" y="3378"/>
                    <a:pt x="1659" y="3310"/>
                    <a:pt x="1712" y="3272"/>
                  </a:cubicBezTo>
                  <a:cubicBezTo>
                    <a:pt x="1760" y="3236"/>
                    <a:pt x="1818" y="3214"/>
                    <a:pt x="1877" y="3214"/>
                  </a:cubicBezTo>
                  <a:cubicBezTo>
                    <a:pt x="1893" y="3214"/>
                    <a:pt x="1909" y="3215"/>
                    <a:pt x="1925" y="3218"/>
                  </a:cubicBezTo>
                  <a:cubicBezTo>
                    <a:pt x="1978" y="3226"/>
                    <a:pt x="2031" y="3241"/>
                    <a:pt x="2077" y="3264"/>
                  </a:cubicBezTo>
                  <a:cubicBezTo>
                    <a:pt x="1727" y="2138"/>
                    <a:pt x="1271" y="1043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3"/>
            <p:cNvSpPr/>
            <p:nvPr/>
          </p:nvSpPr>
          <p:spPr>
            <a:xfrm flipH="1">
              <a:off x="872916" y="3688132"/>
              <a:ext cx="137886" cy="447159"/>
            </a:xfrm>
            <a:custGeom>
              <a:avLst/>
              <a:gdLst/>
              <a:ahLst/>
              <a:cxnLst/>
              <a:rect l="l" t="t" r="r" b="b"/>
              <a:pathLst>
                <a:path w="2276" h="7381" extrusionOk="0">
                  <a:moveTo>
                    <a:pt x="1" y="1"/>
                  </a:moveTo>
                  <a:cubicBezTo>
                    <a:pt x="541" y="1545"/>
                    <a:pt x="1180" y="3120"/>
                    <a:pt x="1522" y="4695"/>
                  </a:cubicBezTo>
                  <a:cubicBezTo>
                    <a:pt x="1682" y="5471"/>
                    <a:pt x="1774" y="6262"/>
                    <a:pt x="1796" y="7061"/>
                  </a:cubicBezTo>
                  <a:cubicBezTo>
                    <a:pt x="1926" y="7167"/>
                    <a:pt x="2047" y="7274"/>
                    <a:pt x="2177" y="7380"/>
                  </a:cubicBezTo>
                  <a:cubicBezTo>
                    <a:pt x="2253" y="6422"/>
                    <a:pt x="2276" y="5455"/>
                    <a:pt x="2230" y="4497"/>
                  </a:cubicBezTo>
                  <a:cubicBezTo>
                    <a:pt x="2184" y="4451"/>
                    <a:pt x="2139" y="4390"/>
                    <a:pt x="2101" y="4329"/>
                  </a:cubicBezTo>
                  <a:lnTo>
                    <a:pt x="2093" y="4314"/>
                  </a:lnTo>
                  <a:cubicBezTo>
                    <a:pt x="1370" y="2861"/>
                    <a:pt x="1933" y="1575"/>
                    <a:pt x="1180" y="183"/>
                  </a:cubicBezTo>
                  <a:cubicBezTo>
                    <a:pt x="784" y="99"/>
                    <a:pt x="389" y="4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3"/>
            <p:cNvSpPr/>
            <p:nvPr/>
          </p:nvSpPr>
          <p:spPr>
            <a:xfrm flipH="1">
              <a:off x="783494" y="3726360"/>
              <a:ext cx="57190" cy="459639"/>
            </a:xfrm>
            <a:custGeom>
              <a:avLst/>
              <a:gdLst/>
              <a:ahLst/>
              <a:cxnLst/>
              <a:rect l="l" t="t" r="r" b="b"/>
              <a:pathLst>
                <a:path w="944" h="7587" extrusionOk="0">
                  <a:moveTo>
                    <a:pt x="99" y="1"/>
                  </a:moveTo>
                  <a:cubicBezTo>
                    <a:pt x="114" y="1165"/>
                    <a:pt x="647" y="2603"/>
                    <a:pt x="525" y="3782"/>
                  </a:cubicBezTo>
                  <a:cubicBezTo>
                    <a:pt x="510" y="4003"/>
                    <a:pt x="350" y="4117"/>
                    <a:pt x="145" y="4140"/>
                  </a:cubicBezTo>
                  <a:cubicBezTo>
                    <a:pt x="175" y="5190"/>
                    <a:pt x="122" y="6240"/>
                    <a:pt x="0" y="7289"/>
                  </a:cubicBezTo>
                  <a:lnTo>
                    <a:pt x="335" y="7586"/>
                  </a:lnTo>
                  <a:cubicBezTo>
                    <a:pt x="944" y="5281"/>
                    <a:pt x="845" y="2679"/>
                    <a:pt x="327" y="85"/>
                  </a:cubicBezTo>
                  <a:cubicBezTo>
                    <a:pt x="251" y="54"/>
                    <a:pt x="175" y="24"/>
                    <a:pt x="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3"/>
            <p:cNvSpPr/>
            <p:nvPr/>
          </p:nvSpPr>
          <p:spPr>
            <a:xfrm flipH="1">
              <a:off x="698677" y="3750836"/>
              <a:ext cx="87178" cy="480298"/>
            </a:xfrm>
            <a:custGeom>
              <a:avLst/>
              <a:gdLst/>
              <a:ahLst/>
              <a:cxnLst/>
              <a:rect l="l" t="t" r="r" b="b"/>
              <a:pathLst>
                <a:path w="1439" h="7928" extrusionOk="0">
                  <a:moveTo>
                    <a:pt x="252" y="0"/>
                  </a:moveTo>
                  <a:cubicBezTo>
                    <a:pt x="716" y="2693"/>
                    <a:pt x="723" y="5379"/>
                    <a:pt x="1" y="7715"/>
                  </a:cubicBezTo>
                  <a:cubicBezTo>
                    <a:pt x="77" y="7783"/>
                    <a:pt x="145" y="7852"/>
                    <a:pt x="221" y="7928"/>
                  </a:cubicBezTo>
                  <a:cubicBezTo>
                    <a:pt x="822" y="6459"/>
                    <a:pt x="1210" y="4907"/>
                    <a:pt x="1355" y="3333"/>
                  </a:cubicBezTo>
                  <a:cubicBezTo>
                    <a:pt x="1111" y="3287"/>
                    <a:pt x="837" y="2990"/>
                    <a:pt x="990" y="2808"/>
                  </a:cubicBezTo>
                  <a:cubicBezTo>
                    <a:pt x="1030" y="2758"/>
                    <a:pt x="1085" y="2737"/>
                    <a:pt x="1147" y="2737"/>
                  </a:cubicBezTo>
                  <a:cubicBezTo>
                    <a:pt x="1227" y="2737"/>
                    <a:pt x="1316" y="2771"/>
                    <a:pt x="1393" y="2823"/>
                  </a:cubicBezTo>
                  <a:cubicBezTo>
                    <a:pt x="1438" y="2070"/>
                    <a:pt x="1438" y="1309"/>
                    <a:pt x="1385" y="548"/>
                  </a:cubicBezTo>
                  <a:cubicBezTo>
                    <a:pt x="1012" y="350"/>
                    <a:pt x="632" y="16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3"/>
            <p:cNvSpPr/>
            <p:nvPr/>
          </p:nvSpPr>
          <p:spPr>
            <a:xfrm flipH="1">
              <a:off x="598170" y="3813479"/>
              <a:ext cx="141581" cy="480359"/>
            </a:xfrm>
            <a:custGeom>
              <a:avLst/>
              <a:gdLst/>
              <a:ahLst/>
              <a:cxnLst/>
              <a:rect l="l" t="t" r="r" b="b"/>
              <a:pathLst>
                <a:path w="2337" h="7929" extrusionOk="0">
                  <a:moveTo>
                    <a:pt x="1431" y="1"/>
                  </a:moveTo>
                  <a:lnTo>
                    <a:pt x="1431" y="1"/>
                  </a:lnTo>
                  <a:cubicBezTo>
                    <a:pt x="1545" y="2557"/>
                    <a:pt x="1050" y="5098"/>
                    <a:pt x="0" y="7426"/>
                  </a:cubicBezTo>
                  <a:cubicBezTo>
                    <a:pt x="160" y="7594"/>
                    <a:pt x="320" y="7753"/>
                    <a:pt x="480" y="7928"/>
                  </a:cubicBezTo>
                  <a:cubicBezTo>
                    <a:pt x="1689" y="5821"/>
                    <a:pt x="2336" y="3333"/>
                    <a:pt x="2260" y="602"/>
                  </a:cubicBezTo>
                  <a:cubicBezTo>
                    <a:pt x="1994" y="389"/>
                    <a:pt x="1712" y="191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3"/>
            <p:cNvSpPr/>
            <p:nvPr/>
          </p:nvSpPr>
          <p:spPr>
            <a:xfrm flipH="1">
              <a:off x="477429" y="3890965"/>
              <a:ext cx="191804" cy="418564"/>
            </a:xfrm>
            <a:custGeom>
              <a:avLst/>
              <a:gdLst/>
              <a:ahLst/>
              <a:cxnLst/>
              <a:rect l="l" t="t" r="r" b="b"/>
              <a:pathLst>
                <a:path w="3166" h="6909" extrusionOk="0">
                  <a:moveTo>
                    <a:pt x="1880" y="0"/>
                  </a:moveTo>
                  <a:cubicBezTo>
                    <a:pt x="1842" y="2579"/>
                    <a:pt x="1172" y="4922"/>
                    <a:pt x="0" y="6908"/>
                  </a:cubicBezTo>
                  <a:cubicBezTo>
                    <a:pt x="579" y="6254"/>
                    <a:pt x="1111" y="5569"/>
                    <a:pt x="1590" y="4839"/>
                  </a:cubicBezTo>
                  <a:cubicBezTo>
                    <a:pt x="1552" y="4641"/>
                    <a:pt x="1560" y="4443"/>
                    <a:pt x="1598" y="4245"/>
                  </a:cubicBezTo>
                  <a:cubicBezTo>
                    <a:pt x="1765" y="3994"/>
                    <a:pt x="2001" y="3796"/>
                    <a:pt x="2275" y="3675"/>
                  </a:cubicBezTo>
                  <a:cubicBezTo>
                    <a:pt x="2648" y="2975"/>
                    <a:pt x="2945" y="2237"/>
                    <a:pt x="3165" y="1476"/>
                  </a:cubicBezTo>
                  <a:cubicBezTo>
                    <a:pt x="2785" y="943"/>
                    <a:pt x="2351" y="449"/>
                    <a:pt x="1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3"/>
            <p:cNvSpPr/>
            <p:nvPr/>
          </p:nvSpPr>
          <p:spPr>
            <a:xfrm flipH="1">
              <a:off x="425325" y="4036607"/>
              <a:ext cx="38349" cy="53070"/>
            </a:xfrm>
            <a:custGeom>
              <a:avLst/>
              <a:gdLst/>
              <a:ahLst/>
              <a:cxnLst/>
              <a:rect l="l" t="t" r="r" b="b"/>
              <a:pathLst>
                <a:path w="633" h="876" extrusionOk="0">
                  <a:moveTo>
                    <a:pt x="351" y="0"/>
                  </a:moveTo>
                  <a:cubicBezTo>
                    <a:pt x="244" y="297"/>
                    <a:pt x="130" y="586"/>
                    <a:pt x="1" y="875"/>
                  </a:cubicBezTo>
                  <a:cubicBezTo>
                    <a:pt x="229" y="799"/>
                    <a:pt x="442" y="692"/>
                    <a:pt x="632" y="548"/>
                  </a:cubicBezTo>
                  <a:cubicBezTo>
                    <a:pt x="548" y="365"/>
                    <a:pt x="457" y="183"/>
                    <a:pt x="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3"/>
            <p:cNvSpPr/>
            <p:nvPr/>
          </p:nvSpPr>
          <p:spPr>
            <a:xfrm flipH="1">
              <a:off x="422117" y="4098342"/>
              <a:ext cx="230516" cy="284011"/>
            </a:xfrm>
            <a:custGeom>
              <a:avLst/>
              <a:gdLst/>
              <a:ahLst/>
              <a:cxnLst/>
              <a:rect l="l" t="t" r="r" b="b"/>
              <a:pathLst>
                <a:path w="3805" h="4688" extrusionOk="0">
                  <a:moveTo>
                    <a:pt x="3804" y="1"/>
                  </a:moveTo>
                  <a:cubicBezTo>
                    <a:pt x="3447" y="77"/>
                    <a:pt x="3112" y="229"/>
                    <a:pt x="2823" y="457"/>
                  </a:cubicBezTo>
                  <a:cubicBezTo>
                    <a:pt x="2655" y="784"/>
                    <a:pt x="2473" y="1104"/>
                    <a:pt x="2275" y="1416"/>
                  </a:cubicBezTo>
                  <a:cubicBezTo>
                    <a:pt x="2237" y="1499"/>
                    <a:pt x="2184" y="1583"/>
                    <a:pt x="2115" y="1659"/>
                  </a:cubicBezTo>
                  <a:cubicBezTo>
                    <a:pt x="1491" y="2587"/>
                    <a:pt x="784" y="3455"/>
                    <a:pt x="0" y="4261"/>
                  </a:cubicBezTo>
                  <a:cubicBezTo>
                    <a:pt x="130" y="4406"/>
                    <a:pt x="251" y="4550"/>
                    <a:pt x="373" y="4687"/>
                  </a:cubicBezTo>
                  <a:cubicBezTo>
                    <a:pt x="708" y="4337"/>
                    <a:pt x="1050" y="3987"/>
                    <a:pt x="1377" y="3630"/>
                  </a:cubicBezTo>
                  <a:cubicBezTo>
                    <a:pt x="1263" y="3500"/>
                    <a:pt x="1210" y="3310"/>
                    <a:pt x="1339" y="3211"/>
                  </a:cubicBezTo>
                  <a:cubicBezTo>
                    <a:pt x="1380" y="3178"/>
                    <a:pt x="1425" y="3164"/>
                    <a:pt x="1471" y="3164"/>
                  </a:cubicBezTo>
                  <a:cubicBezTo>
                    <a:pt x="1553" y="3164"/>
                    <a:pt x="1636" y="3209"/>
                    <a:pt x="1704" y="3272"/>
                  </a:cubicBezTo>
                  <a:cubicBezTo>
                    <a:pt x="2039" y="2899"/>
                    <a:pt x="2351" y="2496"/>
                    <a:pt x="2633" y="2078"/>
                  </a:cubicBezTo>
                  <a:cubicBezTo>
                    <a:pt x="3066" y="1416"/>
                    <a:pt x="3454" y="716"/>
                    <a:pt x="3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3"/>
            <p:cNvSpPr/>
            <p:nvPr/>
          </p:nvSpPr>
          <p:spPr>
            <a:xfrm flipH="1">
              <a:off x="387584" y="4158743"/>
              <a:ext cx="213008" cy="264624"/>
            </a:xfrm>
            <a:custGeom>
              <a:avLst/>
              <a:gdLst/>
              <a:ahLst/>
              <a:cxnLst/>
              <a:rect l="l" t="t" r="r" b="b"/>
              <a:pathLst>
                <a:path w="3516" h="4368" extrusionOk="0">
                  <a:moveTo>
                    <a:pt x="3379" y="0"/>
                  </a:moveTo>
                  <a:cubicBezTo>
                    <a:pt x="3059" y="578"/>
                    <a:pt x="2709" y="1141"/>
                    <a:pt x="2329" y="1682"/>
                  </a:cubicBezTo>
                  <a:cubicBezTo>
                    <a:pt x="1652" y="2633"/>
                    <a:pt x="823" y="3424"/>
                    <a:pt x="1" y="4238"/>
                  </a:cubicBezTo>
                  <a:lnTo>
                    <a:pt x="115" y="4367"/>
                  </a:lnTo>
                  <a:cubicBezTo>
                    <a:pt x="130" y="4329"/>
                    <a:pt x="138" y="4291"/>
                    <a:pt x="153" y="4253"/>
                  </a:cubicBezTo>
                  <a:cubicBezTo>
                    <a:pt x="186" y="4254"/>
                    <a:pt x="218" y="4254"/>
                    <a:pt x="250" y="4254"/>
                  </a:cubicBezTo>
                  <a:cubicBezTo>
                    <a:pt x="545" y="4254"/>
                    <a:pt x="839" y="4223"/>
                    <a:pt x="1127" y="4154"/>
                  </a:cubicBezTo>
                  <a:cubicBezTo>
                    <a:pt x="1987" y="3508"/>
                    <a:pt x="2671" y="2640"/>
                    <a:pt x="3402" y="1849"/>
                  </a:cubicBezTo>
                  <a:cubicBezTo>
                    <a:pt x="3425" y="1750"/>
                    <a:pt x="3440" y="1666"/>
                    <a:pt x="3455" y="1568"/>
                  </a:cubicBezTo>
                  <a:cubicBezTo>
                    <a:pt x="3516" y="1043"/>
                    <a:pt x="3493" y="510"/>
                    <a:pt x="3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3"/>
            <p:cNvSpPr/>
            <p:nvPr/>
          </p:nvSpPr>
          <p:spPr>
            <a:xfrm flipH="1">
              <a:off x="943919" y="3682619"/>
              <a:ext cx="147518" cy="399663"/>
            </a:xfrm>
            <a:custGeom>
              <a:avLst/>
              <a:gdLst/>
              <a:ahLst/>
              <a:cxnLst/>
              <a:rect l="l" t="t" r="r" b="b"/>
              <a:pathLst>
                <a:path w="2435" h="6597" extrusionOk="0">
                  <a:moveTo>
                    <a:pt x="0" y="0"/>
                  </a:moveTo>
                  <a:cubicBezTo>
                    <a:pt x="1066" y="2054"/>
                    <a:pt x="1651" y="4162"/>
                    <a:pt x="1948" y="6231"/>
                  </a:cubicBezTo>
                  <a:cubicBezTo>
                    <a:pt x="2115" y="6353"/>
                    <a:pt x="2275" y="6475"/>
                    <a:pt x="2435" y="6596"/>
                  </a:cubicBezTo>
                  <a:cubicBezTo>
                    <a:pt x="2389" y="5950"/>
                    <a:pt x="2290" y="5311"/>
                    <a:pt x="2146" y="4679"/>
                  </a:cubicBezTo>
                  <a:cubicBezTo>
                    <a:pt x="1781" y="3120"/>
                    <a:pt x="1111" y="1560"/>
                    <a:pt x="541" y="15"/>
                  </a:cubicBezTo>
                  <a:cubicBezTo>
                    <a:pt x="358" y="8"/>
                    <a:pt x="183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3"/>
            <p:cNvSpPr/>
            <p:nvPr/>
          </p:nvSpPr>
          <p:spPr>
            <a:xfrm flipH="1">
              <a:off x="1125488" y="3696917"/>
              <a:ext cx="165087" cy="263655"/>
            </a:xfrm>
            <a:custGeom>
              <a:avLst/>
              <a:gdLst/>
              <a:ahLst/>
              <a:cxnLst/>
              <a:rect l="l" t="t" r="r" b="b"/>
              <a:pathLst>
                <a:path w="2725" h="4352" extrusionOk="0">
                  <a:moveTo>
                    <a:pt x="1" y="0"/>
                  </a:moveTo>
                  <a:cubicBezTo>
                    <a:pt x="640" y="1233"/>
                    <a:pt x="1218" y="2495"/>
                    <a:pt x="1713" y="3789"/>
                  </a:cubicBezTo>
                  <a:cubicBezTo>
                    <a:pt x="2055" y="3971"/>
                    <a:pt x="2390" y="4154"/>
                    <a:pt x="2724" y="4352"/>
                  </a:cubicBezTo>
                  <a:cubicBezTo>
                    <a:pt x="2443" y="3538"/>
                    <a:pt x="2116" y="2739"/>
                    <a:pt x="1751" y="1963"/>
                  </a:cubicBezTo>
                  <a:cubicBezTo>
                    <a:pt x="1568" y="1933"/>
                    <a:pt x="1408" y="1826"/>
                    <a:pt x="1294" y="1681"/>
                  </a:cubicBezTo>
                  <a:cubicBezTo>
                    <a:pt x="876" y="1126"/>
                    <a:pt x="609" y="49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3"/>
            <p:cNvSpPr/>
            <p:nvPr/>
          </p:nvSpPr>
          <p:spPr>
            <a:xfrm flipH="1">
              <a:off x="1527396" y="3756833"/>
              <a:ext cx="58159" cy="44770"/>
            </a:xfrm>
            <a:custGeom>
              <a:avLst/>
              <a:gdLst/>
              <a:ahLst/>
              <a:cxnLst/>
              <a:rect l="l" t="t" r="r" b="b"/>
              <a:pathLst>
                <a:path w="960" h="739" extrusionOk="0">
                  <a:moveTo>
                    <a:pt x="457" y="0"/>
                  </a:moveTo>
                  <a:cubicBezTo>
                    <a:pt x="305" y="31"/>
                    <a:pt x="153" y="61"/>
                    <a:pt x="1" y="91"/>
                  </a:cubicBezTo>
                  <a:cubicBezTo>
                    <a:pt x="122" y="266"/>
                    <a:pt x="244" y="441"/>
                    <a:pt x="366" y="616"/>
                  </a:cubicBezTo>
                  <a:cubicBezTo>
                    <a:pt x="564" y="654"/>
                    <a:pt x="761" y="700"/>
                    <a:pt x="959" y="738"/>
                  </a:cubicBezTo>
                  <a:cubicBezTo>
                    <a:pt x="799" y="495"/>
                    <a:pt x="640" y="244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3"/>
            <p:cNvSpPr/>
            <p:nvPr/>
          </p:nvSpPr>
          <p:spPr>
            <a:xfrm flipH="1">
              <a:off x="1617302" y="3768344"/>
              <a:ext cx="95478" cy="17084"/>
            </a:xfrm>
            <a:custGeom>
              <a:avLst/>
              <a:gdLst/>
              <a:ahLst/>
              <a:cxnLst/>
              <a:rect l="l" t="t" r="r" b="b"/>
              <a:pathLst>
                <a:path w="1576" h="282" extrusionOk="0">
                  <a:moveTo>
                    <a:pt x="1370" y="0"/>
                  </a:moveTo>
                  <a:cubicBezTo>
                    <a:pt x="1142" y="23"/>
                    <a:pt x="914" y="35"/>
                    <a:pt x="686" y="35"/>
                  </a:cubicBezTo>
                  <a:cubicBezTo>
                    <a:pt x="459" y="35"/>
                    <a:pt x="233" y="23"/>
                    <a:pt x="8" y="0"/>
                  </a:cubicBezTo>
                  <a:lnTo>
                    <a:pt x="8" y="0"/>
                  </a:lnTo>
                  <a:cubicBezTo>
                    <a:pt x="244" y="38"/>
                    <a:pt x="480" y="84"/>
                    <a:pt x="724" y="122"/>
                  </a:cubicBezTo>
                  <a:cubicBezTo>
                    <a:pt x="488" y="92"/>
                    <a:pt x="244" y="69"/>
                    <a:pt x="1" y="46"/>
                  </a:cubicBezTo>
                  <a:lnTo>
                    <a:pt x="1" y="46"/>
                  </a:lnTo>
                  <a:cubicBezTo>
                    <a:pt x="168" y="69"/>
                    <a:pt x="343" y="107"/>
                    <a:pt x="503" y="152"/>
                  </a:cubicBezTo>
                  <a:cubicBezTo>
                    <a:pt x="861" y="183"/>
                    <a:pt x="1218" y="229"/>
                    <a:pt x="1576" y="282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accent5"/>
        </a:solidFill>
        <a:effectLst/>
      </p:bgPr>
    </p:bg>
    <p:spTree>
      <p:nvGrpSpPr>
        <p:cNvPr id="1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p17"/>
          <p:cNvSpPr txBox="1">
            <a:spLocks noGrp="1"/>
          </p:cNvSpPr>
          <p:nvPr>
            <p:ph type="title"/>
          </p:nvPr>
        </p:nvSpPr>
        <p:spPr>
          <a:xfrm>
            <a:off x="1593600" y="1260300"/>
            <a:ext cx="21549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70" name="Google Shape;4070;p17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7425"/>
            <a:ext cx="9498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1" name="Google Shape;4071;p17"/>
          <p:cNvSpPr txBox="1">
            <a:spLocks noGrp="1"/>
          </p:cNvSpPr>
          <p:nvPr>
            <p:ph type="subTitle" idx="1"/>
          </p:nvPr>
        </p:nvSpPr>
        <p:spPr>
          <a:xfrm>
            <a:off x="1593600" y="1923075"/>
            <a:ext cx="19125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2" name="Google Shape;4072;p17"/>
          <p:cNvSpPr txBox="1">
            <a:spLocks noGrp="1"/>
          </p:cNvSpPr>
          <p:nvPr>
            <p:ph type="title" idx="3"/>
          </p:nvPr>
        </p:nvSpPr>
        <p:spPr>
          <a:xfrm flipH="1">
            <a:off x="5394800" y="1260300"/>
            <a:ext cx="21549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73" name="Google Shape;4073;p17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7473500" y="1337425"/>
            <a:ext cx="9498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4" name="Google Shape;4074;p17"/>
          <p:cNvSpPr txBox="1">
            <a:spLocks noGrp="1"/>
          </p:cNvSpPr>
          <p:nvPr>
            <p:ph type="subTitle" idx="5"/>
          </p:nvPr>
        </p:nvSpPr>
        <p:spPr>
          <a:xfrm flipH="1">
            <a:off x="5637200" y="1923075"/>
            <a:ext cx="19125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5" name="Google Shape;4075;p17"/>
          <p:cNvSpPr txBox="1">
            <a:spLocks noGrp="1"/>
          </p:cNvSpPr>
          <p:nvPr>
            <p:ph type="title" idx="6"/>
          </p:nvPr>
        </p:nvSpPr>
        <p:spPr>
          <a:xfrm>
            <a:off x="1593600" y="3002001"/>
            <a:ext cx="21549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76" name="Google Shape;4076;p17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78225"/>
            <a:ext cx="9498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7" name="Google Shape;4077;p17"/>
          <p:cNvSpPr txBox="1">
            <a:spLocks noGrp="1"/>
          </p:cNvSpPr>
          <p:nvPr>
            <p:ph type="subTitle" idx="8"/>
          </p:nvPr>
        </p:nvSpPr>
        <p:spPr>
          <a:xfrm>
            <a:off x="1593600" y="3671063"/>
            <a:ext cx="1912500" cy="7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8" name="Google Shape;4078;p17"/>
          <p:cNvSpPr txBox="1">
            <a:spLocks noGrp="1"/>
          </p:cNvSpPr>
          <p:nvPr>
            <p:ph type="title" idx="9"/>
          </p:nvPr>
        </p:nvSpPr>
        <p:spPr>
          <a:xfrm flipH="1">
            <a:off x="5394800" y="3015933"/>
            <a:ext cx="215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79" name="Google Shape;4079;p17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473550" y="3078225"/>
            <a:ext cx="9498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80" name="Google Shape;4080;p17"/>
          <p:cNvSpPr txBox="1">
            <a:spLocks noGrp="1"/>
          </p:cNvSpPr>
          <p:nvPr>
            <p:ph type="subTitle" idx="14"/>
          </p:nvPr>
        </p:nvSpPr>
        <p:spPr>
          <a:xfrm flipH="1">
            <a:off x="5637200" y="3671063"/>
            <a:ext cx="1912500" cy="7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1" name="Google Shape;4081;p1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82" name="Google Shape;4082;p17"/>
          <p:cNvGrpSpPr/>
          <p:nvPr/>
        </p:nvGrpSpPr>
        <p:grpSpPr>
          <a:xfrm>
            <a:off x="4424506" y="1938020"/>
            <a:ext cx="926565" cy="2124621"/>
            <a:chOff x="4424506" y="1938020"/>
            <a:chExt cx="926565" cy="2124621"/>
          </a:xfrm>
        </p:grpSpPr>
        <p:sp>
          <p:nvSpPr>
            <p:cNvPr id="4083" name="Google Shape;4083;p17"/>
            <p:cNvSpPr/>
            <p:nvPr/>
          </p:nvSpPr>
          <p:spPr>
            <a:xfrm rot="529817">
              <a:off x="4574852" y="2037332"/>
              <a:ext cx="508898" cy="1998090"/>
            </a:xfrm>
            <a:custGeom>
              <a:avLst/>
              <a:gdLst/>
              <a:ahLst/>
              <a:cxnLst/>
              <a:rect l="l" t="t" r="r" b="b"/>
              <a:pathLst>
                <a:path w="8400" h="32981" extrusionOk="0">
                  <a:moveTo>
                    <a:pt x="7236" y="0"/>
                  </a:moveTo>
                  <a:cubicBezTo>
                    <a:pt x="7205" y="0"/>
                    <a:pt x="7182" y="8"/>
                    <a:pt x="7159" y="8"/>
                  </a:cubicBezTo>
                  <a:cubicBezTo>
                    <a:pt x="7076" y="23"/>
                    <a:pt x="7000" y="68"/>
                    <a:pt x="6946" y="122"/>
                  </a:cubicBezTo>
                  <a:cubicBezTo>
                    <a:pt x="6916" y="145"/>
                    <a:pt x="6893" y="167"/>
                    <a:pt x="6863" y="190"/>
                  </a:cubicBezTo>
                  <a:lnTo>
                    <a:pt x="6840" y="205"/>
                  </a:lnTo>
                  <a:cubicBezTo>
                    <a:pt x="6825" y="221"/>
                    <a:pt x="6802" y="236"/>
                    <a:pt x="6779" y="251"/>
                  </a:cubicBezTo>
                  <a:lnTo>
                    <a:pt x="6756" y="266"/>
                  </a:lnTo>
                  <a:cubicBezTo>
                    <a:pt x="6733" y="282"/>
                    <a:pt x="6718" y="289"/>
                    <a:pt x="6695" y="304"/>
                  </a:cubicBezTo>
                  <a:lnTo>
                    <a:pt x="6665" y="312"/>
                  </a:lnTo>
                  <a:cubicBezTo>
                    <a:pt x="6642" y="327"/>
                    <a:pt x="6627" y="335"/>
                    <a:pt x="6604" y="350"/>
                  </a:cubicBezTo>
                  <a:lnTo>
                    <a:pt x="6581" y="358"/>
                  </a:lnTo>
                  <a:lnTo>
                    <a:pt x="6505" y="388"/>
                  </a:lnTo>
                  <a:lnTo>
                    <a:pt x="6490" y="396"/>
                  </a:lnTo>
                  <a:lnTo>
                    <a:pt x="6406" y="426"/>
                  </a:lnTo>
                  <a:lnTo>
                    <a:pt x="6391" y="426"/>
                  </a:lnTo>
                  <a:lnTo>
                    <a:pt x="6307" y="457"/>
                  </a:lnTo>
                  <a:lnTo>
                    <a:pt x="6300" y="457"/>
                  </a:lnTo>
                  <a:lnTo>
                    <a:pt x="6201" y="487"/>
                  </a:lnTo>
                  <a:cubicBezTo>
                    <a:pt x="5950" y="555"/>
                    <a:pt x="5676" y="593"/>
                    <a:pt x="5417" y="647"/>
                  </a:cubicBezTo>
                  <a:cubicBezTo>
                    <a:pt x="5242" y="685"/>
                    <a:pt x="5075" y="730"/>
                    <a:pt x="4907" y="784"/>
                  </a:cubicBezTo>
                  <a:lnTo>
                    <a:pt x="4900" y="784"/>
                  </a:lnTo>
                  <a:lnTo>
                    <a:pt x="4725" y="837"/>
                  </a:lnTo>
                  <a:lnTo>
                    <a:pt x="4717" y="837"/>
                  </a:lnTo>
                  <a:cubicBezTo>
                    <a:pt x="4405" y="943"/>
                    <a:pt x="4093" y="1088"/>
                    <a:pt x="3797" y="1248"/>
                  </a:cubicBezTo>
                  <a:cubicBezTo>
                    <a:pt x="3667" y="1347"/>
                    <a:pt x="3546" y="1453"/>
                    <a:pt x="3432" y="1567"/>
                  </a:cubicBezTo>
                  <a:lnTo>
                    <a:pt x="3401" y="1598"/>
                  </a:lnTo>
                  <a:cubicBezTo>
                    <a:pt x="3363" y="1636"/>
                    <a:pt x="3317" y="1681"/>
                    <a:pt x="3272" y="1727"/>
                  </a:cubicBezTo>
                  <a:lnTo>
                    <a:pt x="3249" y="1750"/>
                  </a:lnTo>
                  <a:cubicBezTo>
                    <a:pt x="3203" y="1803"/>
                    <a:pt x="3158" y="1856"/>
                    <a:pt x="3104" y="1917"/>
                  </a:cubicBezTo>
                  <a:lnTo>
                    <a:pt x="3082" y="1948"/>
                  </a:lnTo>
                  <a:cubicBezTo>
                    <a:pt x="3028" y="2001"/>
                    <a:pt x="2983" y="2062"/>
                    <a:pt x="2937" y="2123"/>
                  </a:cubicBezTo>
                  <a:lnTo>
                    <a:pt x="2929" y="2130"/>
                  </a:lnTo>
                  <a:cubicBezTo>
                    <a:pt x="2724" y="2389"/>
                    <a:pt x="2557" y="2670"/>
                    <a:pt x="2412" y="2967"/>
                  </a:cubicBezTo>
                  <a:cubicBezTo>
                    <a:pt x="2389" y="3020"/>
                    <a:pt x="2366" y="3074"/>
                    <a:pt x="2344" y="3127"/>
                  </a:cubicBezTo>
                  <a:cubicBezTo>
                    <a:pt x="2321" y="3180"/>
                    <a:pt x="2313" y="3211"/>
                    <a:pt x="2298" y="3256"/>
                  </a:cubicBezTo>
                  <a:cubicBezTo>
                    <a:pt x="2298" y="3264"/>
                    <a:pt x="2290" y="3279"/>
                    <a:pt x="2283" y="3294"/>
                  </a:cubicBezTo>
                  <a:cubicBezTo>
                    <a:pt x="2275" y="3325"/>
                    <a:pt x="2267" y="3355"/>
                    <a:pt x="2252" y="3386"/>
                  </a:cubicBezTo>
                  <a:lnTo>
                    <a:pt x="2245" y="3431"/>
                  </a:lnTo>
                  <a:cubicBezTo>
                    <a:pt x="2237" y="3469"/>
                    <a:pt x="2229" y="3507"/>
                    <a:pt x="2214" y="3545"/>
                  </a:cubicBezTo>
                  <a:cubicBezTo>
                    <a:pt x="2214" y="3545"/>
                    <a:pt x="2214" y="3553"/>
                    <a:pt x="2214" y="3561"/>
                  </a:cubicBezTo>
                  <a:cubicBezTo>
                    <a:pt x="2093" y="4184"/>
                    <a:pt x="2214" y="4831"/>
                    <a:pt x="2283" y="5470"/>
                  </a:cubicBezTo>
                  <a:cubicBezTo>
                    <a:pt x="2366" y="6239"/>
                    <a:pt x="2313" y="6977"/>
                    <a:pt x="2009" y="7692"/>
                  </a:cubicBezTo>
                  <a:cubicBezTo>
                    <a:pt x="1971" y="7775"/>
                    <a:pt x="1933" y="7859"/>
                    <a:pt x="1895" y="7943"/>
                  </a:cubicBezTo>
                  <a:cubicBezTo>
                    <a:pt x="1796" y="8148"/>
                    <a:pt x="1682" y="8346"/>
                    <a:pt x="1560" y="8544"/>
                  </a:cubicBezTo>
                  <a:cubicBezTo>
                    <a:pt x="1514" y="8620"/>
                    <a:pt x="1469" y="8688"/>
                    <a:pt x="1415" y="8764"/>
                  </a:cubicBezTo>
                  <a:cubicBezTo>
                    <a:pt x="1210" y="9092"/>
                    <a:pt x="982" y="9403"/>
                    <a:pt x="769" y="9715"/>
                  </a:cubicBezTo>
                  <a:cubicBezTo>
                    <a:pt x="708" y="9799"/>
                    <a:pt x="655" y="9890"/>
                    <a:pt x="594" y="9974"/>
                  </a:cubicBezTo>
                  <a:cubicBezTo>
                    <a:pt x="594" y="9982"/>
                    <a:pt x="586" y="9982"/>
                    <a:pt x="586" y="9989"/>
                  </a:cubicBezTo>
                  <a:cubicBezTo>
                    <a:pt x="396" y="10263"/>
                    <a:pt x="236" y="10560"/>
                    <a:pt x="114" y="10879"/>
                  </a:cubicBezTo>
                  <a:cubicBezTo>
                    <a:pt x="107" y="10902"/>
                    <a:pt x="99" y="10925"/>
                    <a:pt x="92" y="10956"/>
                  </a:cubicBezTo>
                  <a:cubicBezTo>
                    <a:pt x="84" y="10978"/>
                    <a:pt x="84" y="10986"/>
                    <a:pt x="76" y="11001"/>
                  </a:cubicBezTo>
                  <a:cubicBezTo>
                    <a:pt x="76" y="11009"/>
                    <a:pt x="61" y="11047"/>
                    <a:pt x="61" y="11070"/>
                  </a:cubicBezTo>
                  <a:cubicBezTo>
                    <a:pt x="54" y="11092"/>
                    <a:pt x="54" y="11100"/>
                    <a:pt x="46" y="11108"/>
                  </a:cubicBezTo>
                  <a:cubicBezTo>
                    <a:pt x="38" y="11146"/>
                    <a:pt x="31" y="11184"/>
                    <a:pt x="23" y="11222"/>
                  </a:cubicBezTo>
                  <a:lnTo>
                    <a:pt x="23" y="11237"/>
                  </a:lnTo>
                  <a:cubicBezTo>
                    <a:pt x="16" y="11267"/>
                    <a:pt x="16" y="11305"/>
                    <a:pt x="8" y="11336"/>
                  </a:cubicBezTo>
                  <a:lnTo>
                    <a:pt x="8" y="11374"/>
                  </a:lnTo>
                  <a:cubicBezTo>
                    <a:pt x="8" y="11397"/>
                    <a:pt x="0" y="11427"/>
                    <a:pt x="0" y="11458"/>
                  </a:cubicBezTo>
                  <a:lnTo>
                    <a:pt x="0" y="11496"/>
                  </a:lnTo>
                  <a:lnTo>
                    <a:pt x="0" y="11610"/>
                  </a:lnTo>
                  <a:cubicBezTo>
                    <a:pt x="16" y="12462"/>
                    <a:pt x="434" y="13337"/>
                    <a:pt x="617" y="14158"/>
                  </a:cubicBezTo>
                  <a:cubicBezTo>
                    <a:pt x="647" y="14280"/>
                    <a:pt x="670" y="14402"/>
                    <a:pt x="693" y="14524"/>
                  </a:cubicBezTo>
                  <a:lnTo>
                    <a:pt x="693" y="14531"/>
                  </a:lnTo>
                  <a:cubicBezTo>
                    <a:pt x="715" y="14653"/>
                    <a:pt x="738" y="14767"/>
                    <a:pt x="753" y="14889"/>
                  </a:cubicBezTo>
                  <a:cubicBezTo>
                    <a:pt x="830" y="15414"/>
                    <a:pt x="852" y="15939"/>
                    <a:pt x="807" y="16471"/>
                  </a:cubicBezTo>
                  <a:cubicBezTo>
                    <a:pt x="799" y="16578"/>
                    <a:pt x="792" y="16684"/>
                    <a:pt x="776" y="16791"/>
                  </a:cubicBezTo>
                  <a:cubicBezTo>
                    <a:pt x="769" y="16852"/>
                    <a:pt x="753" y="16913"/>
                    <a:pt x="738" y="16981"/>
                  </a:cubicBezTo>
                  <a:cubicBezTo>
                    <a:pt x="738" y="16989"/>
                    <a:pt x="738" y="16996"/>
                    <a:pt x="738" y="17004"/>
                  </a:cubicBezTo>
                  <a:cubicBezTo>
                    <a:pt x="723" y="17057"/>
                    <a:pt x="715" y="17110"/>
                    <a:pt x="700" y="17171"/>
                  </a:cubicBezTo>
                  <a:cubicBezTo>
                    <a:pt x="639" y="17407"/>
                    <a:pt x="556" y="17643"/>
                    <a:pt x="464" y="17879"/>
                  </a:cubicBezTo>
                  <a:cubicBezTo>
                    <a:pt x="449" y="17917"/>
                    <a:pt x="434" y="17955"/>
                    <a:pt x="419" y="18000"/>
                  </a:cubicBezTo>
                  <a:lnTo>
                    <a:pt x="411" y="18016"/>
                  </a:lnTo>
                  <a:cubicBezTo>
                    <a:pt x="426" y="18122"/>
                    <a:pt x="449" y="18229"/>
                    <a:pt x="464" y="18335"/>
                  </a:cubicBezTo>
                  <a:cubicBezTo>
                    <a:pt x="685" y="19545"/>
                    <a:pt x="913" y="20762"/>
                    <a:pt x="1157" y="21987"/>
                  </a:cubicBezTo>
                  <a:cubicBezTo>
                    <a:pt x="1202" y="22223"/>
                    <a:pt x="1248" y="22451"/>
                    <a:pt x="1294" y="22679"/>
                  </a:cubicBezTo>
                  <a:cubicBezTo>
                    <a:pt x="1332" y="22877"/>
                    <a:pt x="1370" y="23067"/>
                    <a:pt x="1408" y="23265"/>
                  </a:cubicBezTo>
                  <a:cubicBezTo>
                    <a:pt x="1590" y="24155"/>
                    <a:pt x="1781" y="25038"/>
                    <a:pt x="1978" y="25928"/>
                  </a:cubicBezTo>
                  <a:cubicBezTo>
                    <a:pt x="1994" y="26004"/>
                    <a:pt x="2009" y="26088"/>
                    <a:pt x="2024" y="26164"/>
                  </a:cubicBezTo>
                  <a:cubicBezTo>
                    <a:pt x="2191" y="26932"/>
                    <a:pt x="2366" y="27693"/>
                    <a:pt x="2549" y="28461"/>
                  </a:cubicBezTo>
                  <a:cubicBezTo>
                    <a:pt x="2617" y="28728"/>
                    <a:pt x="2678" y="28994"/>
                    <a:pt x="2739" y="29260"/>
                  </a:cubicBezTo>
                  <a:cubicBezTo>
                    <a:pt x="2808" y="29511"/>
                    <a:pt x="2869" y="29755"/>
                    <a:pt x="2922" y="30006"/>
                  </a:cubicBezTo>
                  <a:cubicBezTo>
                    <a:pt x="3028" y="30424"/>
                    <a:pt x="3127" y="30835"/>
                    <a:pt x="3241" y="31254"/>
                  </a:cubicBezTo>
                  <a:cubicBezTo>
                    <a:pt x="3386" y="31824"/>
                    <a:pt x="3538" y="32402"/>
                    <a:pt x="3698" y="32981"/>
                  </a:cubicBezTo>
                  <a:cubicBezTo>
                    <a:pt x="3470" y="32052"/>
                    <a:pt x="3287" y="31124"/>
                    <a:pt x="3158" y="30204"/>
                  </a:cubicBezTo>
                  <a:cubicBezTo>
                    <a:pt x="3127" y="30013"/>
                    <a:pt x="3104" y="29823"/>
                    <a:pt x="3082" y="29633"/>
                  </a:cubicBezTo>
                  <a:cubicBezTo>
                    <a:pt x="3051" y="29420"/>
                    <a:pt x="3028" y="29207"/>
                    <a:pt x="3005" y="28986"/>
                  </a:cubicBezTo>
                  <a:cubicBezTo>
                    <a:pt x="2998" y="28880"/>
                    <a:pt x="2983" y="28766"/>
                    <a:pt x="2975" y="28659"/>
                  </a:cubicBezTo>
                  <a:cubicBezTo>
                    <a:pt x="2945" y="28347"/>
                    <a:pt x="2922" y="28035"/>
                    <a:pt x="2907" y="27723"/>
                  </a:cubicBezTo>
                  <a:cubicBezTo>
                    <a:pt x="2899" y="27510"/>
                    <a:pt x="2884" y="27297"/>
                    <a:pt x="2884" y="27084"/>
                  </a:cubicBezTo>
                  <a:cubicBezTo>
                    <a:pt x="2876" y="26894"/>
                    <a:pt x="2869" y="26704"/>
                    <a:pt x="2869" y="26521"/>
                  </a:cubicBezTo>
                  <a:lnTo>
                    <a:pt x="2869" y="26164"/>
                  </a:lnTo>
                  <a:cubicBezTo>
                    <a:pt x="2869" y="25814"/>
                    <a:pt x="2884" y="25464"/>
                    <a:pt x="2899" y="25122"/>
                  </a:cubicBezTo>
                  <a:cubicBezTo>
                    <a:pt x="2914" y="24848"/>
                    <a:pt x="2929" y="24566"/>
                    <a:pt x="2952" y="24285"/>
                  </a:cubicBezTo>
                  <a:cubicBezTo>
                    <a:pt x="2990" y="23805"/>
                    <a:pt x="3044" y="23334"/>
                    <a:pt x="3104" y="22862"/>
                  </a:cubicBezTo>
                  <a:cubicBezTo>
                    <a:pt x="3173" y="22428"/>
                    <a:pt x="3241" y="22002"/>
                    <a:pt x="3325" y="21576"/>
                  </a:cubicBezTo>
                  <a:lnTo>
                    <a:pt x="3325" y="21569"/>
                  </a:lnTo>
                  <a:lnTo>
                    <a:pt x="3340" y="21485"/>
                  </a:lnTo>
                  <a:cubicBezTo>
                    <a:pt x="3424" y="21097"/>
                    <a:pt x="3515" y="20709"/>
                    <a:pt x="3614" y="20336"/>
                  </a:cubicBezTo>
                  <a:cubicBezTo>
                    <a:pt x="3667" y="20116"/>
                    <a:pt x="3728" y="19895"/>
                    <a:pt x="3797" y="19674"/>
                  </a:cubicBezTo>
                  <a:cubicBezTo>
                    <a:pt x="3842" y="19514"/>
                    <a:pt x="3896" y="19347"/>
                    <a:pt x="3949" y="19187"/>
                  </a:cubicBezTo>
                  <a:cubicBezTo>
                    <a:pt x="3995" y="19050"/>
                    <a:pt x="4040" y="18913"/>
                    <a:pt x="4086" y="18769"/>
                  </a:cubicBezTo>
                  <a:cubicBezTo>
                    <a:pt x="4124" y="18678"/>
                    <a:pt x="4154" y="18579"/>
                    <a:pt x="4185" y="18487"/>
                  </a:cubicBezTo>
                  <a:cubicBezTo>
                    <a:pt x="4131" y="18328"/>
                    <a:pt x="4086" y="18160"/>
                    <a:pt x="4048" y="18000"/>
                  </a:cubicBezTo>
                  <a:cubicBezTo>
                    <a:pt x="3941" y="17559"/>
                    <a:pt x="3888" y="17110"/>
                    <a:pt x="3888" y="16661"/>
                  </a:cubicBezTo>
                  <a:cubicBezTo>
                    <a:pt x="3888" y="16502"/>
                    <a:pt x="3888" y="16342"/>
                    <a:pt x="3903" y="16182"/>
                  </a:cubicBezTo>
                  <a:lnTo>
                    <a:pt x="3903" y="16129"/>
                  </a:lnTo>
                  <a:cubicBezTo>
                    <a:pt x="3911" y="16083"/>
                    <a:pt x="3911" y="16030"/>
                    <a:pt x="3918" y="15977"/>
                  </a:cubicBezTo>
                  <a:cubicBezTo>
                    <a:pt x="3949" y="15703"/>
                    <a:pt x="4010" y="15429"/>
                    <a:pt x="4086" y="15155"/>
                  </a:cubicBezTo>
                  <a:cubicBezTo>
                    <a:pt x="4109" y="15079"/>
                    <a:pt x="4131" y="15003"/>
                    <a:pt x="4162" y="14934"/>
                  </a:cubicBezTo>
                  <a:cubicBezTo>
                    <a:pt x="4162" y="14919"/>
                    <a:pt x="4169" y="14912"/>
                    <a:pt x="4169" y="14896"/>
                  </a:cubicBezTo>
                  <a:cubicBezTo>
                    <a:pt x="4200" y="14813"/>
                    <a:pt x="4230" y="14729"/>
                    <a:pt x="4268" y="14645"/>
                  </a:cubicBezTo>
                  <a:cubicBezTo>
                    <a:pt x="4322" y="14508"/>
                    <a:pt x="4383" y="14379"/>
                    <a:pt x="4443" y="14257"/>
                  </a:cubicBezTo>
                  <a:cubicBezTo>
                    <a:pt x="4885" y="13352"/>
                    <a:pt x="5509" y="12561"/>
                    <a:pt x="6110" y="11754"/>
                  </a:cubicBezTo>
                  <a:cubicBezTo>
                    <a:pt x="6262" y="11549"/>
                    <a:pt x="6414" y="11351"/>
                    <a:pt x="6558" y="11146"/>
                  </a:cubicBezTo>
                  <a:cubicBezTo>
                    <a:pt x="6604" y="11092"/>
                    <a:pt x="6642" y="11039"/>
                    <a:pt x="6680" y="10978"/>
                  </a:cubicBezTo>
                  <a:lnTo>
                    <a:pt x="6695" y="10948"/>
                  </a:lnTo>
                  <a:cubicBezTo>
                    <a:pt x="6733" y="10902"/>
                    <a:pt x="6764" y="10857"/>
                    <a:pt x="6794" y="10811"/>
                  </a:cubicBezTo>
                  <a:cubicBezTo>
                    <a:pt x="6809" y="10788"/>
                    <a:pt x="6825" y="10765"/>
                    <a:pt x="6840" y="10742"/>
                  </a:cubicBezTo>
                  <a:cubicBezTo>
                    <a:pt x="6855" y="10720"/>
                    <a:pt x="6886" y="10666"/>
                    <a:pt x="6908" y="10636"/>
                  </a:cubicBezTo>
                  <a:cubicBezTo>
                    <a:pt x="6939" y="10583"/>
                    <a:pt x="6969" y="10537"/>
                    <a:pt x="6992" y="10484"/>
                  </a:cubicBezTo>
                  <a:cubicBezTo>
                    <a:pt x="7000" y="10476"/>
                    <a:pt x="7007" y="10461"/>
                    <a:pt x="7015" y="10453"/>
                  </a:cubicBezTo>
                  <a:cubicBezTo>
                    <a:pt x="7220" y="10096"/>
                    <a:pt x="7372" y="9715"/>
                    <a:pt x="7449" y="9312"/>
                  </a:cubicBezTo>
                  <a:cubicBezTo>
                    <a:pt x="7464" y="9251"/>
                    <a:pt x="7471" y="9198"/>
                    <a:pt x="7479" y="9137"/>
                  </a:cubicBezTo>
                  <a:lnTo>
                    <a:pt x="7479" y="9107"/>
                  </a:lnTo>
                  <a:cubicBezTo>
                    <a:pt x="7487" y="9054"/>
                    <a:pt x="7487" y="9008"/>
                    <a:pt x="7494" y="8955"/>
                  </a:cubicBezTo>
                  <a:lnTo>
                    <a:pt x="7494" y="8863"/>
                  </a:lnTo>
                  <a:lnTo>
                    <a:pt x="7494" y="8757"/>
                  </a:lnTo>
                  <a:cubicBezTo>
                    <a:pt x="7494" y="8681"/>
                    <a:pt x="7494" y="8612"/>
                    <a:pt x="7479" y="8536"/>
                  </a:cubicBezTo>
                  <a:cubicBezTo>
                    <a:pt x="7479" y="8513"/>
                    <a:pt x="7479" y="8498"/>
                    <a:pt x="7479" y="8475"/>
                  </a:cubicBezTo>
                  <a:cubicBezTo>
                    <a:pt x="7456" y="8262"/>
                    <a:pt x="7411" y="8049"/>
                    <a:pt x="7372" y="7836"/>
                  </a:cubicBezTo>
                  <a:lnTo>
                    <a:pt x="7372" y="7829"/>
                  </a:lnTo>
                  <a:lnTo>
                    <a:pt x="7372" y="7813"/>
                  </a:lnTo>
                  <a:cubicBezTo>
                    <a:pt x="7334" y="7631"/>
                    <a:pt x="7296" y="7441"/>
                    <a:pt x="7266" y="7258"/>
                  </a:cubicBezTo>
                  <a:cubicBezTo>
                    <a:pt x="7236" y="7045"/>
                    <a:pt x="7220" y="6824"/>
                    <a:pt x="7228" y="6611"/>
                  </a:cubicBezTo>
                  <a:cubicBezTo>
                    <a:pt x="7251" y="6048"/>
                    <a:pt x="7411" y="5508"/>
                    <a:pt x="7692" y="5029"/>
                  </a:cubicBezTo>
                  <a:cubicBezTo>
                    <a:pt x="7738" y="4945"/>
                    <a:pt x="7791" y="4862"/>
                    <a:pt x="7852" y="4778"/>
                  </a:cubicBezTo>
                  <a:cubicBezTo>
                    <a:pt x="7867" y="4747"/>
                    <a:pt x="7890" y="4725"/>
                    <a:pt x="7905" y="4694"/>
                  </a:cubicBezTo>
                  <a:cubicBezTo>
                    <a:pt x="7935" y="4656"/>
                    <a:pt x="7974" y="4603"/>
                    <a:pt x="8012" y="4550"/>
                  </a:cubicBezTo>
                  <a:cubicBezTo>
                    <a:pt x="8042" y="4519"/>
                    <a:pt x="8065" y="4481"/>
                    <a:pt x="8088" y="4451"/>
                  </a:cubicBezTo>
                  <a:cubicBezTo>
                    <a:pt x="8126" y="4405"/>
                    <a:pt x="8164" y="4359"/>
                    <a:pt x="8202" y="4314"/>
                  </a:cubicBezTo>
                  <a:cubicBezTo>
                    <a:pt x="8225" y="4283"/>
                    <a:pt x="8255" y="4253"/>
                    <a:pt x="8278" y="4230"/>
                  </a:cubicBezTo>
                  <a:cubicBezTo>
                    <a:pt x="8316" y="4177"/>
                    <a:pt x="8362" y="4131"/>
                    <a:pt x="8400" y="4086"/>
                  </a:cubicBezTo>
                  <a:cubicBezTo>
                    <a:pt x="8377" y="3728"/>
                    <a:pt x="8331" y="3370"/>
                    <a:pt x="8278" y="3013"/>
                  </a:cubicBezTo>
                  <a:lnTo>
                    <a:pt x="8278" y="3005"/>
                  </a:lnTo>
                  <a:cubicBezTo>
                    <a:pt x="8247" y="2815"/>
                    <a:pt x="8209" y="2625"/>
                    <a:pt x="8171" y="2435"/>
                  </a:cubicBezTo>
                  <a:cubicBezTo>
                    <a:pt x="8171" y="2435"/>
                    <a:pt x="8171" y="2427"/>
                    <a:pt x="8171" y="2427"/>
                  </a:cubicBezTo>
                  <a:cubicBezTo>
                    <a:pt x="8103" y="2092"/>
                    <a:pt x="8019" y="1757"/>
                    <a:pt x="7920" y="1423"/>
                  </a:cubicBezTo>
                  <a:cubicBezTo>
                    <a:pt x="7920" y="1408"/>
                    <a:pt x="7913" y="1392"/>
                    <a:pt x="7905" y="1369"/>
                  </a:cubicBezTo>
                  <a:cubicBezTo>
                    <a:pt x="7806" y="1027"/>
                    <a:pt x="7692" y="692"/>
                    <a:pt x="7555" y="358"/>
                  </a:cubicBezTo>
                  <a:cubicBezTo>
                    <a:pt x="7547" y="342"/>
                    <a:pt x="7547" y="335"/>
                    <a:pt x="7540" y="327"/>
                  </a:cubicBezTo>
                  <a:cubicBezTo>
                    <a:pt x="7502" y="228"/>
                    <a:pt x="7456" y="122"/>
                    <a:pt x="7418" y="23"/>
                  </a:cubicBezTo>
                  <a:cubicBezTo>
                    <a:pt x="7357" y="8"/>
                    <a:pt x="7296" y="0"/>
                    <a:pt x="7236" y="0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7"/>
            <p:cNvSpPr/>
            <p:nvPr/>
          </p:nvSpPr>
          <p:spPr>
            <a:xfrm rot="529817">
              <a:off x="4698893" y="1960510"/>
              <a:ext cx="439288" cy="1894433"/>
            </a:xfrm>
            <a:custGeom>
              <a:avLst/>
              <a:gdLst/>
              <a:ahLst/>
              <a:cxnLst/>
              <a:rect l="l" t="t" r="r" b="b"/>
              <a:pathLst>
                <a:path w="7251" h="31270" extrusionOk="0">
                  <a:moveTo>
                    <a:pt x="7251" y="1"/>
                  </a:moveTo>
                  <a:lnTo>
                    <a:pt x="7251" y="1"/>
                  </a:lnTo>
                  <a:cubicBezTo>
                    <a:pt x="7144" y="8"/>
                    <a:pt x="7038" y="54"/>
                    <a:pt x="6962" y="122"/>
                  </a:cubicBezTo>
                  <a:cubicBezTo>
                    <a:pt x="6566" y="488"/>
                    <a:pt x="5980" y="541"/>
                    <a:pt x="5440" y="655"/>
                  </a:cubicBezTo>
                  <a:cubicBezTo>
                    <a:pt x="4877" y="777"/>
                    <a:pt x="4329" y="982"/>
                    <a:pt x="3827" y="1264"/>
                  </a:cubicBezTo>
                  <a:cubicBezTo>
                    <a:pt x="3188" y="1758"/>
                    <a:pt x="2686" y="2405"/>
                    <a:pt x="2367" y="3143"/>
                  </a:cubicBezTo>
                  <a:cubicBezTo>
                    <a:pt x="2055" y="3896"/>
                    <a:pt x="2222" y="4695"/>
                    <a:pt x="2306" y="5486"/>
                  </a:cubicBezTo>
                  <a:cubicBezTo>
                    <a:pt x="2389" y="6254"/>
                    <a:pt x="2336" y="6985"/>
                    <a:pt x="2032" y="7700"/>
                  </a:cubicBezTo>
                  <a:cubicBezTo>
                    <a:pt x="1720" y="8438"/>
                    <a:pt x="1233" y="9077"/>
                    <a:pt x="784" y="9724"/>
                  </a:cubicBezTo>
                  <a:cubicBezTo>
                    <a:pt x="396" y="10294"/>
                    <a:pt x="0" y="10911"/>
                    <a:pt x="8" y="11626"/>
                  </a:cubicBezTo>
                  <a:cubicBezTo>
                    <a:pt x="31" y="12478"/>
                    <a:pt x="442" y="13353"/>
                    <a:pt x="632" y="14174"/>
                  </a:cubicBezTo>
                  <a:cubicBezTo>
                    <a:pt x="845" y="15034"/>
                    <a:pt x="898" y="15924"/>
                    <a:pt x="784" y="16807"/>
                  </a:cubicBezTo>
                  <a:cubicBezTo>
                    <a:pt x="716" y="17225"/>
                    <a:pt x="594" y="17644"/>
                    <a:pt x="419" y="18032"/>
                  </a:cubicBezTo>
                  <a:lnTo>
                    <a:pt x="480" y="18351"/>
                  </a:lnTo>
                  <a:cubicBezTo>
                    <a:pt x="1248" y="22619"/>
                    <a:pt x="2146" y="26979"/>
                    <a:pt x="3249" y="31269"/>
                  </a:cubicBezTo>
                  <a:cubicBezTo>
                    <a:pt x="3219" y="30912"/>
                    <a:pt x="3188" y="30570"/>
                    <a:pt x="3165" y="30220"/>
                  </a:cubicBezTo>
                  <a:cubicBezTo>
                    <a:pt x="2983" y="29002"/>
                    <a:pt x="2884" y="27770"/>
                    <a:pt x="2869" y="26537"/>
                  </a:cubicBezTo>
                  <a:cubicBezTo>
                    <a:pt x="2717" y="24727"/>
                    <a:pt x="2511" y="22885"/>
                    <a:pt x="2154" y="20953"/>
                  </a:cubicBezTo>
                  <a:cubicBezTo>
                    <a:pt x="1476" y="17111"/>
                    <a:pt x="1697" y="13627"/>
                    <a:pt x="2648" y="10096"/>
                  </a:cubicBezTo>
                  <a:cubicBezTo>
                    <a:pt x="3706" y="6300"/>
                    <a:pt x="6292" y="3820"/>
                    <a:pt x="7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7"/>
            <p:cNvSpPr/>
            <p:nvPr/>
          </p:nvSpPr>
          <p:spPr>
            <a:xfrm rot="529817">
              <a:off x="4719759" y="2935812"/>
              <a:ext cx="77486" cy="199621"/>
            </a:xfrm>
            <a:custGeom>
              <a:avLst/>
              <a:gdLst/>
              <a:ahLst/>
              <a:cxnLst/>
              <a:rect l="l" t="t" r="r" b="b"/>
              <a:pathLst>
                <a:path w="1279" h="3295" extrusionOk="0">
                  <a:moveTo>
                    <a:pt x="107" y="1"/>
                  </a:moveTo>
                  <a:cubicBezTo>
                    <a:pt x="99" y="107"/>
                    <a:pt x="92" y="214"/>
                    <a:pt x="77" y="320"/>
                  </a:cubicBezTo>
                  <a:cubicBezTo>
                    <a:pt x="54" y="449"/>
                    <a:pt x="31" y="579"/>
                    <a:pt x="0" y="700"/>
                  </a:cubicBezTo>
                  <a:cubicBezTo>
                    <a:pt x="274" y="1324"/>
                    <a:pt x="548" y="1948"/>
                    <a:pt x="837" y="2572"/>
                  </a:cubicBezTo>
                  <a:cubicBezTo>
                    <a:pt x="845" y="2595"/>
                    <a:pt x="860" y="2618"/>
                    <a:pt x="868" y="2648"/>
                  </a:cubicBezTo>
                  <a:cubicBezTo>
                    <a:pt x="1005" y="2861"/>
                    <a:pt x="1142" y="3082"/>
                    <a:pt x="1279" y="3295"/>
                  </a:cubicBezTo>
                  <a:cubicBezTo>
                    <a:pt x="1256" y="3112"/>
                    <a:pt x="1233" y="2930"/>
                    <a:pt x="1210" y="2739"/>
                  </a:cubicBezTo>
                  <a:cubicBezTo>
                    <a:pt x="974" y="2412"/>
                    <a:pt x="784" y="2047"/>
                    <a:pt x="640" y="1667"/>
                  </a:cubicBezTo>
                  <a:cubicBezTo>
                    <a:pt x="434" y="1134"/>
                    <a:pt x="267" y="586"/>
                    <a:pt x="115" y="31"/>
                  </a:cubicBezTo>
                  <a:cubicBezTo>
                    <a:pt x="115" y="23"/>
                    <a:pt x="115" y="16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7"/>
            <p:cNvSpPr/>
            <p:nvPr/>
          </p:nvSpPr>
          <p:spPr>
            <a:xfrm rot="529817">
              <a:off x="4715800" y="2593233"/>
              <a:ext cx="98205" cy="384884"/>
            </a:xfrm>
            <a:custGeom>
              <a:avLst/>
              <a:gdLst/>
              <a:ahLst/>
              <a:cxnLst/>
              <a:rect l="l" t="t" r="r" b="b"/>
              <a:pathLst>
                <a:path w="1621" h="6353" extrusionOk="0">
                  <a:moveTo>
                    <a:pt x="137" y="0"/>
                  </a:moveTo>
                  <a:cubicBezTo>
                    <a:pt x="46" y="244"/>
                    <a:pt x="0" y="502"/>
                    <a:pt x="0" y="769"/>
                  </a:cubicBezTo>
                  <a:cubicBezTo>
                    <a:pt x="16" y="1613"/>
                    <a:pt x="434" y="2496"/>
                    <a:pt x="617" y="3317"/>
                  </a:cubicBezTo>
                  <a:cubicBezTo>
                    <a:pt x="678" y="3561"/>
                    <a:pt x="723" y="3804"/>
                    <a:pt x="754" y="4048"/>
                  </a:cubicBezTo>
                  <a:cubicBezTo>
                    <a:pt x="891" y="4466"/>
                    <a:pt x="1005" y="4892"/>
                    <a:pt x="1119" y="5311"/>
                  </a:cubicBezTo>
                  <a:cubicBezTo>
                    <a:pt x="1286" y="5661"/>
                    <a:pt x="1454" y="6003"/>
                    <a:pt x="1621" y="6353"/>
                  </a:cubicBezTo>
                  <a:cubicBezTo>
                    <a:pt x="1530" y="5988"/>
                    <a:pt x="1446" y="5615"/>
                    <a:pt x="1355" y="5250"/>
                  </a:cubicBezTo>
                  <a:cubicBezTo>
                    <a:pt x="1050" y="4010"/>
                    <a:pt x="708" y="2777"/>
                    <a:pt x="442" y="1537"/>
                  </a:cubicBezTo>
                  <a:cubicBezTo>
                    <a:pt x="335" y="1020"/>
                    <a:pt x="236" y="51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7"/>
            <p:cNvSpPr/>
            <p:nvPr/>
          </p:nvSpPr>
          <p:spPr>
            <a:xfrm rot="529817">
              <a:off x="4752460" y="2515353"/>
              <a:ext cx="89481" cy="404271"/>
            </a:xfrm>
            <a:custGeom>
              <a:avLst/>
              <a:gdLst/>
              <a:ahLst/>
              <a:cxnLst/>
              <a:rect l="l" t="t" r="r" b="b"/>
              <a:pathLst>
                <a:path w="1477" h="6673" extrusionOk="0">
                  <a:moveTo>
                    <a:pt x="510" y="0"/>
                  </a:moveTo>
                  <a:lnTo>
                    <a:pt x="351" y="221"/>
                  </a:lnTo>
                  <a:cubicBezTo>
                    <a:pt x="229" y="396"/>
                    <a:pt x="107" y="578"/>
                    <a:pt x="1" y="761"/>
                  </a:cubicBezTo>
                  <a:cubicBezTo>
                    <a:pt x="115" y="1385"/>
                    <a:pt x="236" y="2016"/>
                    <a:pt x="366" y="2640"/>
                  </a:cubicBezTo>
                  <a:cubicBezTo>
                    <a:pt x="609" y="3865"/>
                    <a:pt x="944" y="5097"/>
                    <a:pt x="1256" y="6322"/>
                  </a:cubicBezTo>
                  <a:cubicBezTo>
                    <a:pt x="1286" y="6436"/>
                    <a:pt x="1309" y="6558"/>
                    <a:pt x="1340" y="6672"/>
                  </a:cubicBezTo>
                  <a:cubicBezTo>
                    <a:pt x="1355" y="5949"/>
                    <a:pt x="1400" y="5234"/>
                    <a:pt x="1477" y="4519"/>
                  </a:cubicBezTo>
                  <a:cubicBezTo>
                    <a:pt x="1104" y="3271"/>
                    <a:pt x="875" y="1993"/>
                    <a:pt x="647" y="753"/>
                  </a:cubicBezTo>
                  <a:cubicBezTo>
                    <a:pt x="602" y="502"/>
                    <a:pt x="556" y="251"/>
                    <a:pt x="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7"/>
            <p:cNvSpPr/>
            <p:nvPr/>
          </p:nvSpPr>
          <p:spPr>
            <a:xfrm rot="529817">
              <a:off x="4691316" y="3215378"/>
              <a:ext cx="104688" cy="225006"/>
            </a:xfrm>
            <a:custGeom>
              <a:avLst/>
              <a:gdLst/>
              <a:ahLst/>
              <a:cxnLst/>
              <a:rect l="l" t="t" r="r" b="b"/>
              <a:pathLst>
                <a:path w="1728" h="3714" extrusionOk="0">
                  <a:moveTo>
                    <a:pt x="0" y="1"/>
                  </a:moveTo>
                  <a:lnTo>
                    <a:pt x="0" y="1"/>
                  </a:lnTo>
                  <a:cubicBezTo>
                    <a:pt x="145" y="731"/>
                    <a:pt x="289" y="1469"/>
                    <a:pt x="442" y="2199"/>
                  </a:cubicBezTo>
                  <a:cubicBezTo>
                    <a:pt x="510" y="2298"/>
                    <a:pt x="579" y="2382"/>
                    <a:pt x="647" y="2481"/>
                  </a:cubicBezTo>
                  <a:cubicBezTo>
                    <a:pt x="974" y="2922"/>
                    <a:pt x="1339" y="3333"/>
                    <a:pt x="1727" y="3713"/>
                  </a:cubicBezTo>
                  <a:cubicBezTo>
                    <a:pt x="1705" y="3516"/>
                    <a:pt x="1682" y="3310"/>
                    <a:pt x="1659" y="3112"/>
                  </a:cubicBezTo>
                  <a:cubicBezTo>
                    <a:pt x="1415" y="2648"/>
                    <a:pt x="1134" y="2199"/>
                    <a:pt x="898" y="1758"/>
                  </a:cubicBezTo>
                  <a:cubicBezTo>
                    <a:pt x="579" y="1180"/>
                    <a:pt x="289" y="58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7"/>
            <p:cNvSpPr/>
            <p:nvPr/>
          </p:nvSpPr>
          <p:spPr>
            <a:xfrm rot="529817">
              <a:off x="4873537" y="2412355"/>
              <a:ext cx="37380" cy="212525"/>
            </a:xfrm>
            <a:custGeom>
              <a:avLst/>
              <a:gdLst/>
              <a:ahLst/>
              <a:cxnLst/>
              <a:rect l="l" t="t" r="r" b="b"/>
              <a:pathLst>
                <a:path w="617" h="3508" extrusionOk="0">
                  <a:moveTo>
                    <a:pt x="160" y="0"/>
                  </a:moveTo>
                  <a:cubicBezTo>
                    <a:pt x="145" y="38"/>
                    <a:pt x="130" y="69"/>
                    <a:pt x="115" y="107"/>
                  </a:cubicBezTo>
                  <a:cubicBezTo>
                    <a:pt x="84" y="190"/>
                    <a:pt x="46" y="274"/>
                    <a:pt x="1" y="358"/>
                  </a:cubicBezTo>
                  <a:cubicBezTo>
                    <a:pt x="69" y="1271"/>
                    <a:pt x="198" y="2176"/>
                    <a:pt x="381" y="3074"/>
                  </a:cubicBezTo>
                  <a:cubicBezTo>
                    <a:pt x="419" y="3218"/>
                    <a:pt x="449" y="3363"/>
                    <a:pt x="495" y="3507"/>
                  </a:cubicBezTo>
                  <a:cubicBezTo>
                    <a:pt x="533" y="3332"/>
                    <a:pt x="579" y="3150"/>
                    <a:pt x="617" y="2975"/>
                  </a:cubicBezTo>
                  <a:cubicBezTo>
                    <a:pt x="594" y="2838"/>
                    <a:pt x="571" y="2708"/>
                    <a:pt x="541" y="2579"/>
                  </a:cubicBezTo>
                  <a:cubicBezTo>
                    <a:pt x="381" y="1712"/>
                    <a:pt x="252" y="852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7"/>
            <p:cNvSpPr/>
            <p:nvPr/>
          </p:nvSpPr>
          <p:spPr>
            <a:xfrm rot="529817">
              <a:off x="4835437" y="2646947"/>
              <a:ext cx="20841" cy="88088"/>
            </a:xfrm>
            <a:custGeom>
              <a:avLst/>
              <a:gdLst/>
              <a:ahLst/>
              <a:cxnLst/>
              <a:rect l="l" t="t" r="r" b="b"/>
              <a:pathLst>
                <a:path w="344" h="1454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472"/>
                    <a:pt x="191" y="944"/>
                    <a:pt x="305" y="1415"/>
                  </a:cubicBezTo>
                  <a:lnTo>
                    <a:pt x="313" y="1453"/>
                  </a:lnTo>
                  <a:cubicBezTo>
                    <a:pt x="328" y="1392"/>
                    <a:pt x="336" y="1324"/>
                    <a:pt x="343" y="1263"/>
                  </a:cubicBezTo>
                  <a:cubicBezTo>
                    <a:pt x="229" y="837"/>
                    <a:pt x="115" y="41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7"/>
            <p:cNvSpPr/>
            <p:nvPr/>
          </p:nvSpPr>
          <p:spPr>
            <a:xfrm rot="529817">
              <a:off x="4729626" y="3717283"/>
              <a:ext cx="30049" cy="120803"/>
            </a:xfrm>
            <a:custGeom>
              <a:avLst/>
              <a:gdLst/>
              <a:ahLst/>
              <a:cxnLst/>
              <a:rect l="l" t="t" r="r" b="b"/>
              <a:pathLst>
                <a:path w="496" h="1994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670"/>
                    <a:pt x="321" y="1332"/>
                    <a:pt x="496" y="1994"/>
                  </a:cubicBezTo>
                  <a:cubicBezTo>
                    <a:pt x="465" y="1644"/>
                    <a:pt x="435" y="1294"/>
                    <a:pt x="412" y="944"/>
                  </a:cubicBezTo>
                  <a:cubicBezTo>
                    <a:pt x="381" y="754"/>
                    <a:pt x="359" y="564"/>
                    <a:pt x="336" y="373"/>
                  </a:cubicBezTo>
                  <a:cubicBezTo>
                    <a:pt x="222" y="252"/>
                    <a:pt x="108" y="130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7"/>
            <p:cNvSpPr/>
            <p:nvPr/>
          </p:nvSpPr>
          <p:spPr>
            <a:xfrm rot="529817">
              <a:off x="4836934" y="2465828"/>
              <a:ext cx="48951" cy="205134"/>
            </a:xfrm>
            <a:custGeom>
              <a:avLst/>
              <a:gdLst/>
              <a:ahLst/>
              <a:cxnLst/>
              <a:rect l="l" t="t" r="r" b="b"/>
              <a:pathLst>
                <a:path w="808" h="3386" extrusionOk="0">
                  <a:moveTo>
                    <a:pt x="145" y="0"/>
                  </a:moveTo>
                  <a:cubicBezTo>
                    <a:pt x="92" y="76"/>
                    <a:pt x="46" y="152"/>
                    <a:pt x="1" y="228"/>
                  </a:cubicBezTo>
                  <a:cubicBezTo>
                    <a:pt x="54" y="510"/>
                    <a:pt x="107" y="799"/>
                    <a:pt x="176" y="1080"/>
                  </a:cubicBezTo>
                  <a:cubicBezTo>
                    <a:pt x="358" y="1856"/>
                    <a:pt x="571" y="2625"/>
                    <a:pt x="784" y="3386"/>
                  </a:cubicBezTo>
                  <a:lnTo>
                    <a:pt x="807" y="3287"/>
                  </a:lnTo>
                  <a:cubicBezTo>
                    <a:pt x="708" y="3028"/>
                    <a:pt x="625" y="2762"/>
                    <a:pt x="556" y="2495"/>
                  </a:cubicBezTo>
                  <a:cubicBezTo>
                    <a:pt x="366" y="1735"/>
                    <a:pt x="229" y="959"/>
                    <a:pt x="161" y="175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7"/>
            <p:cNvSpPr/>
            <p:nvPr/>
          </p:nvSpPr>
          <p:spPr>
            <a:xfrm rot="529817">
              <a:off x="5140308" y="2023425"/>
              <a:ext cx="38349" cy="234214"/>
            </a:xfrm>
            <a:custGeom>
              <a:avLst/>
              <a:gdLst/>
              <a:ahLst/>
              <a:cxnLst/>
              <a:rect l="l" t="t" r="r" b="b"/>
              <a:pathLst>
                <a:path w="633" h="3866" extrusionOk="0">
                  <a:moveTo>
                    <a:pt x="518" y="1"/>
                  </a:moveTo>
                  <a:cubicBezTo>
                    <a:pt x="396" y="31"/>
                    <a:pt x="267" y="54"/>
                    <a:pt x="138" y="77"/>
                  </a:cubicBezTo>
                  <a:cubicBezTo>
                    <a:pt x="107" y="85"/>
                    <a:pt x="69" y="92"/>
                    <a:pt x="31" y="100"/>
                  </a:cubicBezTo>
                  <a:cubicBezTo>
                    <a:pt x="39" y="313"/>
                    <a:pt x="39" y="518"/>
                    <a:pt x="39" y="716"/>
                  </a:cubicBezTo>
                  <a:cubicBezTo>
                    <a:pt x="39" y="1188"/>
                    <a:pt x="69" y="1659"/>
                    <a:pt x="46" y="2124"/>
                  </a:cubicBezTo>
                  <a:cubicBezTo>
                    <a:pt x="31" y="2610"/>
                    <a:pt x="1" y="3090"/>
                    <a:pt x="24" y="3584"/>
                  </a:cubicBezTo>
                  <a:cubicBezTo>
                    <a:pt x="24" y="3676"/>
                    <a:pt x="31" y="3774"/>
                    <a:pt x="39" y="3866"/>
                  </a:cubicBezTo>
                  <a:cubicBezTo>
                    <a:pt x="244" y="3508"/>
                    <a:pt x="442" y="3143"/>
                    <a:pt x="632" y="2770"/>
                  </a:cubicBezTo>
                  <a:cubicBezTo>
                    <a:pt x="602" y="2420"/>
                    <a:pt x="564" y="2055"/>
                    <a:pt x="541" y="1697"/>
                  </a:cubicBezTo>
                  <a:cubicBezTo>
                    <a:pt x="495" y="1173"/>
                    <a:pt x="518" y="663"/>
                    <a:pt x="518" y="145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7"/>
            <p:cNvSpPr/>
            <p:nvPr/>
          </p:nvSpPr>
          <p:spPr>
            <a:xfrm rot="529817">
              <a:off x="5092317" y="2028386"/>
              <a:ext cx="27686" cy="265112"/>
            </a:xfrm>
            <a:custGeom>
              <a:avLst/>
              <a:gdLst/>
              <a:ahLst/>
              <a:cxnLst/>
              <a:rect l="l" t="t" r="r" b="b"/>
              <a:pathLst>
                <a:path w="457" h="4376" extrusionOk="0">
                  <a:moveTo>
                    <a:pt x="358" y="1"/>
                  </a:moveTo>
                  <a:cubicBezTo>
                    <a:pt x="236" y="39"/>
                    <a:pt x="114" y="77"/>
                    <a:pt x="0" y="123"/>
                  </a:cubicBezTo>
                  <a:cubicBezTo>
                    <a:pt x="31" y="564"/>
                    <a:pt x="84" y="1005"/>
                    <a:pt x="122" y="1439"/>
                  </a:cubicBezTo>
                  <a:cubicBezTo>
                    <a:pt x="183" y="2032"/>
                    <a:pt x="206" y="2610"/>
                    <a:pt x="259" y="3204"/>
                  </a:cubicBezTo>
                  <a:cubicBezTo>
                    <a:pt x="297" y="3592"/>
                    <a:pt x="335" y="3987"/>
                    <a:pt x="358" y="4376"/>
                  </a:cubicBezTo>
                  <a:lnTo>
                    <a:pt x="457" y="4201"/>
                  </a:lnTo>
                  <a:cubicBezTo>
                    <a:pt x="426" y="4048"/>
                    <a:pt x="404" y="3889"/>
                    <a:pt x="381" y="3736"/>
                  </a:cubicBezTo>
                  <a:cubicBezTo>
                    <a:pt x="335" y="3211"/>
                    <a:pt x="327" y="2694"/>
                    <a:pt x="358" y="2169"/>
                  </a:cubicBezTo>
                  <a:cubicBezTo>
                    <a:pt x="373" y="1728"/>
                    <a:pt x="365" y="1287"/>
                    <a:pt x="365" y="838"/>
                  </a:cubicBezTo>
                  <a:cubicBezTo>
                    <a:pt x="365" y="556"/>
                    <a:pt x="365" y="282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7"/>
            <p:cNvSpPr/>
            <p:nvPr/>
          </p:nvSpPr>
          <p:spPr>
            <a:xfrm rot="529817">
              <a:off x="5204812" y="1999545"/>
              <a:ext cx="63673" cy="162302"/>
            </a:xfrm>
            <a:custGeom>
              <a:avLst/>
              <a:gdLst/>
              <a:ahLst/>
              <a:cxnLst/>
              <a:rect l="l" t="t" r="r" b="b"/>
              <a:pathLst>
                <a:path w="1051" h="2679" extrusionOk="0">
                  <a:moveTo>
                    <a:pt x="1050" y="1"/>
                  </a:moveTo>
                  <a:cubicBezTo>
                    <a:pt x="944" y="8"/>
                    <a:pt x="845" y="54"/>
                    <a:pt x="769" y="122"/>
                  </a:cubicBezTo>
                  <a:cubicBezTo>
                    <a:pt x="556" y="305"/>
                    <a:pt x="297" y="434"/>
                    <a:pt x="31" y="495"/>
                  </a:cubicBezTo>
                  <a:lnTo>
                    <a:pt x="31" y="579"/>
                  </a:lnTo>
                  <a:cubicBezTo>
                    <a:pt x="31" y="1142"/>
                    <a:pt x="0" y="1697"/>
                    <a:pt x="38" y="2268"/>
                  </a:cubicBezTo>
                  <a:cubicBezTo>
                    <a:pt x="46" y="2397"/>
                    <a:pt x="61" y="2534"/>
                    <a:pt x="69" y="2679"/>
                  </a:cubicBezTo>
                  <a:cubicBezTo>
                    <a:pt x="487" y="1819"/>
                    <a:pt x="814" y="921"/>
                    <a:pt x="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7"/>
            <p:cNvSpPr/>
            <p:nvPr/>
          </p:nvSpPr>
          <p:spPr>
            <a:xfrm rot="529817">
              <a:off x="4920988" y="2139234"/>
              <a:ext cx="56282" cy="407482"/>
            </a:xfrm>
            <a:custGeom>
              <a:avLst/>
              <a:gdLst/>
              <a:ahLst/>
              <a:cxnLst/>
              <a:rect l="l" t="t" r="r" b="b"/>
              <a:pathLst>
                <a:path w="929" h="6726" extrusionOk="0">
                  <a:moveTo>
                    <a:pt x="198" y="0"/>
                  </a:moveTo>
                  <a:cubicBezTo>
                    <a:pt x="176" y="53"/>
                    <a:pt x="153" y="107"/>
                    <a:pt x="130" y="160"/>
                  </a:cubicBezTo>
                  <a:cubicBezTo>
                    <a:pt x="69" y="297"/>
                    <a:pt x="31" y="441"/>
                    <a:pt x="1" y="586"/>
                  </a:cubicBezTo>
                  <a:cubicBezTo>
                    <a:pt x="8" y="806"/>
                    <a:pt x="16" y="1019"/>
                    <a:pt x="23" y="1233"/>
                  </a:cubicBezTo>
                  <a:cubicBezTo>
                    <a:pt x="62" y="2115"/>
                    <a:pt x="92" y="2998"/>
                    <a:pt x="160" y="3888"/>
                  </a:cubicBezTo>
                  <a:cubicBezTo>
                    <a:pt x="236" y="4831"/>
                    <a:pt x="366" y="5774"/>
                    <a:pt x="533" y="6725"/>
                  </a:cubicBezTo>
                  <a:cubicBezTo>
                    <a:pt x="647" y="6353"/>
                    <a:pt x="784" y="5987"/>
                    <a:pt x="929" y="5630"/>
                  </a:cubicBezTo>
                  <a:cubicBezTo>
                    <a:pt x="754" y="4922"/>
                    <a:pt x="625" y="4207"/>
                    <a:pt x="533" y="3492"/>
                  </a:cubicBezTo>
                  <a:cubicBezTo>
                    <a:pt x="434" y="2754"/>
                    <a:pt x="351" y="2016"/>
                    <a:pt x="282" y="1286"/>
                  </a:cubicBezTo>
                  <a:cubicBezTo>
                    <a:pt x="252" y="852"/>
                    <a:pt x="221" y="426"/>
                    <a:pt x="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7"/>
            <p:cNvSpPr/>
            <p:nvPr/>
          </p:nvSpPr>
          <p:spPr>
            <a:xfrm rot="529817">
              <a:off x="5045289" y="2040120"/>
              <a:ext cx="39258" cy="325452"/>
            </a:xfrm>
            <a:custGeom>
              <a:avLst/>
              <a:gdLst/>
              <a:ahLst/>
              <a:cxnLst/>
              <a:rect l="l" t="t" r="r" b="b"/>
              <a:pathLst>
                <a:path w="648" h="5372" extrusionOk="0">
                  <a:moveTo>
                    <a:pt x="274" y="0"/>
                  </a:moveTo>
                  <a:lnTo>
                    <a:pt x="130" y="68"/>
                  </a:lnTo>
                  <a:cubicBezTo>
                    <a:pt x="76" y="1681"/>
                    <a:pt x="0" y="3287"/>
                    <a:pt x="236" y="4960"/>
                  </a:cubicBezTo>
                  <a:cubicBezTo>
                    <a:pt x="251" y="5097"/>
                    <a:pt x="274" y="5234"/>
                    <a:pt x="297" y="5371"/>
                  </a:cubicBezTo>
                  <a:cubicBezTo>
                    <a:pt x="411" y="5158"/>
                    <a:pt x="533" y="4953"/>
                    <a:pt x="647" y="4747"/>
                  </a:cubicBezTo>
                  <a:cubicBezTo>
                    <a:pt x="639" y="4131"/>
                    <a:pt x="579" y="3507"/>
                    <a:pt x="525" y="2891"/>
                  </a:cubicBezTo>
                  <a:cubicBezTo>
                    <a:pt x="472" y="2305"/>
                    <a:pt x="442" y="1719"/>
                    <a:pt x="381" y="1126"/>
                  </a:cubicBezTo>
                  <a:cubicBezTo>
                    <a:pt x="350" y="753"/>
                    <a:pt x="312" y="38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7"/>
            <p:cNvSpPr/>
            <p:nvPr/>
          </p:nvSpPr>
          <p:spPr>
            <a:xfrm rot="529817">
              <a:off x="4714748" y="3509008"/>
              <a:ext cx="57190" cy="112987"/>
            </a:xfrm>
            <a:custGeom>
              <a:avLst/>
              <a:gdLst/>
              <a:ahLst/>
              <a:cxnLst/>
              <a:rect l="l" t="t" r="r" b="b"/>
              <a:pathLst>
                <a:path w="944" h="1865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99"/>
                    <a:pt x="38" y="206"/>
                    <a:pt x="61" y="297"/>
                  </a:cubicBezTo>
                  <a:cubicBezTo>
                    <a:pt x="366" y="822"/>
                    <a:pt x="662" y="1339"/>
                    <a:pt x="944" y="1864"/>
                  </a:cubicBezTo>
                  <a:cubicBezTo>
                    <a:pt x="936" y="1651"/>
                    <a:pt x="929" y="1438"/>
                    <a:pt x="921" y="1225"/>
                  </a:cubicBezTo>
                  <a:cubicBezTo>
                    <a:pt x="594" y="830"/>
                    <a:pt x="282" y="42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7"/>
            <p:cNvSpPr/>
            <p:nvPr/>
          </p:nvSpPr>
          <p:spPr>
            <a:xfrm rot="529817">
              <a:off x="4708603" y="3420328"/>
              <a:ext cx="73790" cy="124498"/>
            </a:xfrm>
            <a:custGeom>
              <a:avLst/>
              <a:gdLst/>
              <a:ahLst/>
              <a:cxnLst/>
              <a:rect l="l" t="t" r="r" b="b"/>
              <a:pathLst>
                <a:path w="1218" h="2055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183"/>
                    <a:pt x="77" y="365"/>
                    <a:pt x="115" y="548"/>
                  </a:cubicBezTo>
                  <a:cubicBezTo>
                    <a:pt x="328" y="830"/>
                    <a:pt x="525" y="1111"/>
                    <a:pt x="723" y="1385"/>
                  </a:cubicBezTo>
                  <a:cubicBezTo>
                    <a:pt x="883" y="1606"/>
                    <a:pt x="1043" y="1834"/>
                    <a:pt x="1218" y="2054"/>
                  </a:cubicBezTo>
                  <a:cubicBezTo>
                    <a:pt x="1210" y="1971"/>
                    <a:pt x="1203" y="1887"/>
                    <a:pt x="1195" y="1803"/>
                  </a:cubicBezTo>
                  <a:cubicBezTo>
                    <a:pt x="814" y="1187"/>
                    <a:pt x="411" y="59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7"/>
            <p:cNvSpPr/>
            <p:nvPr/>
          </p:nvSpPr>
          <p:spPr>
            <a:xfrm rot="529817">
              <a:off x="4722325" y="3602688"/>
              <a:ext cx="42469" cy="96872"/>
            </a:xfrm>
            <a:custGeom>
              <a:avLst/>
              <a:gdLst/>
              <a:ahLst/>
              <a:cxnLst/>
              <a:rect l="l" t="t" r="r" b="b"/>
              <a:pathLst>
                <a:path w="701" h="1599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351"/>
                    <a:pt x="160" y="708"/>
                    <a:pt x="244" y="1066"/>
                  </a:cubicBezTo>
                  <a:cubicBezTo>
                    <a:pt x="396" y="1248"/>
                    <a:pt x="549" y="1423"/>
                    <a:pt x="701" y="1598"/>
                  </a:cubicBezTo>
                  <a:cubicBezTo>
                    <a:pt x="693" y="1492"/>
                    <a:pt x="678" y="1378"/>
                    <a:pt x="670" y="1264"/>
                  </a:cubicBezTo>
                  <a:cubicBezTo>
                    <a:pt x="457" y="837"/>
                    <a:pt x="229" y="419"/>
                    <a:pt x="1" y="1"/>
                  </a:cubicBezTo>
                  <a:close/>
                </a:path>
              </a:pathLst>
            </a:custGeom>
            <a:solidFill>
              <a:srgbClr val="BF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7"/>
            <p:cNvSpPr/>
            <p:nvPr/>
          </p:nvSpPr>
          <p:spPr>
            <a:xfrm rot="529817">
              <a:off x="4969592" y="2061020"/>
              <a:ext cx="58584" cy="389064"/>
            </a:xfrm>
            <a:custGeom>
              <a:avLst/>
              <a:gdLst/>
              <a:ahLst/>
              <a:cxnLst/>
              <a:rect l="l" t="t" r="r" b="b"/>
              <a:pathLst>
                <a:path w="967" h="6422" extrusionOk="0">
                  <a:moveTo>
                    <a:pt x="647" y="0"/>
                  </a:moveTo>
                  <a:cubicBezTo>
                    <a:pt x="403" y="228"/>
                    <a:pt x="190" y="487"/>
                    <a:pt x="0" y="761"/>
                  </a:cubicBezTo>
                  <a:cubicBezTo>
                    <a:pt x="23" y="1286"/>
                    <a:pt x="46" y="1803"/>
                    <a:pt x="84" y="2328"/>
                  </a:cubicBezTo>
                  <a:cubicBezTo>
                    <a:pt x="137" y="3051"/>
                    <a:pt x="221" y="3774"/>
                    <a:pt x="312" y="4504"/>
                  </a:cubicBezTo>
                  <a:cubicBezTo>
                    <a:pt x="388" y="5143"/>
                    <a:pt x="487" y="5782"/>
                    <a:pt x="616" y="6421"/>
                  </a:cubicBezTo>
                  <a:cubicBezTo>
                    <a:pt x="731" y="6178"/>
                    <a:pt x="845" y="5934"/>
                    <a:pt x="966" y="5699"/>
                  </a:cubicBezTo>
                  <a:cubicBezTo>
                    <a:pt x="928" y="5303"/>
                    <a:pt x="898" y="4907"/>
                    <a:pt x="868" y="4519"/>
                  </a:cubicBezTo>
                  <a:cubicBezTo>
                    <a:pt x="830" y="3774"/>
                    <a:pt x="791" y="3036"/>
                    <a:pt x="738" y="2290"/>
                  </a:cubicBezTo>
                  <a:cubicBezTo>
                    <a:pt x="693" y="1552"/>
                    <a:pt x="647" y="807"/>
                    <a:pt x="647" y="76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7"/>
            <p:cNvSpPr/>
            <p:nvPr/>
          </p:nvSpPr>
          <p:spPr>
            <a:xfrm rot="529817">
              <a:off x="4683666" y="3020249"/>
              <a:ext cx="119894" cy="270564"/>
            </a:xfrm>
            <a:custGeom>
              <a:avLst/>
              <a:gdLst/>
              <a:ahLst/>
              <a:cxnLst/>
              <a:rect l="l" t="t" r="r" b="b"/>
              <a:pathLst>
                <a:path w="1979" h="4466" extrusionOk="0">
                  <a:moveTo>
                    <a:pt x="54" y="0"/>
                  </a:moveTo>
                  <a:lnTo>
                    <a:pt x="0" y="145"/>
                  </a:lnTo>
                  <a:cubicBezTo>
                    <a:pt x="16" y="251"/>
                    <a:pt x="38" y="358"/>
                    <a:pt x="54" y="457"/>
                  </a:cubicBezTo>
                  <a:cubicBezTo>
                    <a:pt x="137" y="921"/>
                    <a:pt x="221" y="1385"/>
                    <a:pt x="312" y="1849"/>
                  </a:cubicBezTo>
                  <a:cubicBezTo>
                    <a:pt x="388" y="2001"/>
                    <a:pt x="464" y="2145"/>
                    <a:pt x="540" y="2298"/>
                  </a:cubicBezTo>
                  <a:cubicBezTo>
                    <a:pt x="693" y="2526"/>
                    <a:pt x="845" y="2754"/>
                    <a:pt x="997" y="2982"/>
                  </a:cubicBezTo>
                  <a:cubicBezTo>
                    <a:pt x="1324" y="3469"/>
                    <a:pt x="1636" y="3979"/>
                    <a:pt x="1978" y="4466"/>
                  </a:cubicBezTo>
                  <a:cubicBezTo>
                    <a:pt x="1918" y="4040"/>
                    <a:pt x="1841" y="3614"/>
                    <a:pt x="1765" y="3180"/>
                  </a:cubicBezTo>
                  <a:cubicBezTo>
                    <a:pt x="1743" y="3135"/>
                    <a:pt x="1705" y="3081"/>
                    <a:pt x="1674" y="3036"/>
                  </a:cubicBezTo>
                  <a:cubicBezTo>
                    <a:pt x="1370" y="2511"/>
                    <a:pt x="1096" y="1978"/>
                    <a:pt x="845" y="1438"/>
                  </a:cubicBezTo>
                  <a:cubicBezTo>
                    <a:pt x="556" y="966"/>
                    <a:pt x="305" y="487"/>
                    <a:pt x="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7"/>
            <p:cNvSpPr/>
            <p:nvPr/>
          </p:nvSpPr>
          <p:spPr>
            <a:xfrm rot="529817">
              <a:off x="4741761" y="3777968"/>
              <a:ext cx="32775" cy="167815"/>
            </a:xfrm>
            <a:custGeom>
              <a:avLst/>
              <a:gdLst/>
              <a:ahLst/>
              <a:cxnLst/>
              <a:rect l="l" t="t" r="r" b="b"/>
              <a:pathLst>
                <a:path w="541" h="2770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343"/>
                    <a:pt x="54" y="693"/>
                    <a:pt x="85" y="1043"/>
                  </a:cubicBezTo>
                  <a:cubicBezTo>
                    <a:pt x="229" y="1629"/>
                    <a:pt x="381" y="2199"/>
                    <a:pt x="541" y="2770"/>
                  </a:cubicBezTo>
                  <a:cubicBezTo>
                    <a:pt x="313" y="1842"/>
                    <a:pt x="138" y="921"/>
                    <a:pt x="1" y="1"/>
                  </a:cubicBezTo>
                  <a:close/>
                </a:path>
              </a:pathLst>
            </a:custGeom>
            <a:solidFill>
              <a:srgbClr val="B5B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7"/>
            <p:cNvSpPr/>
            <p:nvPr/>
          </p:nvSpPr>
          <p:spPr>
            <a:xfrm rot="529817">
              <a:off x="4809330" y="1975006"/>
              <a:ext cx="420871" cy="1607269"/>
            </a:xfrm>
            <a:custGeom>
              <a:avLst/>
              <a:gdLst/>
              <a:ahLst/>
              <a:cxnLst/>
              <a:rect l="l" t="t" r="r" b="b"/>
              <a:pathLst>
                <a:path w="6947" h="26530" extrusionOk="0">
                  <a:moveTo>
                    <a:pt x="5775" y="0"/>
                  </a:moveTo>
                  <a:cubicBezTo>
                    <a:pt x="4824" y="3819"/>
                    <a:pt x="2230" y="6300"/>
                    <a:pt x="1172" y="10096"/>
                  </a:cubicBezTo>
                  <a:cubicBezTo>
                    <a:pt x="221" y="13626"/>
                    <a:pt x="0" y="17103"/>
                    <a:pt x="678" y="20945"/>
                  </a:cubicBezTo>
                  <a:cubicBezTo>
                    <a:pt x="1035" y="22885"/>
                    <a:pt x="1241" y="24719"/>
                    <a:pt x="1393" y="26529"/>
                  </a:cubicBezTo>
                  <a:cubicBezTo>
                    <a:pt x="1362" y="24216"/>
                    <a:pt x="1667" y="21911"/>
                    <a:pt x="2313" y="19690"/>
                  </a:cubicBezTo>
                  <a:cubicBezTo>
                    <a:pt x="2435" y="19287"/>
                    <a:pt x="2572" y="18891"/>
                    <a:pt x="2709" y="18495"/>
                  </a:cubicBezTo>
                  <a:cubicBezTo>
                    <a:pt x="2306" y="17225"/>
                    <a:pt x="2283" y="15901"/>
                    <a:pt x="2800" y="14653"/>
                  </a:cubicBezTo>
                  <a:cubicBezTo>
                    <a:pt x="3241" y="13588"/>
                    <a:pt x="3949" y="12683"/>
                    <a:pt x="4641" y="11762"/>
                  </a:cubicBezTo>
                  <a:cubicBezTo>
                    <a:pt x="5372" y="10781"/>
                    <a:pt x="6133" y="9830"/>
                    <a:pt x="6018" y="8544"/>
                  </a:cubicBezTo>
                  <a:cubicBezTo>
                    <a:pt x="5965" y="7897"/>
                    <a:pt x="5737" y="7274"/>
                    <a:pt x="5760" y="6612"/>
                  </a:cubicBezTo>
                  <a:cubicBezTo>
                    <a:pt x="5790" y="6056"/>
                    <a:pt x="5942" y="5516"/>
                    <a:pt x="6224" y="5037"/>
                  </a:cubicBezTo>
                  <a:cubicBezTo>
                    <a:pt x="6429" y="4694"/>
                    <a:pt x="6673" y="4375"/>
                    <a:pt x="6947" y="4086"/>
                  </a:cubicBezTo>
                  <a:cubicBezTo>
                    <a:pt x="6848" y="2686"/>
                    <a:pt x="6513" y="1309"/>
                    <a:pt x="5958" y="23"/>
                  </a:cubicBezTo>
                  <a:cubicBezTo>
                    <a:pt x="5897" y="8"/>
                    <a:pt x="5836" y="0"/>
                    <a:pt x="5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7"/>
            <p:cNvSpPr/>
            <p:nvPr/>
          </p:nvSpPr>
          <p:spPr>
            <a:xfrm rot="529817">
              <a:off x="4956969" y="2202567"/>
              <a:ext cx="336054" cy="349867"/>
            </a:xfrm>
            <a:custGeom>
              <a:avLst/>
              <a:gdLst/>
              <a:ahLst/>
              <a:cxnLst/>
              <a:rect l="l" t="t" r="r" b="b"/>
              <a:pathLst>
                <a:path w="5547" h="5775" extrusionOk="0">
                  <a:moveTo>
                    <a:pt x="5493" y="0"/>
                  </a:moveTo>
                  <a:cubicBezTo>
                    <a:pt x="4824" y="586"/>
                    <a:pt x="4162" y="1187"/>
                    <a:pt x="3515" y="1804"/>
                  </a:cubicBezTo>
                  <a:cubicBezTo>
                    <a:pt x="2869" y="2427"/>
                    <a:pt x="2229" y="3112"/>
                    <a:pt x="1598" y="3774"/>
                  </a:cubicBezTo>
                  <a:cubicBezTo>
                    <a:pt x="1119" y="4276"/>
                    <a:pt x="647" y="4778"/>
                    <a:pt x="175" y="5296"/>
                  </a:cubicBezTo>
                  <a:cubicBezTo>
                    <a:pt x="107" y="5455"/>
                    <a:pt x="54" y="5615"/>
                    <a:pt x="0" y="5775"/>
                  </a:cubicBezTo>
                  <a:cubicBezTo>
                    <a:pt x="1613" y="4428"/>
                    <a:pt x="3219" y="3059"/>
                    <a:pt x="4755" y="1591"/>
                  </a:cubicBezTo>
                  <a:cubicBezTo>
                    <a:pt x="4778" y="1552"/>
                    <a:pt x="4801" y="1514"/>
                    <a:pt x="4824" y="1469"/>
                  </a:cubicBezTo>
                  <a:cubicBezTo>
                    <a:pt x="5029" y="1126"/>
                    <a:pt x="5273" y="807"/>
                    <a:pt x="5547" y="518"/>
                  </a:cubicBezTo>
                  <a:cubicBezTo>
                    <a:pt x="5531" y="343"/>
                    <a:pt x="5516" y="175"/>
                    <a:pt x="5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7"/>
            <p:cNvSpPr/>
            <p:nvPr/>
          </p:nvSpPr>
          <p:spPr>
            <a:xfrm rot="529817">
              <a:off x="5222264" y="2131658"/>
              <a:ext cx="89966" cy="83483"/>
            </a:xfrm>
            <a:custGeom>
              <a:avLst/>
              <a:gdLst/>
              <a:ahLst/>
              <a:cxnLst/>
              <a:rect l="l" t="t" r="r" b="b"/>
              <a:pathLst>
                <a:path w="1485" h="1378" extrusionOk="0">
                  <a:moveTo>
                    <a:pt x="1401" y="0"/>
                  </a:moveTo>
                  <a:cubicBezTo>
                    <a:pt x="929" y="449"/>
                    <a:pt x="457" y="898"/>
                    <a:pt x="1" y="1377"/>
                  </a:cubicBezTo>
                  <a:cubicBezTo>
                    <a:pt x="199" y="1225"/>
                    <a:pt x="396" y="1073"/>
                    <a:pt x="602" y="928"/>
                  </a:cubicBezTo>
                  <a:cubicBezTo>
                    <a:pt x="883" y="723"/>
                    <a:pt x="1180" y="533"/>
                    <a:pt x="1484" y="350"/>
                  </a:cubicBezTo>
                  <a:cubicBezTo>
                    <a:pt x="1454" y="236"/>
                    <a:pt x="1431" y="122"/>
                    <a:pt x="1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7"/>
            <p:cNvSpPr/>
            <p:nvPr/>
          </p:nvSpPr>
          <p:spPr>
            <a:xfrm rot="529817">
              <a:off x="4875702" y="2610216"/>
              <a:ext cx="70155" cy="61371"/>
            </a:xfrm>
            <a:custGeom>
              <a:avLst/>
              <a:gdLst/>
              <a:ahLst/>
              <a:cxnLst/>
              <a:rect l="l" t="t" r="r" b="b"/>
              <a:pathLst>
                <a:path w="1158" h="1013" extrusionOk="0">
                  <a:moveTo>
                    <a:pt x="1157" y="0"/>
                  </a:moveTo>
                  <a:cubicBezTo>
                    <a:pt x="792" y="305"/>
                    <a:pt x="412" y="594"/>
                    <a:pt x="31" y="883"/>
                  </a:cubicBezTo>
                  <a:cubicBezTo>
                    <a:pt x="24" y="929"/>
                    <a:pt x="16" y="967"/>
                    <a:pt x="1" y="1012"/>
                  </a:cubicBezTo>
                  <a:cubicBezTo>
                    <a:pt x="404" y="700"/>
                    <a:pt x="784" y="350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7"/>
            <p:cNvSpPr/>
            <p:nvPr/>
          </p:nvSpPr>
          <p:spPr>
            <a:xfrm rot="529817">
              <a:off x="5156413" y="2082683"/>
              <a:ext cx="144309" cy="157274"/>
            </a:xfrm>
            <a:custGeom>
              <a:avLst/>
              <a:gdLst/>
              <a:ahLst/>
              <a:cxnLst/>
              <a:rect l="l" t="t" r="r" b="b"/>
              <a:pathLst>
                <a:path w="2382" h="2596" extrusionOk="0">
                  <a:moveTo>
                    <a:pt x="2320" y="1"/>
                  </a:moveTo>
                  <a:cubicBezTo>
                    <a:pt x="1940" y="282"/>
                    <a:pt x="1575" y="594"/>
                    <a:pt x="1225" y="906"/>
                  </a:cubicBezTo>
                  <a:cubicBezTo>
                    <a:pt x="1012" y="1089"/>
                    <a:pt x="799" y="1271"/>
                    <a:pt x="593" y="1454"/>
                  </a:cubicBezTo>
                  <a:cubicBezTo>
                    <a:pt x="403" y="1842"/>
                    <a:pt x="205" y="2222"/>
                    <a:pt x="0" y="2595"/>
                  </a:cubicBezTo>
                  <a:cubicBezTo>
                    <a:pt x="715" y="1827"/>
                    <a:pt x="1438" y="1066"/>
                    <a:pt x="2206" y="358"/>
                  </a:cubicBezTo>
                  <a:cubicBezTo>
                    <a:pt x="2267" y="305"/>
                    <a:pt x="2320" y="252"/>
                    <a:pt x="2381" y="199"/>
                  </a:cubicBezTo>
                  <a:cubicBezTo>
                    <a:pt x="2366" y="130"/>
                    <a:pt x="2343" y="62"/>
                    <a:pt x="2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7"/>
            <p:cNvSpPr/>
            <p:nvPr/>
          </p:nvSpPr>
          <p:spPr>
            <a:xfrm rot="529817">
              <a:off x="4871464" y="2415099"/>
              <a:ext cx="324968" cy="352230"/>
            </a:xfrm>
            <a:custGeom>
              <a:avLst/>
              <a:gdLst/>
              <a:ahLst/>
              <a:cxnLst/>
              <a:rect l="l" t="t" r="r" b="b"/>
              <a:pathLst>
                <a:path w="5364" h="5814" extrusionOk="0">
                  <a:moveTo>
                    <a:pt x="5257" y="1"/>
                  </a:moveTo>
                  <a:cubicBezTo>
                    <a:pt x="4831" y="503"/>
                    <a:pt x="4413" y="1013"/>
                    <a:pt x="3994" y="1515"/>
                  </a:cubicBezTo>
                  <a:cubicBezTo>
                    <a:pt x="3431" y="2162"/>
                    <a:pt x="2846" y="2785"/>
                    <a:pt x="2222" y="3371"/>
                  </a:cubicBezTo>
                  <a:cubicBezTo>
                    <a:pt x="1606" y="3957"/>
                    <a:pt x="982" y="4550"/>
                    <a:pt x="297" y="5060"/>
                  </a:cubicBezTo>
                  <a:cubicBezTo>
                    <a:pt x="236" y="5106"/>
                    <a:pt x="168" y="5152"/>
                    <a:pt x="99" y="5205"/>
                  </a:cubicBezTo>
                  <a:cubicBezTo>
                    <a:pt x="61" y="5410"/>
                    <a:pt x="31" y="5608"/>
                    <a:pt x="0" y="5813"/>
                  </a:cubicBezTo>
                  <a:cubicBezTo>
                    <a:pt x="510" y="5281"/>
                    <a:pt x="1058" y="4779"/>
                    <a:pt x="1644" y="4322"/>
                  </a:cubicBezTo>
                  <a:cubicBezTo>
                    <a:pt x="2305" y="3790"/>
                    <a:pt x="2960" y="3265"/>
                    <a:pt x="3568" y="2664"/>
                  </a:cubicBezTo>
                  <a:cubicBezTo>
                    <a:pt x="4215" y="2009"/>
                    <a:pt x="4816" y="1317"/>
                    <a:pt x="5364" y="579"/>
                  </a:cubicBezTo>
                  <a:cubicBezTo>
                    <a:pt x="5326" y="389"/>
                    <a:pt x="5288" y="191"/>
                    <a:pt x="5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7"/>
            <p:cNvSpPr/>
            <p:nvPr/>
          </p:nvSpPr>
          <p:spPr>
            <a:xfrm rot="529817">
              <a:off x="4789663" y="2919425"/>
              <a:ext cx="128678" cy="207012"/>
            </a:xfrm>
            <a:custGeom>
              <a:avLst/>
              <a:gdLst/>
              <a:ahLst/>
              <a:cxnLst/>
              <a:rect l="l" t="t" r="r" b="b"/>
              <a:pathLst>
                <a:path w="2124" h="3417" extrusionOk="0">
                  <a:moveTo>
                    <a:pt x="2123" y="1"/>
                  </a:moveTo>
                  <a:lnTo>
                    <a:pt x="2123" y="1"/>
                  </a:lnTo>
                  <a:cubicBezTo>
                    <a:pt x="1697" y="381"/>
                    <a:pt x="1279" y="762"/>
                    <a:pt x="853" y="1150"/>
                  </a:cubicBezTo>
                  <a:cubicBezTo>
                    <a:pt x="571" y="1424"/>
                    <a:pt x="282" y="1690"/>
                    <a:pt x="1" y="1971"/>
                  </a:cubicBezTo>
                  <a:cubicBezTo>
                    <a:pt x="23" y="2451"/>
                    <a:pt x="69" y="2930"/>
                    <a:pt x="122" y="3417"/>
                  </a:cubicBezTo>
                  <a:cubicBezTo>
                    <a:pt x="723" y="2496"/>
                    <a:pt x="1378" y="1614"/>
                    <a:pt x="2085" y="769"/>
                  </a:cubicBezTo>
                  <a:cubicBezTo>
                    <a:pt x="2078" y="511"/>
                    <a:pt x="2093" y="252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7"/>
            <p:cNvSpPr/>
            <p:nvPr/>
          </p:nvSpPr>
          <p:spPr>
            <a:xfrm rot="529817">
              <a:off x="5233370" y="2054430"/>
              <a:ext cx="66884" cy="57675"/>
            </a:xfrm>
            <a:custGeom>
              <a:avLst/>
              <a:gdLst/>
              <a:ahLst/>
              <a:cxnLst/>
              <a:rect l="l" t="t" r="r" b="b"/>
              <a:pathLst>
                <a:path w="1104" h="952" extrusionOk="0">
                  <a:moveTo>
                    <a:pt x="1080" y="1"/>
                  </a:moveTo>
                  <a:cubicBezTo>
                    <a:pt x="746" y="244"/>
                    <a:pt x="419" y="488"/>
                    <a:pt x="84" y="739"/>
                  </a:cubicBezTo>
                  <a:cubicBezTo>
                    <a:pt x="53" y="815"/>
                    <a:pt x="23" y="883"/>
                    <a:pt x="0" y="952"/>
                  </a:cubicBezTo>
                  <a:cubicBezTo>
                    <a:pt x="358" y="640"/>
                    <a:pt x="723" y="343"/>
                    <a:pt x="1103" y="69"/>
                  </a:cubicBezTo>
                  <a:lnTo>
                    <a:pt x="1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17"/>
            <p:cNvSpPr/>
            <p:nvPr/>
          </p:nvSpPr>
          <p:spPr>
            <a:xfrm rot="529817">
              <a:off x="4909347" y="2367900"/>
              <a:ext cx="272018" cy="272927"/>
            </a:xfrm>
            <a:custGeom>
              <a:avLst/>
              <a:gdLst/>
              <a:ahLst/>
              <a:cxnLst/>
              <a:rect l="l" t="t" r="r" b="b"/>
              <a:pathLst>
                <a:path w="4490" h="4505" extrusionOk="0">
                  <a:moveTo>
                    <a:pt x="4489" y="1"/>
                  </a:moveTo>
                  <a:lnTo>
                    <a:pt x="4489" y="1"/>
                  </a:lnTo>
                  <a:cubicBezTo>
                    <a:pt x="3165" y="1203"/>
                    <a:pt x="1804" y="2359"/>
                    <a:pt x="434" y="3500"/>
                  </a:cubicBezTo>
                  <a:lnTo>
                    <a:pt x="198" y="3698"/>
                  </a:lnTo>
                  <a:cubicBezTo>
                    <a:pt x="122" y="3964"/>
                    <a:pt x="61" y="4231"/>
                    <a:pt x="0" y="4505"/>
                  </a:cubicBezTo>
                  <a:cubicBezTo>
                    <a:pt x="411" y="4177"/>
                    <a:pt x="815" y="3835"/>
                    <a:pt x="1210" y="3493"/>
                  </a:cubicBezTo>
                  <a:cubicBezTo>
                    <a:pt x="1941" y="2861"/>
                    <a:pt x="2633" y="2184"/>
                    <a:pt x="3280" y="1461"/>
                  </a:cubicBezTo>
                  <a:cubicBezTo>
                    <a:pt x="3698" y="990"/>
                    <a:pt x="4094" y="495"/>
                    <a:pt x="4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7"/>
            <p:cNvSpPr/>
            <p:nvPr/>
          </p:nvSpPr>
          <p:spPr>
            <a:xfrm rot="529817">
              <a:off x="4823423" y="2603306"/>
              <a:ext cx="319030" cy="383067"/>
            </a:xfrm>
            <a:custGeom>
              <a:avLst/>
              <a:gdLst/>
              <a:ahLst/>
              <a:cxnLst/>
              <a:rect l="l" t="t" r="r" b="b"/>
              <a:pathLst>
                <a:path w="5266" h="6323" extrusionOk="0">
                  <a:moveTo>
                    <a:pt x="5266" y="0"/>
                  </a:moveTo>
                  <a:lnTo>
                    <a:pt x="5266" y="0"/>
                  </a:lnTo>
                  <a:cubicBezTo>
                    <a:pt x="4992" y="282"/>
                    <a:pt x="4718" y="556"/>
                    <a:pt x="4444" y="830"/>
                  </a:cubicBezTo>
                  <a:cubicBezTo>
                    <a:pt x="3904" y="1377"/>
                    <a:pt x="3348" y="1902"/>
                    <a:pt x="2816" y="2458"/>
                  </a:cubicBezTo>
                  <a:cubicBezTo>
                    <a:pt x="2283" y="3013"/>
                    <a:pt x="1743" y="3576"/>
                    <a:pt x="1165" y="4093"/>
                  </a:cubicBezTo>
                  <a:cubicBezTo>
                    <a:pt x="807" y="4413"/>
                    <a:pt x="435" y="4710"/>
                    <a:pt x="31" y="4976"/>
                  </a:cubicBezTo>
                  <a:cubicBezTo>
                    <a:pt x="9" y="5425"/>
                    <a:pt x="1" y="5874"/>
                    <a:pt x="9" y="6322"/>
                  </a:cubicBezTo>
                  <a:cubicBezTo>
                    <a:pt x="708" y="5379"/>
                    <a:pt x="1454" y="4466"/>
                    <a:pt x="2245" y="3599"/>
                  </a:cubicBezTo>
                  <a:cubicBezTo>
                    <a:pt x="3105" y="2633"/>
                    <a:pt x="3980" y="1689"/>
                    <a:pt x="4809" y="693"/>
                  </a:cubicBezTo>
                  <a:cubicBezTo>
                    <a:pt x="4977" y="472"/>
                    <a:pt x="5121" y="244"/>
                    <a:pt x="5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7"/>
            <p:cNvSpPr/>
            <p:nvPr/>
          </p:nvSpPr>
          <p:spPr>
            <a:xfrm rot="529817">
              <a:off x="5264016" y="2005647"/>
              <a:ext cx="32775" cy="46164"/>
            </a:xfrm>
            <a:custGeom>
              <a:avLst/>
              <a:gdLst/>
              <a:ahLst/>
              <a:cxnLst/>
              <a:rect l="l" t="t" r="r" b="b"/>
              <a:pathLst>
                <a:path w="541" h="762" extrusionOk="0">
                  <a:moveTo>
                    <a:pt x="221" y="1"/>
                  </a:moveTo>
                  <a:cubicBezTo>
                    <a:pt x="152" y="259"/>
                    <a:pt x="84" y="518"/>
                    <a:pt x="0" y="761"/>
                  </a:cubicBezTo>
                  <a:cubicBezTo>
                    <a:pt x="183" y="632"/>
                    <a:pt x="365" y="495"/>
                    <a:pt x="540" y="358"/>
                  </a:cubicBezTo>
                  <a:cubicBezTo>
                    <a:pt x="495" y="244"/>
                    <a:pt x="449" y="138"/>
                    <a:pt x="404" y="24"/>
                  </a:cubicBezTo>
                  <a:cubicBezTo>
                    <a:pt x="343" y="8"/>
                    <a:pt x="282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7"/>
            <p:cNvSpPr/>
            <p:nvPr/>
          </p:nvSpPr>
          <p:spPr>
            <a:xfrm rot="529817">
              <a:off x="5014200" y="2167219"/>
              <a:ext cx="282559" cy="280318"/>
            </a:xfrm>
            <a:custGeom>
              <a:avLst/>
              <a:gdLst/>
              <a:ahLst/>
              <a:cxnLst/>
              <a:rect l="l" t="t" r="r" b="b"/>
              <a:pathLst>
                <a:path w="4664" h="4627" extrusionOk="0">
                  <a:moveTo>
                    <a:pt x="4649" y="1"/>
                  </a:moveTo>
                  <a:cubicBezTo>
                    <a:pt x="3743" y="564"/>
                    <a:pt x="2922" y="1241"/>
                    <a:pt x="2130" y="1933"/>
                  </a:cubicBezTo>
                  <a:cubicBezTo>
                    <a:pt x="1689" y="2314"/>
                    <a:pt x="1263" y="2694"/>
                    <a:pt x="829" y="3059"/>
                  </a:cubicBezTo>
                  <a:cubicBezTo>
                    <a:pt x="540" y="3569"/>
                    <a:pt x="259" y="4086"/>
                    <a:pt x="0" y="4626"/>
                  </a:cubicBezTo>
                  <a:cubicBezTo>
                    <a:pt x="99" y="4520"/>
                    <a:pt x="190" y="4421"/>
                    <a:pt x="289" y="4322"/>
                  </a:cubicBezTo>
                  <a:cubicBezTo>
                    <a:pt x="913" y="3660"/>
                    <a:pt x="1529" y="2998"/>
                    <a:pt x="2176" y="2359"/>
                  </a:cubicBezTo>
                  <a:cubicBezTo>
                    <a:pt x="2823" y="1720"/>
                    <a:pt x="3492" y="1112"/>
                    <a:pt x="4177" y="510"/>
                  </a:cubicBezTo>
                  <a:cubicBezTo>
                    <a:pt x="4337" y="366"/>
                    <a:pt x="4496" y="221"/>
                    <a:pt x="4664" y="84"/>
                  </a:cubicBezTo>
                  <a:cubicBezTo>
                    <a:pt x="4656" y="54"/>
                    <a:pt x="4656" y="31"/>
                    <a:pt x="4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7"/>
            <p:cNvSpPr/>
            <p:nvPr/>
          </p:nvSpPr>
          <p:spPr>
            <a:xfrm rot="529817">
              <a:off x="4788428" y="3042070"/>
              <a:ext cx="119894" cy="193199"/>
            </a:xfrm>
            <a:custGeom>
              <a:avLst/>
              <a:gdLst/>
              <a:ahLst/>
              <a:cxnLst/>
              <a:rect l="l" t="t" r="r" b="b"/>
              <a:pathLst>
                <a:path w="1979" h="3189" extrusionOk="0">
                  <a:moveTo>
                    <a:pt x="1963" y="1"/>
                  </a:moveTo>
                  <a:cubicBezTo>
                    <a:pt x="1324" y="762"/>
                    <a:pt x="700" y="1553"/>
                    <a:pt x="84" y="2352"/>
                  </a:cubicBezTo>
                  <a:lnTo>
                    <a:pt x="0" y="2474"/>
                  </a:lnTo>
                  <a:cubicBezTo>
                    <a:pt x="23" y="2633"/>
                    <a:pt x="46" y="2801"/>
                    <a:pt x="77" y="2968"/>
                  </a:cubicBezTo>
                  <a:cubicBezTo>
                    <a:pt x="92" y="3044"/>
                    <a:pt x="107" y="3113"/>
                    <a:pt x="115" y="3189"/>
                  </a:cubicBezTo>
                  <a:cubicBezTo>
                    <a:pt x="214" y="2998"/>
                    <a:pt x="305" y="2801"/>
                    <a:pt x="411" y="2610"/>
                  </a:cubicBezTo>
                  <a:cubicBezTo>
                    <a:pt x="723" y="2025"/>
                    <a:pt x="1043" y="1446"/>
                    <a:pt x="1393" y="899"/>
                  </a:cubicBezTo>
                  <a:cubicBezTo>
                    <a:pt x="1583" y="610"/>
                    <a:pt x="1773" y="320"/>
                    <a:pt x="1971" y="39"/>
                  </a:cubicBezTo>
                  <a:cubicBezTo>
                    <a:pt x="1979" y="24"/>
                    <a:pt x="1971" y="16"/>
                    <a:pt x="1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7"/>
            <p:cNvSpPr/>
            <p:nvPr/>
          </p:nvSpPr>
          <p:spPr>
            <a:xfrm rot="529817">
              <a:off x="4780634" y="3333393"/>
              <a:ext cx="31382" cy="106566"/>
            </a:xfrm>
            <a:custGeom>
              <a:avLst/>
              <a:gdLst/>
              <a:ahLst/>
              <a:cxnLst/>
              <a:rect l="l" t="t" r="r" b="b"/>
              <a:pathLst>
                <a:path w="518" h="1759" extrusionOk="0">
                  <a:moveTo>
                    <a:pt x="518" y="1"/>
                  </a:moveTo>
                  <a:cubicBezTo>
                    <a:pt x="350" y="313"/>
                    <a:pt x="175" y="625"/>
                    <a:pt x="0" y="929"/>
                  </a:cubicBezTo>
                  <a:cubicBezTo>
                    <a:pt x="31" y="1211"/>
                    <a:pt x="69" y="1484"/>
                    <a:pt x="99" y="1758"/>
                  </a:cubicBezTo>
                  <a:cubicBezTo>
                    <a:pt x="183" y="1644"/>
                    <a:pt x="274" y="1530"/>
                    <a:pt x="365" y="1416"/>
                  </a:cubicBezTo>
                  <a:cubicBezTo>
                    <a:pt x="403" y="937"/>
                    <a:pt x="457" y="465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7"/>
            <p:cNvSpPr/>
            <p:nvPr/>
          </p:nvSpPr>
          <p:spPr>
            <a:xfrm rot="529817">
              <a:off x="4786448" y="3251522"/>
              <a:ext cx="53555" cy="94570"/>
            </a:xfrm>
            <a:custGeom>
              <a:avLst/>
              <a:gdLst/>
              <a:ahLst/>
              <a:cxnLst/>
              <a:rect l="l" t="t" r="r" b="b"/>
              <a:pathLst>
                <a:path w="884" h="1561" extrusionOk="0">
                  <a:moveTo>
                    <a:pt x="883" y="1"/>
                  </a:moveTo>
                  <a:cubicBezTo>
                    <a:pt x="663" y="320"/>
                    <a:pt x="442" y="648"/>
                    <a:pt x="229" y="982"/>
                  </a:cubicBezTo>
                  <a:cubicBezTo>
                    <a:pt x="153" y="1104"/>
                    <a:pt x="77" y="1233"/>
                    <a:pt x="1" y="1355"/>
                  </a:cubicBezTo>
                  <a:cubicBezTo>
                    <a:pt x="16" y="1424"/>
                    <a:pt x="24" y="1492"/>
                    <a:pt x="31" y="1560"/>
                  </a:cubicBezTo>
                  <a:cubicBezTo>
                    <a:pt x="313" y="1074"/>
                    <a:pt x="594" y="579"/>
                    <a:pt x="868" y="85"/>
                  </a:cubicBezTo>
                  <a:cubicBezTo>
                    <a:pt x="876" y="54"/>
                    <a:pt x="883" y="3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7"/>
            <p:cNvSpPr/>
            <p:nvPr/>
          </p:nvSpPr>
          <p:spPr>
            <a:xfrm rot="529817">
              <a:off x="4794767" y="3091143"/>
              <a:ext cx="107474" cy="204286"/>
            </a:xfrm>
            <a:custGeom>
              <a:avLst/>
              <a:gdLst/>
              <a:ahLst/>
              <a:cxnLst/>
              <a:rect l="l" t="t" r="r" b="b"/>
              <a:pathLst>
                <a:path w="1774" h="3372" extrusionOk="0">
                  <a:moveTo>
                    <a:pt x="1774" y="1"/>
                  </a:moveTo>
                  <a:cubicBezTo>
                    <a:pt x="1728" y="54"/>
                    <a:pt x="1690" y="115"/>
                    <a:pt x="1652" y="176"/>
                  </a:cubicBezTo>
                  <a:cubicBezTo>
                    <a:pt x="1036" y="1127"/>
                    <a:pt x="488" y="2116"/>
                    <a:pt x="1" y="3143"/>
                  </a:cubicBezTo>
                  <a:cubicBezTo>
                    <a:pt x="16" y="3219"/>
                    <a:pt x="24" y="3295"/>
                    <a:pt x="39" y="3371"/>
                  </a:cubicBezTo>
                  <a:cubicBezTo>
                    <a:pt x="427" y="2747"/>
                    <a:pt x="845" y="2146"/>
                    <a:pt x="1294" y="1568"/>
                  </a:cubicBezTo>
                  <a:cubicBezTo>
                    <a:pt x="1355" y="1347"/>
                    <a:pt x="1408" y="1127"/>
                    <a:pt x="1477" y="906"/>
                  </a:cubicBezTo>
                  <a:cubicBezTo>
                    <a:pt x="1568" y="602"/>
                    <a:pt x="1667" y="297"/>
                    <a:pt x="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7"/>
            <p:cNvSpPr/>
            <p:nvPr/>
          </p:nvSpPr>
          <p:spPr>
            <a:xfrm rot="529817">
              <a:off x="4771447" y="3468158"/>
              <a:ext cx="8845" cy="85362"/>
            </a:xfrm>
            <a:custGeom>
              <a:avLst/>
              <a:gdLst/>
              <a:ahLst/>
              <a:cxnLst/>
              <a:rect l="l" t="t" r="r" b="b"/>
              <a:pathLst>
                <a:path w="146" h="1409" extrusionOk="0">
                  <a:moveTo>
                    <a:pt x="145" y="1"/>
                  </a:moveTo>
                  <a:lnTo>
                    <a:pt x="145" y="1"/>
                  </a:lnTo>
                  <a:cubicBezTo>
                    <a:pt x="115" y="46"/>
                    <a:pt x="77" y="92"/>
                    <a:pt x="46" y="145"/>
                  </a:cubicBezTo>
                  <a:cubicBezTo>
                    <a:pt x="31" y="168"/>
                    <a:pt x="23" y="191"/>
                    <a:pt x="1" y="214"/>
                  </a:cubicBezTo>
                  <a:cubicBezTo>
                    <a:pt x="46" y="609"/>
                    <a:pt x="77" y="1013"/>
                    <a:pt x="115" y="1408"/>
                  </a:cubicBezTo>
                  <a:cubicBezTo>
                    <a:pt x="107" y="937"/>
                    <a:pt x="122" y="465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7"/>
            <p:cNvSpPr/>
            <p:nvPr/>
          </p:nvSpPr>
          <p:spPr>
            <a:xfrm rot="529817">
              <a:off x="4845583" y="2487499"/>
              <a:ext cx="344839" cy="385854"/>
            </a:xfrm>
            <a:custGeom>
              <a:avLst/>
              <a:gdLst/>
              <a:ahLst/>
              <a:cxnLst/>
              <a:rect l="l" t="t" r="r" b="b"/>
              <a:pathLst>
                <a:path w="5692" h="6369" extrusionOk="0">
                  <a:moveTo>
                    <a:pt x="5668" y="0"/>
                  </a:moveTo>
                  <a:cubicBezTo>
                    <a:pt x="5280" y="487"/>
                    <a:pt x="4877" y="959"/>
                    <a:pt x="4451" y="1408"/>
                  </a:cubicBezTo>
                  <a:cubicBezTo>
                    <a:pt x="3842" y="2047"/>
                    <a:pt x="3188" y="2640"/>
                    <a:pt x="2496" y="3188"/>
                  </a:cubicBezTo>
                  <a:cubicBezTo>
                    <a:pt x="1842" y="3713"/>
                    <a:pt x="1180" y="4238"/>
                    <a:pt x="601" y="4846"/>
                  </a:cubicBezTo>
                  <a:cubicBezTo>
                    <a:pt x="419" y="5044"/>
                    <a:pt x="244" y="5257"/>
                    <a:pt x="84" y="5478"/>
                  </a:cubicBezTo>
                  <a:cubicBezTo>
                    <a:pt x="46" y="5775"/>
                    <a:pt x="23" y="6071"/>
                    <a:pt x="0" y="6368"/>
                  </a:cubicBezTo>
                  <a:cubicBezTo>
                    <a:pt x="845" y="5767"/>
                    <a:pt x="1575" y="4976"/>
                    <a:pt x="2290" y="4230"/>
                  </a:cubicBezTo>
                  <a:cubicBezTo>
                    <a:pt x="3386" y="3104"/>
                    <a:pt x="4535" y="2032"/>
                    <a:pt x="5600" y="867"/>
                  </a:cubicBezTo>
                  <a:cubicBezTo>
                    <a:pt x="5615" y="860"/>
                    <a:pt x="5623" y="845"/>
                    <a:pt x="5630" y="837"/>
                  </a:cubicBezTo>
                  <a:cubicBezTo>
                    <a:pt x="5684" y="578"/>
                    <a:pt x="5691" y="320"/>
                    <a:pt x="5668" y="61"/>
                  </a:cubicBezTo>
                  <a:cubicBezTo>
                    <a:pt x="5668" y="38"/>
                    <a:pt x="5668" y="15"/>
                    <a:pt x="5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7"/>
            <p:cNvSpPr/>
            <p:nvPr/>
          </p:nvSpPr>
          <p:spPr>
            <a:xfrm rot="529817">
              <a:off x="4845551" y="2823448"/>
              <a:ext cx="124498" cy="148004"/>
            </a:xfrm>
            <a:custGeom>
              <a:avLst/>
              <a:gdLst/>
              <a:ahLst/>
              <a:cxnLst/>
              <a:rect l="l" t="t" r="r" b="b"/>
              <a:pathLst>
                <a:path w="2055" h="2443" extrusionOk="0">
                  <a:moveTo>
                    <a:pt x="2054" y="0"/>
                  </a:moveTo>
                  <a:lnTo>
                    <a:pt x="2054" y="0"/>
                  </a:lnTo>
                  <a:cubicBezTo>
                    <a:pt x="1491" y="624"/>
                    <a:pt x="936" y="1263"/>
                    <a:pt x="411" y="1925"/>
                  </a:cubicBezTo>
                  <a:cubicBezTo>
                    <a:pt x="274" y="2092"/>
                    <a:pt x="137" y="2267"/>
                    <a:pt x="0" y="2442"/>
                  </a:cubicBezTo>
                  <a:cubicBezTo>
                    <a:pt x="426" y="2054"/>
                    <a:pt x="852" y="1682"/>
                    <a:pt x="1271" y="1294"/>
                  </a:cubicBezTo>
                  <a:cubicBezTo>
                    <a:pt x="1415" y="1172"/>
                    <a:pt x="1552" y="1043"/>
                    <a:pt x="1689" y="913"/>
                  </a:cubicBezTo>
                  <a:cubicBezTo>
                    <a:pt x="1742" y="738"/>
                    <a:pt x="1803" y="563"/>
                    <a:pt x="1879" y="388"/>
                  </a:cubicBezTo>
                  <a:cubicBezTo>
                    <a:pt x="1932" y="259"/>
                    <a:pt x="1993" y="130"/>
                    <a:pt x="2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3" name="Google Shape;4123;p17"/>
          <p:cNvGrpSpPr/>
          <p:nvPr/>
        </p:nvGrpSpPr>
        <p:grpSpPr>
          <a:xfrm>
            <a:off x="3778692" y="2687300"/>
            <a:ext cx="1125573" cy="2506965"/>
            <a:chOff x="3778692" y="2687300"/>
            <a:chExt cx="1125573" cy="2506965"/>
          </a:xfrm>
        </p:grpSpPr>
        <p:sp>
          <p:nvSpPr>
            <p:cNvPr id="4124" name="Google Shape;4124;p17"/>
            <p:cNvSpPr/>
            <p:nvPr/>
          </p:nvSpPr>
          <p:spPr>
            <a:xfrm>
              <a:off x="3778692" y="2761636"/>
              <a:ext cx="1084548" cy="2432630"/>
            </a:xfrm>
            <a:custGeom>
              <a:avLst/>
              <a:gdLst/>
              <a:ahLst/>
              <a:cxnLst/>
              <a:rect l="l" t="t" r="r" b="b"/>
              <a:pathLst>
                <a:path w="17902" h="40154" extrusionOk="0">
                  <a:moveTo>
                    <a:pt x="4945" y="1"/>
                  </a:moveTo>
                  <a:cubicBezTo>
                    <a:pt x="4869" y="1"/>
                    <a:pt x="4793" y="8"/>
                    <a:pt x="4717" y="8"/>
                  </a:cubicBezTo>
                  <a:cubicBezTo>
                    <a:pt x="4382" y="31"/>
                    <a:pt x="4048" y="85"/>
                    <a:pt x="3728" y="161"/>
                  </a:cubicBezTo>
                  <a:cubicBezTo>
                    <a:pt x="3348" y="252"/>
                    <a:pt x="2983" y="381"/>
                    <a:pt x="2633" y="541"/>
                  </a:cubicBezTo>
                  <a:cubicBezTo>
                    <a:pt x="2556" y="571"/>
                    <a:pt x="2488" y="610"/>
                    <a:pt x="2412" y="648"/>
                  </a:cubicBezTo>
                  <a:lnTo>
                    <a:pt x="2389" y="655"/>
                  </a:lnTo>
                  <a:cubicBezTo>
                    <a:pt x="1917" y="899"/>
                    <a:pt x="1484" y="1211"/>
                    <a:pt x="1103" y="1576"/>
                  </a:cubicBezTo>
                  <a:cubicBezTo>
                    <a:pt x="1004" y="1675"/>
                    <a:pt x="913" y="1766"/>
                    <a:pt x="814" y="1880"/>
                  </a:cubicBezTo>
                  <a:cubicBezTo>
                    <a:pt x="685" y="2025"/>
                    <a:pt x="571" y="2184"/>
                    <a:pt x="457" y="2344"/>
                  </a:cubicBezTo>
                  <a:cubicBezTo>
                    <a:pt x="426" y="2397"/>
                    <a:pt x="396" y="2443"/>
                    <a:pt x="365" y="2496"/>
                  </a:cubicBezTo>
                  <a:lnTo>
                    <a:pt x="358" y="2512"/>
                  </a:lnTo>
                  <a:cubicBezTo>
                    <a:pt x="327" y="2565"/>
                    <a:pt x="297" y="2610"/>
                    <a:pt x="274" y="2664"/>
                  </a:cubicBezTo>
                  <a:lnTo>
                    <a:pt x="259" y="2687"/>
                  </a:lnTo>
                  <a:cubicBezTo>
                    <a:pt x="228" y="2732"/>
                    <a:pt x="206" y="2778"/>
                    <a:pt x="183" y="2831"/>
                  </a:cubicBezTo>
                  <a:lnTo>
                    <a:pt x="168" y="2861"/>
                  </a:lnTo>
                  <a:cubicBezTo>
                    <a:pt x="145" y="2907"/>
                    <a:pt x="122" y="2960"/>
                    <a:pt x="99" y="3006"/>
                  </a:cubicBezTo>
                  <a:lnTo>
                    <a:pt x="76" y="3044"/>
                  </a:lnTo>
                  <a:cubicBezTo>
                    <a:pt x="46" y="3105"/>
                    <a:pt x="23" y="3166"/>
                    <a:pt x="0" y="3227"/>
                  </a:cubicBezTo>
                  <a:cubicBezTo>
                    <a:pt x="38" y="3196"/>
                    <a:pt x="76" y="3166"/>
                    <a:pt x="114" y="3135"/>
                  </a:cubicBezTo>
                  <a:cubicBezTo>
                    <a:pt x="152" y="3105"/>
                    <a:pt x="190" y="3082"/>
                    <a:pt x="228" y="3059"/>
                  </a:cubicBezTo>
                  <a:lnTo>
                    <a:pt x="266" y="3044"/>
                  </a:lnTo>
                  <a:lnTo>
                    <a:pt x="358" y="2991"/>
                  </a:lnTo>
                  <a:lnTo>
                    <a:pt x="381" y="2976"/>
                  </a:lnTo>
                  <a:cubicBezTo>
                    <a:pt x="426" y="2953"/>
                    <a:pt x="464" y="2938"/>
                    <a:pt x="510" y="2915"/>
                  </a:cubicBezTo>
                  <a:lnTo>
                    <a:pt x="533" y="2907"/>
                  </a:lnTo>
                  <a:cubicBezTo>
                    <a:pt x="563" y="2892"/>
                    <a:pt x="601" y="2884"/>
                    <a:pt x="639" y="2869"/>
                  </a:cubicBezTo>
                  <a:lnTo>
                    <a:pt x="670" y="2861"/>
                  </a:lnTo>
                  <a:cubicBezTo>
                    <a:pt x="761" y="2831"/>
                    <a:pt x="852" y="2808"/>
                    <a:pt x="944" y="2793"/>
                  </a:cubicBezTo>
                  <a:lnTo>
                    <a:pt x="959" y="2793"/>
                  </a:lnTo>
                  <a:cubicBezTo>
                    <a:pt x="1012" y="2785"/>
                    <a:pt x="1058" y="2778"/>
                    <a:pt x="1103" y="2778"/>
                  </a:cubicBezTo>
                  <a:cubicBezTo>
                    <a:pt x="1157" y="2778"/>
                    <a:pt x="1202" y="2770"/>
                    <a:pt x="1256" y="2763"/>
                  </a:cubicBezTo>
                  <a:cubicBezTo>
                    <a:pt x="1461" y="2763"/>
                    <a:pt x="1659" y="2778"/>
                    <a:pt x="1864" y="2823"/>
                  </a:cubicBezTo>
                  <a:cubicBezTo>
                    <a:pt x="1940" y="2839"/>
                    <a:pt x="2016" y="2854"/>
                    <a:pt x="2092" y="2877"/>
                  </a:cubicBezTo>
                  <a:cubicBezTo>
                    <a:pt x="2298" y="2938"/>
                    <a:pt x="2503" y="3021"/>
                    <a:pt x="2693" y="3120"/>
                  </a:cubicBezTo>
                  <a:cubicBezTo>
                    <a:pt x="2868" y="3219"/>
                    <a:pt x="3028" y="3326"/>
                    <a:pt x="3188" y="3447"/>
                  </a:cubicBezTo>
                  <a:cubicBezTo>
                    <a:pt x="3234" y="3493"/>
                    <a:pt x="3279" y="3531"/>
                    <a:pt x="3333" y="3577"/>
                  </a:cubicBezTo>
                  <a:cubicBezTo>
                    <a:pt x="3348" y="3592"/>
                    <a:pt x="3371" y="3615"/>
                    <a:pt x="3393" y="3630"/>
                  </a:cubicBezTo>
                  <a:cubicBezTo>
                    <a:pt x="3477" y="3714"/>
                    <a:pt x="3553" y="3797"/>
                    <a:pt x="3629" y="3889"/>
                  </a:cubicBezTo>
                  <a:lnTo>
                    <a:pt x="3660" y="3919"/>
                  </a:lnTo>
                  <a:cubicBezTo>
                    <a:pt x="3743" y="4026"/>
                    <a:pt x="3827" y="4140"/>
                    <a:pt x="3903" y="4254"/>
                  </a:cubicBezTo>
                  <a:cubicBezTo>
                    <a:pt x="4025" y="4429"/>
                    <a:pt x="4131" y="4611"/>
                    <a:pt x="4238" y="4802"/>
                  </a:cubicBezTo>
                  <a:cubicBezTo>
                    <a:pt x="4299" y="4923"/>
                    <a:pt x="4352" y="5037"/>
                    <a:pt x="4413" y="5159"/>
                  </a:cubicBezTo>
                  <a:cubicBezTo>
                    <a:pt x="4428" y="5197"/>
                    <a:pt x="4443" y="5235"/>
                    <a:pt x="4458" y="5273"/>
                  </a:cubicBezTo>
                  <a:cubicBezTo>
                    <a:pt x="4512" y="5395"/>
                    <a:pt x="4565" y="5517"/>
                    <a:pt x="4611" y="5638"/>
                  </a:cubicBezTo>
                  <a:cubicBezTo>
                    <a:pt x="4664" y="5791"/>
                    <a:pt x="4725" y="5943"/>
                    <a:pt x="4778" y="6095"/>
                  </a:cubicBezTo>
                  <a:cubicBezTo>
                    <a:pt x="4831" y="6239"/>
                    <a:pt x="4877" y="6392"/>
                    <a:pt x="4930" y="6544"/>
                  </a:cubicBezTo>
                  <a:cubicBezTo>
                    <a:pt x="4968" y="6673"/>
                    <a:pt x="5006" y="6795"/>
                    <a:pt x="5044" y="6917"/>
                  </a:cubicBezTo>
                  <a:cubicBezTo>
                    <a:pt x="5052" y="6932"/>
                    <a:pt x="5052" y="6939"/>
                    <a:pt x="5060" y="6955"/>
                  </a:cubicBezTo>
                  <a:cubicBezTo>
                    <a:pt x="5105" y="7099"/>
                    <a:pt x="5151" y="7244"/>
                    <a:pt x="5204" y="7388"/>
                  </a:cubicBezTo>
                  <a:cubicBezTo>
                    <a:pt x="5235" y="7495"/>
                    <a:pt x="5273" y="7594"/>
                    <a:pt x="5303" y="7693"/>
                  </a:cubicBezTo>
                  <a:cubicBezTo>
                    <a:pt x="5311" y="7715"/>
                    <a:pt x="5318" y="7731"/>
                    <a:pt x="5326" y="7746"/>
                  </a:cubicBezTo>
                  <a:cubicBezTo>
                    <a:pt x="5630" y="8598"/>
                    <a:pt x="6018" y="9435"/>
                    <a:pt x="6650" y="10074"/>
                  </a:cubicBezTo>
                  <a:cubicBezTo>
                    <a:pt x="6703" y="10127"/>
                    <a:pt x="6756" y="10180"/>
                    <a:pt x="6809" y="10226"/>
                  </a:cubicBezTo>
                  <a:cubicBezTo>
                    <a:pt x="6870" y="10279"/>
                    <a:pt x="6939" y="10340"/>
                    <a:pt x="7000" y="10386"/>
                  </a:cubicBezTo>
                  <a:cubicBezTo>
                    <a:pt x="7327" y="10637"/>
                    <a:pt x="7677" y="10842"/>
                    <a:pt x="8049" y="11002"/>
                  </a:cubicBezTo>
                  <a:cubicBezTo>
                    <a:pt x="8278" y="11101"/>
                    <a:pt x="8514" y="11200"/>
                    <a:pt x="8749" y="11284"/>
                  </a:cubicBezTo>
                  <a:lnTo>
                    <a:pt x="8772" y="11291"/>
                  </a:lnTo>
                  <a:lnTo>
                    <a:pt x="9000" y="11375"/>
                  </a:lnTo>
                  <a:cubicBezTo>
                    <a:pt x="9358" y="11504"/>
                    <a:pt x="9716" y="11633"/>
                    <a:pt x="10066" y="11770"/>
                  </a:cubicBezTo>
                  <a:cubicBezTo>
                    <a:pt x="10172" y="11808"/>
                    <a:pt x="10271" y="11854"/>
                    <a:pt x="10378" y="11900"/>
                  </a:cubicBezTo>
                  <a:cubicBezTo>
                    <a:pt x="10682" y="12029"/>
                    <a:pt x="10971" y="12181"/>
                    <a:pt x="11252" y="12364"/>
                  </a:cubicBezTo>
                  <a:cubicBezTo>
                    <a:pt x="11450" y="12493"/>
                    <a:pt x="11640" y="12638"/>
                    <a:pt x="11823" y="12798"/>
                  </a:cubicBezTo>
                  <a:cubicBezTo>
                    <a:pt x="11914" y="12889"/>
                    <a:pt x="12013" y="12980"/>
                    <a:pt x="12105" y="13071"/>
                  </a:cubicBezTo>
                  <a:cubicBezTo>
                    <a:pt x="12249" y="13224"/>
                    <a:pt x="12386" y="13376"/>
                    <a:pt x="12508" y="13535"/>
                  </a:cubicBezTo>
                  <a:cubicBezTo>
                    <a:pt x="12576" y="13619"/>
                    <a:pt x="12630" y="13695"/>
                    <a:pt x="12690" y="13779"/>
                  </a:cubicBezTo>
                  <a:cubicBezTo>
                    <a:pt x="12751" y="13863"/>
                    <a:pt x="12805" y="13946"/>
                    <a:pt x="12858" y="14030"/>
                  </a:cubicBezTo>
                  <a:cubicBezTo>
                    <a:pt x="12949" y="14167"/>
                    <a:pt x="13033" y="14304"/>
                    <a:pt x="13116" y="14448"/>
                  </a:cubicBezTo>
                  <a:cubicBezTo>
                    <a:pt x="13185" y="14570"/>
                    <a:pt x="13246" y="14692"/>
                    <a:pt x="13314" y="14821"/>
                  </a:cubicBezTo>
                  <a:cubicBezTo>
                    <a:pt x="13406" y="15011"/>
                    <a:pt x="13497" y="15202"/>
                    <a:pt x="13581" y="15392"/>
                  </a:cubicBezTo>
                  <a:cubicBezTo>
                    <a:pt x="13641" y="15536"/>
                    <a:pt x="13702" y="15681"/>
                    <a:pt x="13756" y="15825"/>
                  </a:cubicBezTo>
                  <a:lnTo>
                    <a:pt x="13778" y="15879"/>
                  </a:lnTo>
                  <a:cubicBezTo>
                    <a:pt x="13816" y="15978"/>
                    <a:pt x="13847" y="16061"/>
                    <a:pt x="13877" y="16153"/>
                  </a:cubicBezTo>
                  <a:lnTo>
                    <a:pt x="14083" y="16784"/>
                  </a:lnTo>
                  <a:cubicBezTo>
                    <a:pt x="14653" y="18625"/>
                    <a:pt x="15224" y="20459"/>
                    <a:pt x="15734" y="22323"/>
                  </a:cubicBezTo>
                  <a:cubicBezTo>
                    <a:pt x="16243" y="24179"/>
                    <a:pt x="16662" y="26066"/>
                    <a:pt x="16981" y="27968"/>
                  </a:cubicBezTo>
                  <a:cubicBezTo>
                    <a:pt x="17286" y="29832"/>
                    <a:pt x="17438" y="31719"/>
                    <a:pt x="17438" y="33598"/>
                  </a:cubicBezTo>
                  <a:cubicBezTo>
                    <a:pt x="17438" y="35492"/>
                    <a:pt x="17217" y="37371"/>
                    <a:pt x="16799" y="39212"/>
                  </a:cubicBezTo>
                  <a:cubicBezTo>
                    <a:pt x="16745" y="39441"/>
                    <a:pt x="16692" y="39669"/>
                    <a:pt x="16654" y="39905"/>
                  </a:cubicBezTo>
                  <a:cubicBezTo>
                    <a:pt x="16626" y="40051"/>
                    <a:pt x="16738" y="40154"/>
                    <a:pt x="16848" y="40154"/>
                  </a:cubicBezTo>
                  <a:cubicBezTo>
                    <a:pt x="16915" y="40154"/>
                    <a:pt x="16980" y="40116"/>
                    <a:pt x="17012" y="40026"/>
                  </a:cubicBezTo>
                  <a:cubicBezTo>
                    <a:pt x="17164" y="39578"/>
                    <a:pt x="17278" y="39121"/>
                    <a:pt x="17369" y="38657"/>
                  </a:cubicBezTo>
                  <a:cubicBezTo>
                    <a:pt x="17461" y="38178"/>
                    <a:pt x="17544" y="37706"/>
                    <a:pt x="17613" y="37227"/>
                  </a:cubicBezTo>
                  <a:cubicBezTo>
                    <a:pt x="17742" y="36291"/>
                    <a:pt x="17818" y="35355"/>
                    <a:pt x="17849" y="34412"/>
                  </a:cubicBezTo>
                  <a:cubicBezTo>
                    <a:pt x="17902" y="32502"/>
                    <a:pt x="17788" y="30600"/>
                    <a:pt x="17514" y="28713"/>
                  </a:cubicBezTo>
                  <a:cubicBezTo>
                    <a:pt x="17232" y="26796"/>
                    <a:pt x="16837" y="24887"/>
                    <a:pt x="16335" y="23015"/>
                  </a:cubicBezTo>
                  <a:cubicBezTo>
                    <a:pt x="16144" y="22277"/>
                    <a:pt x="15939" y="21539"/>
                    <a:pt x="15726" y="20809"/>
                  </a:cubicBezTo>
                  <a:lnTo>
                    <a:pt x="15726" y="20809"/>
                  </a:lnTo>
                  <a:cubicBezTo>
                    <a:pt x="15741" y="20812"/>
                    <a:pt x="15756" y="20813"/>
                    <a:pt x="15771" y="20813"/>
                  </a:cubicBezTo>
                  <a:cubicBezTo>
                    <a:pt x="15914" y="20813"/>
                    <a:pt x="16081" y="20681"/>
                    <a:pt x="16274" y="20337"/>
                  </a:cubicBezTo>
                  <a:cubicBezTo>
                    <a:pt x="16327" y="20230"/>
                    <a:pt x="16388" y="20124"/>
                    <a:pt x="16441" y="20017"/>
                  </a:cubicBezTo>
                  <a:cubicBezTo>
                    <a:pt x="16449" y="20002"/>
                    <a:pt x="16456" y="19987"/>
                    <a:pt x="16464" y="19972"/>
                  </a:cubicBezTo>
                  <a:cubicBezTo>
                    <a:pt x="16510" y="19873"/>
                    <a:pt x="16555" y="19782"/>
                    <a:pt x="16593" y="19683"/>
                  </a:cubicBezTo>
                  <a:cubicBezTo>
                    <a:pt x="16593" y="19675"/>
                    <a:pt x="16593" y="19675"/>
                    <a:pt x="16601" y="19668"/>
                  </a:cubicBezTo>
                  <a:cubicBezTo>
                    <a:pt x="17270" y="18123"/>
                    <a:pt x="17468" y="16312"/>
                    <a:pt x="17552" y="14684"/>
                  </a:cubicBezTo>
                  <a:cubicBezTo>
                    <a:pt x="17567" y="14388"/>
                    <a:pt x="17582" y="14091"/>
                    <a:pt x="17582" y="13802"/>
                  </a:cubicBezTo>
                  <a:cubicBezTo>
                    <a:pt x="17582" y="13657"/>
                    <a:pt x="17582" y="13513"/>
                    <a:pt x="17575" y="13376"/>
                  </a:cubicBezTo>
                  <a:cubicBezTo>
                    <a:pt x="17567" y="13208"/>
                    <a:pt x="17560" y="13049"/>
                    <a:pt x="17544" y="12881"/>
                  </a:cubicBezTo>
                  <a:cubicBezTo>
                    <a:pt x="17537" y="12798"/>
                    <a:pt x="17529" y="12714"/>
                    <a:pt x="17521" y="12630"/>
                  </a:cubicBezTo>
                  <a:cubicBezTo>
                    <a:pt x="17514" y="12584"/>
                    <a:pt x="17506" y="12531"/>
                    <a:pt x="17499" y="12486"/>
                  </a:cubicBezTo>
                  <a:cubicBezTo>
                    <a:pt x="17499" y="12448"/>
                    <a:pt x="17491" y="12417"/>
                    <a:pt x="17483" y="12379"/>
                  </a:cubicBezTo>
                  <a:cubicBezTo>
                    <a:pt x="17476" y="12295"/>
                    <a:pt x="17461" y="12204"/>
                    <a:pt x="17445" y="12120"/>
                  </a:cubicBezTo>
                  <a:cubicBezTo>
                    <a:pt x="17423" y="12029"/>
                    <a:pt x="17400" y="11915"/>
                    <a:pt x="17377" y="11816"/>
                  </a:cubicBezTo>
                  <a:cubicBezTo>
                    <a:pt x="17278" y="11398"/>
                    <a:pt x="17141" y="10979"/>
                    <a:pt x="16966" y="10584"/>
                  </a:cubicBezTo>
                  <a:cubicBezTo>
                    <a:pt x="16920" y="10462"/>
                    <a:pt x="16867" y="10348"/>
                    <a:pt x="16814" y="10226"/>
                  </a:cubicBezTo>
                  <a:cubicBezTo>
                    <a:pt x="16753" y="10112"/>
                    <a:pt x="16700" y="9998"/>
                    <a:pt x="16639" y="9884"/>
                  </a:cubicBezTo>
                  <a:lnTo>
                    <a:pt x="16639" y="9876"/>
                  </a:lnTo>
                  <a:cubicBezTo>
                    <a:pt x="16586" y="9762"/>
                    <a:pt x="16525" y="9655"/>
                    <a:pt x="16464" y="9541"/>
                  </a:cubicBezTo>
                  <a:cubicBezTo>
                    <a:pt x="16464" y="9541"/>
                    <a:pt x="16464" y="9534"/>
                    <a:pt x="16456" y="9526"/>
                  </a:cubicBezTo>
                  <a:cubicBezTo>
                    <a:pt x="16396" y="9420"/>
                    <a:pt x="16327" y="9305"/>
                    <a:pt x="16266" y="9199"/>
                  </a:cubicBezTo>
                  <a:cubicBezTo>
                    <a:pt x="15985" y="8727"/>
                    <a:pt x="15680" y="8271"/>
                    <a:pt x="15368" y="7829"/>
                  </a:cubicBezTo>
                  <a:cubicBezTo>
                    <a:pt x="15163" y="7540"/>
                    <a:pt x="14958" y="7259"/>
                    <a:pt x="14752" y="6970"/>
                  </a:cubicBezTo>
                  <a:cubicBezTo>
                    <a:pt x="14387" y="6475"/>
                    <a:pt x="14022" y="5973"/>
                    <a:pt x="13641" y="5486"/>
                  </a:cubicBezTo>
                  <a:cubicBezTo>
                    <a:pt x="13451" y="5243"/>
                    <a:pt x="13261" y="4992"/>
                    <a:pt x="13063" y="4748"/>
                  </a:cubicBezTo>
                  <a:lnTo>
                    <a:pt x="13048" y="4741"/>
                  </a:lnTo>
                  <a:cubicBezTo>
                    <a:pt x="12911" y="4566"/>
                    <a:pt x="12774" y="4398"/>
                    <a:pt x="12630" y="4231"/>
                  </a:cubicBezTo>
                  <a:cubicBezTo>
                    <a:pt x="12508" y="4086"/>
                    <a:pt x="12378" y="3942"/>
                    <a:pt x="12249" y="3805"/>
                  </a:cubicBezTo>
                  <a:cubicBezTo>
                    <a:pt x="12097" y="3630"/>
                    <a:pt x="11937" y="3463"/>
                    <a:pt x="11777" y="3295"/>
                  </a:cubicBezTo>
                  <a:cubicBezTo>
                    <a:pt x="11587" y="3105"/>
                    <a:pt x="11397" y="2915"/>
                    <a:pt x="11207" y="2732"/>
                  </a:cubicBezTo>
                  <a:cubicBezTo>
                    <a:pt x="11024" y="2572"/>
                    <a:pt x="10842" y="2405"/>
                    <a:pt x="10659" y="2253"/>
                  </a:cubicBezTo>
                  <a:cubicBezTo>
                    <a:pt x="10522" y="2139"/>
                    <a:pt x="10385" y="2032"/>
                    <a:pt x="10241" y="1926"/>
                  </a:cubicBezTo>
                  <a:lnTo>
                    <a:pt x="10233" y="1918"/>
                  </a:lnTo>
                  <a:cubicBezTo>
                    <a:pt x="9860" y="1629"/>
                    <a:pt x="9465" y="1370"/>
                    <a:pt x="9061" y="1142"/>
                  </a:cubicBezTo>
                  <a:cubicBezTo>
                    <a:pt x="8955" y="1081"/>
                    <a:pt x="8848" y="1020"/>
                    <a:pt x="8742" y="967"/>
                  </a:cubicBezTo>
                  <a:cubicBezTo>
                    <a:pt x="8399" y="785"/>
                    <a:pt x="8049" y="625"/>
                    <a:pt x="7684" y="488"/>
                  </a:cubicBezTo>
                  <a:lnTo>
                    <a:pt x="7661" y="480"/>
                  </a:lnTo>
                  <a:cubicBezTo>
                    <a:pt x="7570" y="442"/>
                    <a:pt x="7464" y="412"/>
                    <a:pt x="7365" y="374"/>
                  </a:cubicBezTo>
                  <a:cubicBezTo>
                    <a:pt x="7235" y="336"/>
                    <a:pt x="7106" y="298"/>
                    <a:pt x="6984" y="260"/>
                  </a:cubicBezTo>
                  <a:cubicBezTo>
                    <a:pt x="6726" y="191"/>
                    <a:pt x="6467" y="138"/>
                    <a:pt x="6208" y="92"/>
                  </a:cubicBezTo>
                  <a:cubicBezTo>
                    <a:pt x="5896" y="39"/>
                    <a:pt x="5577" y="8"/>
                    <a:pt x="5257" y="1"/>
                  </a:cubicBezTo>
                  <a:close/>
                </a:path>
              </a:pathLst>
            </a:custGeom>
            <a:solidFill>
              <a:srgbClr val="474E45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17"/>
            <p:cNvSpPr/>
            <p:nvPr/>
          </p:nvSpPr>
          <p:spPr>
            <a:xfrm>
              <a:off x="3826613" y="2818342"/>
              <a:ext cx="837553" cy="857364"/>
            </a:xfrm>
            <a:custGeom>
              <a:avLst/>
              <a:gdLst/>
              <a:ahLst/>
              <a:cxnLst/>
              <a:rect l="l" t="t" r="r" b="b"/>
              <a:pathLst>
                <a:path w="13825" h="14152" extrusionOk="0">
                  <a:moveTo>
                    <a:pt x="2561" y="0"/>
                  </a:moveTo>
                  <a:cubicBezTo>
                    <a:pt x="1646" y="0"/>
                    <a:pt x="730" y="326"/>
                    <a:pt x="0" y="982"/>
                  </a:cubicBezTo>
                  <a:cubicBezTo>
                    <a:pt x="353" y="719"/>
                    <a:pt x="778" y="603"/>
                    <a:pt x="1216" y="603"/>
                  </a:cubicBezTo>
                  <a:cubicBezTo>
                    <a:pt x="1958" y="603"/>
                    <a:pt x="2739" y="938"/>
                    <a:pt x="3279" y="1469"/>
                  </a:cubicBezTo>
                  <a:cubicBezTo>
                    <a:pt x="4170" y="2352"/>
                    <a:pt x="4565" y="3607"/>
                    <a:pt x="4953" y="4801"/>
                  </a:cubicBezTo>
                  <a:cubicBezTo>
                    <a:pt x="5334" y="5996"/>
                    <a:pt x="5767" y="7243"/>
                    <a:pt x="6703" y="8073"/>
                  </a:cubicBezTo>
                  <a:cubicBezTo>
                    <a:pt x="7936" y="9168"/>
                    <a:pt x="9762" y="9305"/>
                    <a:pt x="11146" y="10211"/>
                  </a:cubicBezTo>
                  <a:cubicBezTo>
                    <a:pt x="12500" y="11093"/>
                    <a:pt x="13284" y="12615"/>
                    <a:pt x="13824" y="14152"/>
                  </a:cubicBezTo>
                  <a:cubicBezTo>
                    <a:pt x="13353" y="12075"/>
                    <a:pt x="13223" y="9838"/>
                    <a:pt x="11839" y="8453"/>
                  </a:cubicBezTo>
                  <a:cubicBezTo>
                    <a:pt x="9556" y="5973"/>
                    <a:pt x="7745" y="3409"/>
                    <a:pt x="5273" y="1127"/>
                  </a:cubicBezTo>
                  <a:cubicBezTo>
                    <a:pt x="4528" y="377"/>
                    <a:pt x="3545" y="0"/>
                    <a:pt x="2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17"/>
            <p:cNvSpPr/>
            <p:nvPr/>
          </p:nvSpPr>
          <p:spPr>
            <a:xfrm>
              <a:off x="3982373" y="2837728"/>
              <a:ext cx="150366" cy="66398"/>
            </a:xfrm>
            <a:custGeom>
              <a:avLst/>
              <a:gdLst/>
              <a:ahLst/>
              <a:cxnLst/>
              <a:rect l="l" t="t" r="r" b="b"/>
              <a:pathLst>
                <a:path w="2482" h="1096" extrusionOk="0">
                  <a:moveTo>
                    <a:pt x="1530" y="0"/>
                  </a:moveTo>
                  <a:cubicBezTo>
                    <a:pt x="1013" y="190"/>
                    <a:pt x="503" y="411"/>
                    <a:pt x="1" y="639"/>
                  </a:cubicBezTo>
                  <a:cubicBezTo>
                    <a:pt x="237" y="761"/>
                    <a:pt x="457" y="913"/>
                    <a:pt x="648" y="1096"/>
                  </a:cubicBezTo>
                  <a:cubicBezTo>
                    <a:pt x="998" y="1004"/>
                    <a:pt x="1340" y="906"/>
                    <a:pt x="1690" y="814"/>
                  </a:cubicBezTo>
                  <a:lnTo>
                    <a:pt x="2481" y="601"/>
                  </a:lnTo>
                  <a:cubicBezTo>
                    <a:pt x="2200" y="350"/>
                    <a:pt x="1880" y="152"/>
                    <a:pt x="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7"/>
            <p:cNvSpPr/>
            <p:nvPr/>
          </p:nvSpPr>
          <p:spPr>
            <a:xfrm>
              <a:off x="4125774" y="3093087"/>
              <a:ext cx="222217" cy="20295"/>
            </a:xfrm>
            <a:custGeom>
              <a:avLst/>
              <a:gdLst/>
              <a:ahLst/>
              <a:cxnLst/>
              <a:rect l="l" t="t" r="r" b="b"/>
              <a:pathLst>
                <a:path w="3668" h="335" extrusionOk="0">
                  <a:moveTo>
                    <a:pt x="3538" y="0"/>
                  </a:moveTo>
                  <a:cubicBezTo>
                    <a:pt x="3112" y="30"/>
                    <a:pt x="2686" y="46"/>
                    <a:pt x="2252" y="68"/>
                  </a:cubicBezTo>
                  <a:cubicBezTo>
                    <a:pt x="1560" y="107"/>
                    <a:pt x="867" y="160"/>
                    <a:pt x="175" y="213"/>
                  </a:cubicBezTo>
                  <a:lnTo>
                    <a:pt x="0" y="228"/>
                  </a:lnTo>
                  <a:cubicBezTo>
                    <a:pt x="0" y="243"/>
                    <a:pt x="8" y="251"/>
                    <a:pt x="15" y="266"/>
                  </a:cubicBezTo>
                  <a:cubicBezTo>
                    <a:pt x="15" y="274"/>
                    <a:pt x="23" y="312"/>
                    <a:pt x="30" y="335"/>
                  </a:cubicBezTo>
                  <a:cubicBezTo>
                    <a:pt x="540" y="282"/>
                    <a:pt x="1050" y="236"/>
                    <a:pt x="1552" y="213"/>
                  </a:cubicBezTo>
                  <a:cubicBezTo>
                    <a:pt x="2260" y="190"/>
                    <a:pt x="2960" y="167"/>
                    <a:pt x="3667" y="152"/>
                  </a:cubicBezTo>
                  <a:lnTo>
                    <a:pt x="35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7"/>
            <p:cNvSpPr/>
            <p:nvPr/>
          </p:nvSpPr>
          <p:spPr>
            <a:xfrm>
              <a:off x="4087000" y="2986097"/>
              <a:ext cx="166481" cy="21264"/>
            </a:xfrm>
            <a:custGeom>
              <a:avLst/>
              <a:gdLst/>
              <a:ahLst/>
              <a:cxnLst/>
              <a:rect l="l" t="t" r="r" b="b"/>
              <a:pathLst>
                <a:path w="2748" h="351" extrusionOk="0">
                  <a:moveTo>
                    <a:pt x="2618" y="1"/>
                  </a:moveTo>
                  <a:lnTo>
                    <a:pt x="2169" y="31"/>
                  </a:lnTo>
                  <a:cubicBezTo>
                    <a:pt x="1880" y="47"/>
                    <a:pt x="1591" y="77"/>
                    <a:pt x="1302" y="107"/>
                  </a:cubicBezTo>
                  <a:cubicBezTo>
                    <a:pt x="937" y="161"/>
                    <a:pt x="572" y="176"/>
                    <a:pt x="206" y="214"/>
                  </a:cubicBezTo>
                  <a:lnTo>
                    <a:pt x="1" y="237"/>
                  </a:lnTo>
                  <a:cubicBezTo>
                    <a:pt x="16" y="275"/>
                    <a:pt x="31" y="313"/>
                    <a:pt x="47" y="351"/>
                  </a:cubicBezTo>
                  <a:cubicBezTo>
                    <a:pt x="518" y="290"/>
                    <a:pt x="982" y="244"/>
                    <a:pt x="1446" y="222"/>
                  </a:cubicBezTo>
                  <a:cubicBezTo>
                    <a:pt x="1888" y="199"/>
                    <a:pt x="2314" y="168"/>
                    <a:pt x="2747" y="146"/>
                  </a:cubicBezTo>
                  <a:cubicBezTo>
                    <a:pt x="2702" y="92"/>
                    <a:pt x="2656" y="47"/>
                    <a:pt x="2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7"/>
            <p:cNvSpPr/>
            <p:nvPr/>
          </p:nvSpPr>
          <p:spPr>
            <a:xfrm>
              <a:off x="4039564" y="2893041"/>
              <a:ext cx="120802" cy="32290"/>
            </a:xfrm>
            <a:custGeom>
              <a:avLst/>
              <a:gdLst/>
              <a:ahLst/>
              <a:cxnLst/>
              <a:rect l="l" t="t" r="r" b="b"/>
              <a:pathLst>
                <a:path w="1994" h="533" extrusionOk="0">
                  <a:moveTo>
                    <a:pt x="1872" y="0"/>
                  </a:moveTo>
                  <a:cubicBezTo>
                    <a:pt x="1476" y="99"/>
                    <a:pt x="1088" y="206"/>
                    <a:pt x="700" y="312"/>
                  </a:cubicBezTo>
                  <a:lnTo>
                    <a:pt x="0" y="502"/>
                  </a:lnTo>
                  <a:lnTo>
                    <a:pt x="31" y="533"/>
                  </a:lnTo>
                  <a:cubicBezTo>
                    <a:pt x="677" y="373"/>
                    <a:pt x="1332" y="228"/>
                    <a:pt x="1994" y="114"/>
                  </a:cubicBezTo>
                  <a:lnTo>
                    <a:pt x="18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7"/>
            <p:cNvSpPr/>
            <p:nvPr/>
          </p:nvSpPr>
          <p:spPr>
            <a:xfrm>
              <a:off x="4056588" y="2919273"/>
              <a:ext cx="168298" cy="59068"/>
            </a:xfrm>
            <a:custGeom>
              <a:avLst/>
              <a:gdLst/>
              <a:ahLst/>
              <a:cxnLst/>
              <a:rect l="l" t="t" r="r" b="b"/>
              <a:pathLst>
                <a:path w="2778" h="975" extrusionOk="0">
                  <a:moveTo>
                    <a:pt x="2047" y="1"/>
                  </a:moveTo>
                  <a:cubicBezTo>
                    <a:pt x="1355" y="107"/>
                    <a:pt x="670" y="259"/>
                    <a:pt x="1" y="427"/>
                  </a:cubicBezTo>
                  <a:cubicBezTo>
                    <a:pt x="115" y="602"/>
                    <a:pt x="229" y="784"/>
                    <a:pt x="328" y="975"/>
                  </a:cubicBezTo>
                  <a:cubicBezTo>
                    <a:pt x="495" y="952"/>
                    <a:pt x="670" y="937"/>
                    <a:pt x="845" y="914"/>
                  </a:cubicBezTo>
                  <a:cubicBezTo>
                    <a:pt x="1484" y="853"/>
                    <a:pt x="2131" y="784"/>
                    <a:pt x="2778" y="739"/>
                  </a:cubicBezTo>
                  <a:cubicBezTo>
                    <a:pt x="2542" y="488"/>
                    <a:pt x="2298" y="244"/>
                    <a:pt x="2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7"/>
            <p:cNvSpPr/>
            <p:nvPr/>
          </p:nvSpPr>
          <p:spPr>
            <a:xfrm>
              <a:off x="4614317" y="3563213"/>
              <a:ext cx="33684" cy="33684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0"/>
                  </a:moveTo>
                  <a:cubicBezTo>
                    <a:pt x="69" y="122"/>
                    <a:pt x="137" y="244"/>
                    <a:pt x="198" y="365"/>
                  </a:cubicBezTo>
                  <a:cubicBezTo>
                    <a:pt x="320" y="419"/>
                    <a:pt x="442" y="479"/>
                    <a:pt x="556" y="556"/>
                  </a:cubicBezTo>
                  <a:cubicBezTo>
                    <a:pt x="526" y="396"/>
                    <a:pt x="495" y="244"/>
                    <a:pt x="465" y="84"/>
                  </a:cubicBezTo>
                  <a:cubicBezTo>
                    <a:pt x="312" y="53"/>
                    <a:pt x="160" y="23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7"/>
            <p:cNvSpPr/>
            <p:nvPr/>
          </p:nvSpPr>
          <p:spPr>
            <a:xfrm>
              <a:off x="4429962" y="3400971"/>
              <a:ext cx="177507" cy="31866"/>
            </a:xfrm>
            <a:custGeom>
              <a:avLst/>
              <a:gdLst/>
              <a:ahLst/>
              <a:cxnLst/>
              <a:rect l="l" t="t" r="r" b="b"/>
              <a:pathLst>
                <a:path w="2930" h="526" extrusionOk="0">
                  <a:moveTo>
                    <a:pt x="0" y="0"/>
                  </a:moveTo>
                  <a:lnTo>
                    <a:pt x="0" y="0"/>
                  </a:lnTo>
                  <a:cubicBezTo>
                    <a:pt x="107" y="38"/>
                    <a:pt x="206" y="84"/>
                    <a:pt x="312" y="129"/>
                  </a:cubicBezTo>
                  <a:cubicBezTo>
                    <a:pt x="1187" y="236"/>
                    <a:pt x="2062" y="350"/>
                    <a:pt x="2929" y="525"/>
                  </a:cubicBezTo>
                  <a:cubicBezTo>
                    <a:pt x="2876" y="396"/>
                    <a:pt x="2831" y="274"/>
                    <a:pt x="2770" y="160"/>
                  </a:cubicBezTo>
                  <a:cubicBezTo>
                    <a:pt x="1849" y="99"/>
                    <a:pt x="929" y="2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7"/>
            <p:cNvSpPr/>
            <p:nvPr/>
          </p:nvSpPr>
          <p:spPr>
            <a:xfrm>
              <a:off x="4527199" y="3333663"/>
              <a:ext cx="22173" cy="2363"/>
            </a:xfrm>
            <a:custGeom>
              <a:avLst/>
              <a:gdLst/>
              <a:ahLst/>
              <a:cxnLst/>
              <a:rect l="l" t="t" r="r" b="b"/>
              <a:pathLst>
                <a:path w="366" h="39" extrusionOk="0">
                  <a:moveTo>
                    <a:pt x="1" y="0"/>
                  </a:moveTo>
                  <a:cubicBezTo>
                    <a:pt x="122" y="16"/>
                    <a:pt x="244" y="23"/>
                    <a:pt x="366" y="38"/>
                  </a:cubicBezTo>
                  <a:lnTo>
                    <a:pt x="335" y="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7"/>
            <p:cNvSpPr/>
            <p:nvPr/>
          </p:nvSpPr>
          <p:spPr>
            <a:xfrm>
              <a:off x="4307826" y="3351232"/>
              <a:ext cx="277953" cy="35501"/>
            </a:xfrm>
            <a:custGeom>
              <a:avLst/>
              <a:gdLst/>
              <a:ahLst/>
              <a:cxnLst/>
              <a:rect l="l" t="t" r="r" b="b"/>
              <a:pathLst>
                <a:path w="4588" h="586" extrusionOk="0">
                  <a:moveTo>
                    <a:pt x="1669" y="1"/>
                  </a:moveTo>
                  <a:cubicBezTo>
                    <a:pt x="1112" y="1"/>
                    <a:pt x="554" y="20"/>
                    <a:pt x="0" y="53"/>
                  </a:cubicBezTo>
                  <a:cubicBezTo>
                    <a:pt x="312" y="190"/>
                    <a:pt x="632" y="311"/>
                    <a:pt x="951" y="433"/>
                  </a:cubicBezTo>
                  <a:lnTo>
                    <a:pt x="1096" y="433"/>
                  </a:lnTo>
                  <a:cubicBezTo>
                    <a:pt x="1183" y="432"/>
                    <a:pt x="1269" y="431"/>
                    <a:pt x="1356" y="431"/>
                  </a:cubicBezTo>
                  <a:cubicBezTo>
                    <a:pt x="2433" y="431"/>
                    <a:pt x="3511" y="515"/>
                    <a:pt x="4588" y="585"/>
                  </a:cubicBezTo>
                  <a:cubicBezTo>
                    <a:pt x="4504" y="448"/>
                    <a:pt x="4420" y="311"/>
                    <a:pt x="4329" y="182"/>
                  </a:cubicBezTo>
                  <a:cubicBezTo>
                    <a:pt x="3450" y="51"/>
                    <a:pt x="2559" y="1"/>
                    <a:pt x="1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7"/>
            <p:cNvSpPr/>
            <p:nvPr/>
          </p:nvSpPr>
          <p:spPr>
            <a:xfrm>
              <a:off x="4098996" y="3016994"/>
              <a:ext cx="222217" cy="67368"/>
            </a:xfrm>
            <a:custGeom>
              <a:avLst/>
              <a:gdLst/>
              <a:ahLst/>
              <a:cxnLst/>
              <a:rect l="l" t="t" r="r" b="b"/>
              <a:pathLst>
                <a:path w="3668" h="1112" extrusionOk="0">
                  <a:moveTo>
                    <a:pt x="2747" y="1"/>
                  </a:moveTo>
                  <a:cubicBezTo>
                    <a:pt x="2108" y="39"/>
                    <a:pt x="1469" y="69"/>
                    <a:pt x="838" y="122"/>
                  </a:cubicBezTo>
                  <a:cubicBezTo>
                    <a:pt x="556" y="145"/>
                    <a:pt x="275" y="168"/>
                    <a:pt x="1" y="199"/>
                  </a:cubicBezTo>
                  <a:cubicBezTo>
                    <a:pt x="115" y="503"/>
                    <a:pt x="221" y="807"/>
                    <a:pt x="320" y="1111"/>
                  </a:cubicBezTo>
                  <a:cubicBezTo>
                    <a:pt x="465" y="1104"/>
                    <a:pt x="609" y="1089"/>
                    <a:pt x="754" y="1081"/>
                  </a:cubicBezTo>
                  <a:cubicBezTo>
                    <a:pt x="1439" y="1028"/>
                    <a:pt x="2123" y="975"/>
                    <a:pt x="2808" y="936"/>
                  </a:cubicBezTo>
                  <a:cubicBezTo>
                    <a:pt x="3097" y="921"/>
                    <a:pt x="3379" y="914"/>
                    <a:pt x="3668" y="898"/>
                  </a:cubicBezTo>
                  <a:cubicBezTo>
                    <a:pt x="3409" y="594"/>
                    <a:pt x="3143" y="297"/>
                    <a:pt x="28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7"/>
            <p:cNvSpPr/>
            <p:nvPr/>
          </p:nvSpPr>
          <p:spPr>
            <a:xfrm>
              <a:off x="3826613" y="2820644"/>
              <a:ext cx="124012" cy="57250"/>
            </a:xfrm>
            <a:custGeom>
              <a:avLst/>
              <a:gdLst/>
              <a:ahLst/>
              <a:cxnLst/>
              <a:rect l="l" t="t" r="r" b="b"/>
              <a:pathLst>
                <a:path w="2047" h="945" extrusionOk="0">
                  <a:moveTo>
                    <a:pt x="2047" y="1"/>
                  </a:moveTo>
                  <a:lnTo>
                    <a:pt x="2047" y="1"/>
                  </a:lnTo>
                  <a:cubicBezTo>
                    <a:pt x="1286" y="100"/>
                    <a:pt x="571" y="434"/>
                    <a:pt x="0" y="944"/>
                  </a:cubicBezTo>
                  <a:cubicBezTo>
                    <a:pt x="335" y="701"/>
                    <a:pt x="731" y="571"/>
                    <a:pt x="1142" y="564"/>
                  </a:cubicBezTo>
                  <a:cubicBezTo>
                    <a:pt x="1347" y="427"/>
                    <a:pt x="1552" y="297"/>
                    <a:pt x="1765" y="168"/>
                  </a:cubicBezTo>
                  <a:cubicBezTo>
                    <a:pt x="1857" y="107"/>
                    <a:pt x="1956" y="54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7"/>
            <p:cNvSpPr/>
            <p:nvPr/>
          </p:nvSpPr>
          <p:spPr>
            <a:xfrm>
              <a:off x="4535983" y="3463190"/>
              <a:ext cx="91782" cy="35562"/>
            </a:xfrm>
            <a:custGeom>
              <a:avLst/>
              <a:gdLst/>
              <a:ahLst/>
              <a:cxnLst/>
              <a:rect l="l" t="t" r="r" b="b"/>
              <a:pathLst>
                <a:path w="1515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99" y="92"/>
                    <a:pt x="190" y="175"/>
                    <a:pt x="289" y="274"/>
                  </a:cubicBezTo>
                  <a:cubicBezTo>
                    <a:pt x="662" y="335"/>
                    <a:pt x="1042" y="426"/>
                    <a:pt x="1400" y="548"/>
                  </a:cubicBezTo>
                  <a:lnTo>
                    <a:pt x="1514" y="586"/>
                  </a:lnTo>
                  <a:cubicBezTo>
                    <a:pt x="1476" y="449"/>
                    <a:pt x="1446" y="312"/>
                    <a:pt x="1400" y="175"/>
                  </a:cubicBezTo>
                  <a:cubicBezTo>
                    <a:pt x="936" y="92"/>
                    <a:pt x="472" y="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7"/>
            <p:cNvSpPr/>
            <p:nvPr/>
          </p:nvSpPr>
          <p:spPr>
            <a:xfrm>
              <a:off x="4577907" y="3507901"/>
              <a:ext cx="59977" cy="35986"/>
            </a:xfrm>
            <a:custGeom>
              <a:avLst/>
              <a:gdLst/>
              <a:ahLst/>
              <a:cxnLst/>
              <a:rect l="l" t="t" r="r" b="b"/>
              <a:pathLst>
                <a:path w="990" h="594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160"/>
                    <a:pt x="236" y="327"/>
                    <a:pt x="350" y="495"/>
                  </a:cubicBezTo>
                  <a:cubicBezTo>
                    <a:pt x="564" y="518"/>
                    <a:pt x="777" y="556"/>
                    <a:pt x="990" y="594"/>
                  </a:cubicBezTo>
                  <a:cubicBezTo>
                    <a:pt x="967" y="495"/>
                    <a:pt x="944" y="396"/>
                    <a:pt x="921" y="297"/>
                  </a:cubicBezTo>
                  <a:cubicBezTo>
                    <a:pt x="624" y="175"/>
                    <a:pt x="312" y="7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7"/>
            <p:cNvSpPr/>
            <p:nvPr/>
          </p:nvSpPr>
          <p:spPr>
            <a:xfrm>
              <a:off x="4642428" y="3620343"/>
              <a:ext cx="21749" cy="54888"/>
            </a:xfrm>
            <a:custGeom>
              <a:avLst/>
              <a:gdLst/>
              <a:ahLst/>
              <a:cxnLst/>
              <a:rect l="l" t="t" r="r" b="b"/>
              <a:pathLst>
                <a:path w="359" h="906" extrusionOk="0">
                  <a:moveTo>
                    <a:pt x="1" y="1"/>
                  </a:moveTo>
                  <a:lnTo>
                    <a:pt x="1" y="1"/>
                  </a:lnTo>
                  <a:cubicBezTo>
                    <a:pt x="138" y="297"/>
                    <a:pt x="252" y="602"/>
                    <a:pt x="358" y="906"/>
                  </a:cubicBezTo>
                  <a:cubicBezTo>
                    <a:pt x="297" y="655"/>
                    <a:pt x="244" y="396"/>
                    <a:pt x="198" y="137"/>
                  </a:cubicBezTo>
                  <a:cubicBezTo>
                    <a:pt x="130" y="92"/>
                    <a:pt x="69" y="4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7"/>
            <p:cNvSpPr/>
            <p:nvPr/>
          </p:nvSpPr>
          <p:spPr>
            <a:xfrm>
              <a:off x="4164910" y="3199168"/>
              <a:ext cx="294613" cy="49254"/>
            </a:xfrm>
            <a:custGeom>
              <a:avLst/>
              <a:gdLst/>
              <a:ahLst/>
              <a:cxnLst/>
              <a:rect l="l" t="t" r="r" b="b"/>
              <a:pathLst>
                <a:path w="4863" h="813" extrusionOk="0">
                  <a:moveTo>
                    <a:pt x="3338" y="0"/>
                  </a:moveTo>
                  <a:cubicBezTo>
                    <a:pt x="2393" y="0"/>
                    <a:pt x="1448" y="53"/>
                    <a:pt x="503" y="159"/>
                  </a:cubicBezTo>
                  <a:cubicBezTo>
                    <a:pt x="335" y="174"/>
                    <a:pt x="168" y="189"/>
                    <a:pt x="1" y="212"/>
                  </a:cubicBezTo>
                  <a:cubicBezTo>
                    <a:pt x="92" y="417"/>
                    <a:pt x="206" y="615"/>
                    <a:pt x="320" y="813"/>
                  </a:cubicBezTo>
                  <a:cubicBezTo>
                    <a:pt x="1401" y="722"/>
                    <a:pt x="2489" y="676"/>
                    <a:pt x="3569" y="638"/>
                  </a:cubicBezTo>
                  <a:lnTo>
                    <a:pt x="4862" y="592"/>
                  </a:lnTo>
                  <a:lnTo>
                    <a:pt x="4383" y="22"/>
                  </a:lnTo>
                  <a:cubicBezTo>
                    <a:pt x="4035" y="7"/>
                    <a:pt x="3687" y="0"/>
                    <a:pt x="3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7"/>
            <p:cNvSpPr/>
            <p:nvPr/>
          </p:nvSpPr>
          <p:spPr>
            <a:xfrm>
              <a:off x="3932149" y="2819250"/>
              <a:ext cx="99174" cy="42468"/>
            </a:xfrm>
            <a:custGeom>
              <a:avLst/>
              <a:gdLst/>
              <a:ahLst/>
              <a:cxnLst/>
              <a:rect l="l" t="t" r="r" b="b"/>
              <a:pathLst>
                <a:path w="1637" h="701" extrusionOk="0">
                  <a:moveTo>
                    <a:pt x="1157" y="1"/>
                  </a:moveTo>
                  <a:cubicBezTo>
                    <a:pt x="761" y="191"/>
                    <a:pt x="373" y="404"/>
                    <a:pt x="1" y="640"/>
                  </a:cubicBezTo>
                  <a:cubicBezTo>
                    <a:pt x="84" y="655"/>
                    <a:pt x="160" y="678"/>
                    <a:pt x="237" y="701"/>
                  </a:cubicBezTo>
                  <a:cubicBezTo>
                    <a:pt x="708" y="495"/>
                    <a:pt x="1180" y="298"/>
                    <a:pt x="1636" y="69"/>
                  </a:cubicBezTo>
                  <a:cubicBezTo>
                    <a:pt x="1477" y="39"/>
                    <a:pt x="1317" y="16"/>
                    <a:pt x="1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7"/>
            <p:cNvSpPr/>
            <p:nvPr/>
          </p:nvSpPr>
          <p:spPr>
            <a:xfrm>
              <a:off x="4212832" y="3282289"/>
              <a:ext cx="312606" cy="34835"/>
            </a:xfrm>
            <a:custGeom>
              <a:avLst/>
              <a:gdLst/>
              <a:ahLst/>
              <a:cxnLst/>
              <a:rect l="l" t="t" r="r" b="b"/>
              <a:pathLst>
                <a:path w="5160" h="575" extrusionOk="0">
                  <a:moveTo>
                    <a:pt x="2426" y="1"/>
                  </a:moveTo>
                  <a:cubicBezTo>
                    <a:pt x="1714" y="1"/>
                    <a:pt x="1003" y="30"/>
                    <a:pt x="298" y="72"/>
                  </a:cubicBezTo>
                  <a:lnTo>
                    <a:pt x="1" y="95"/>
                  </a:lnTo>
                  <a:cubicBezTo>
                    <a:pt x="100" y="209"/>
                    <a:pt x="214" y="316"/>
                    <a:pt x="328" y="415"/>
                  </a:cubicBezTo>
                  <a:cubicBezTo>
                    <a:pt x="389" y="476"/>
                    <a:pt x="457" y="529"/>
                    <a:pt x="518" y="574"/>
                  </a:cubicBezTo>
                  <a:cubicBezTo>
                    <a:pt x="1477" y="491"/>
                    <a:pt x="2451" y="453"/>
                    <a:pt x="3417" y="453"/>
                  </a:cubicBezTo>
                  <a:cubicBezTo>
                    <a:pt x="3995" y="453"/>
                    <a:pt x="4581" y="453"/>
                    <a:pt x="5159" y="460"/>
                  </a:cubicBezTo>
                  <a:cubicBezTo>
                    <a:pt x="5068" y="354"/>
                    <a:pt x="4969" y="247"/>
                    <a:pt x="4870" y="141"/>
                  </a:cubicBezTo>
                  <a:cubicBezTo>
                    <a:pt x="4061" y="39"/>
                    <a:pt x="3243" y="1"/>
                    <a:pt x="2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7"/>
            <p:cNvSpPr/>
            <p:nvPr/>
          </p:nvSpPr>
          <p:spPr>
            <a:xfrm>
              <a:off x="4134982" y="3124833"/>
              <a:ext cx="261838" cy="50344"/>
            </a:xfrm>
            <a:custGeom>
              <a:avLst/>
              <a:gdLst/>
              <a:ahLst/>
              <a:cxnLst/>
              <a:rect l="l" t="t" r="r" b="b"/>
              <a:pathLst>
                <a:path w="4322" h="831" extrusionOk="0">
                  <a:moveTo>
                    <a:pt x="3827" y="1"/>
                  </a:moveTo>
                  <a:lnTo>
                    <a:pt x="3386" y="16"/>
                  </a:lnTo>
                  <a:cubicBezTo>
                    <a:pt x="3021" y="24"/>
                    <a:pt x="2655" y="39"/>
                    <a:pt x="2290" y="54"/>
                  </a:cubicBezTo>
                  <a:cubicBezTo>
                    <a:pt x="1864" y="69"/>
                    <a:pt x="1446" y="69"/>
                    <a:pt x="1020" y="92"/>
                  </a:cubicBezTo>
                  <a:cubicBezTo>
                    <a:pt x="677" y="115"/>
                    <a:pt x="343" y="146"/>
                    <a:pt x="0" y="176"/>
                  </a:cubicBezTo>
                  <a:cubicBezTo>
                    <a:pt x="76" y="397"/>
                    <a:pt x="152" y="617"/>
                    <a:pt x="236" y="830"/>
                  </a:cubicBezTo>
                  <a:cubicBezTo>
                    <a:pt x="647" y="785"/>
                    <a:pt x="1058" y="747"/>
                    <a:pt x="1476" y="716"/>
                  </a:cubicBezTo>
                  <a:cubicBezTo>
                    <a:pt x="2237" y="655"/>
                    <a:pt x="3005" y="594"/>
                    <a:pt x="3774" y="587"/>
                  </a:cubicBezTo>
                  <a:lnTo>
                    <a:pt x="4322" y="587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7"/>
            <p:cNvSpPr/>
            <p:nvPr/>
          </p:nvSpPr>
          <p:spPr>
            <a:xfrm>
              <a:off x="4405547" y="3257631"/>
              <a:ext cx="80211" cy="7391"/>
            </a:xfrm>
            <a:custGeom>
              <a:avLst/>
              <a:gdLst/>
              <a:ahLst/>
              <a:cxnLst/>
              <a:rect l="l" t="t" r="r" b="b"/>
              <a:pathLst>
                <a:path w="1324" h="122" extrusionOk="0">
                  <a:moveTo>
                    <a:pt x="1210" y="0"/>
                  </a:moveTo>
                  <a:cubicBezTo>
                    <a:pt x="807" y="15"/>
                    <a:pt x="403" y="23"/>
                    <a:pt x="0" y="38"/>
                  </a:cubicBezTo>
                  <a:lnTo>
                    <a:pt x="38" y="38"/>
                  </a:lnTo>
                  <a:cubicBezTo>
                    <a:pt x="464" y="53"/>
                    <a:pt x="890" y="84"/>
                    <a:pt x="1324" y="122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7"/>
            <p:cNvSpPr/>
            <p:nvPr/>
          </p:nvSpPr>
          <p:spPr>
            <a:xfrm>
              <a:off x="3819707" y="2687300"/>
              <a:ext cx="1066131" cy="1261570"/>
            </a:xfrm>
            <a:custGeom>
              <a:avLst/>
              <a:gdLst/>
              <a:ahLst/>
              <a:cxnLst/>
              <a:rect l="l" t="t" r="r" b="b"/>
              <a:pathLst>
                <a:path w="17598" h="20824" extrusionOk="0">
                  <a:moveTo>
                    <a:pt x="5104" y="1"/>
                  </a:moveTo>
                  <a:cubicBezTo>
                    <a:pt x="5049" y="1"/>
                    <a:pt x="4993" y="2"/>
                    <a:pt x="4938" y="3"/>
                  </a:cubicBezTo>
                  <a:cubicBezTo>
                    <a:pt x="2846" y="49"/>
                    <a:pt x="723" y="1274"/>
                    <a:pt x="0" y="3236"/>
                  </a:cubicBezTo>
                  <a:cubicBezTo>
                    <a:pt x="38" y="3198"/>
                    <a:pt x="76" y="3176"/>
                    <a:pt x="114" y="3145"/>
                  </a:cubicBezTo>
                  <a:cubicBezTo>
                    <a:pt x="844" y="2489"/>
                    <a:pt x="1760" y="2163"/>
                    <a:pt x="2675" y="2163"/>
                  </a:cubicBezTo>
                  <a:cubicBezTo>
                    <a:pt x="3659" y="2163"/>
                    <a:pt x="4642" y="2540"/>
                    <a:pt x="5387" y="3290"/>
                  </a:cubicBezTo>
                  <a:cubicBezTo>
                    <a:pt x="7859" y="5572"/>
                    <a:pt x="9670" y="8136"/>
                    <a:pt x="11953" y="10609"/>
                  </a:cubicBezTo>
                  <a:cubicBezTo>
                    <a:pt x="13337" y="11993"/>
                    <a:pt x="13459" y="14238"/>
                    <a:pt x="13938" y="16307"/>
                  </a:cubicBezTo>
                  <a:cubicBezTo>
                    <a:pt x="13969" y="16398"/>
                    <a:pt x="14007" y="16489"/>
                    <a:pt x="14037" y="16581"/>
                  </a:cubicBezTo>
                  <a:cubicBezTo>
                    <a:pt x="14212" y="17098"/>
                    <a:pt x="14364" y="17623"/>
                    <a:pt x="14532" y="18140"/>
                  </a:cubicBezTo>
                  <a:cubicBezTo>
                    <a:pt x="14585" y="18262"/>
                    <a:pt x="14646" y="18384"/>
                    <a:pt x="14707" y="18506"/>
                  </a:cubicBezTo>
                  <a:cubicBezTo>
                    <a:pt x="15095" y="19228"/>
                    <a:pt x="15407" y="19997"/>
                    <a:pt x="15635" y="20788"/>
                  </a:cubicBezTo>
                  <a:cubicBezTo>
                    <a:pt x="15676" y="20811"/>
                    <a:pt x="15719" y="20824"/>
                    <a:pt x="15763" y="20824"/>
                  </a:cubicBezTo>
                  <a:cubicBezTo>
                    <a:pt x="15909" y="20824"/>
                    <a:pt x="16074" y="20688"/>
                    <a:pt x="16266" y="20339"/>
                  </a:cubicBezTo>
                  <a:cubicBezTo>
                    <a:pt x="17210" y="18673"/>
                    <a:pt x="17453" y="16558"/>
                    <a:pt x="17552" y="14686"/>
                  </a:cubicBezTo>
                  <a:cubicBezTo>
                    <a:pt x="17598" y="13827"/>
                    <a:pt x="17598" y="12959"/>
                    <a:pt x="17438" y="12115"/>
                  </a:cubicBezTo>
                  <a:cubicBezTo>
                    <a:pt x="17073" y="10190"/>
                    <a:pt x="15893" y="8539"/>
                    <a:pt x="14737" y="6964"/>
                  </a:cubicBezTo>
                  <a:cubicBezTo>
                    <a:pt x="13505" y="5283"/>
                    <a:pt x="12249" y="3579"/>
                    <a:pt x="10644" y="2247"/>
                  </a:cubicBezTo>
                  <a:cubicBezTo>
                    <a:pt x="9081" y="944"/>
                    <a:pt x="7136" y="1"/>
                    <a:pt x="5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7"/>
            <p:cNvSpPr/>
            <p:nvPr/>
          </p:nvSpPr>
          <p:spPr>
            <a:xfrm>
              <a:off x="4104994" y="2687482"/>
              <a:ext cx="65066" cy="128617"/>
            </a:xfrm>
            <a:custGeom>
              <a:avLst/>
              <a:gdLst/>
              <a:ahLst/>
              <a:cxnLst/>
              <a:rect l="l" t="t" r="r" b="b"/>
              <a:pathLst>
                <a:path w="1074" h="2123" extrusionOk="0">
                  <a:moveTo>
                    <a:pt x="237" y="0"/>
                  </a:moveTo>
                  <a:cubicBezTo>
                    <a:pt x="153" y="0"/>
                    <a:pt x="77" y="8"/>
                    <a:pt x="1" y="15"/>
                  </a:cubicBezTo>
                  <a:cubicBezTo>
                    <a:pt x="396" y="700"/>
                    <a:pt x="754" y="1400"/>
                    <a:pt x="1073" y="2123"/>
                  </a:cubicBezTo>
                  <a:cubicBezTo>
                    <a:pt x="1005" y="1773"/>
                    <a:pt x="921" y="1423"/>
                    <a:pt x="830" y="1073"/>
                  </a:cubicBezTo>
                  <a:cubicBezTo>
                    <a:pt x="739" y="723"/>
                    <a:pt x="632" y="358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7"/>
            <p:cNvSpPr/>
            <p:nvPr/>
          </p:nvSpPr>
          <p:spPr>
            <a:xfrm>
              <a:off x="4222101" y="2698023"/>
              <a:ext cx="22173" cy="64642"/>
            </a:xfrm>
            <a:custGeom>
              <a:avLst/>
              <a:gdLst/>
              <a:ahLst/>
              <a:cxnLst/>
              <a:rect l="l" t="t" r="r" b="b"/>
              <a:pathLst>
                <a:path w="366" h="1067" extrusionOk="0">
                  <a:moveTo>
                    <a:pt x="0" y="1"/>
                  </a:moveTo>
                  <a:lnTo>
                    <a:pt x="0" y="1"/>
                  </a:lnTo>
                  <a:cubicBezTo>
                    <a:pt x="129" y="351"/>
                    <a:pt x="251" y="709"/>
                    <a:pt x="365" y="1066"/>
                  </a:cubicBezTo>
                  <a:cubicBezTo>
                    <a:pt x="350" y="739"/>
                    <a:pt x="335" y="412"/>
                    <a:pt x="335" y="85"/>
                  </a:cubicBezTo>
                  <a:cubicBezTo>
                    <a:pt x="221" y="54"/>
                    <a:pt x="114" y="3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7"/>
            <p:cNvSpPr/>
            <p:nvPr/>
          </p:nvSpPr>
          <p:spPr>
            <a:xfrm>
              <a:off x="4432689" y="2852935"/>
              <a:ext cx="99658" cy="390878"/>
            </a:xfrm>
            <a:custGeom>
              <a:avLst/>
              <a:gdLst/>
              <a:ahLst/>
              <a:cxnLst/>
              <a:rect l="l" t="t" r="r" b="b"/>
              <a:pathLst>
                <a:path w="1645" h="6452" extrusionOk="0">
                  <a:moveTo>
                    <a:pt x="1066" y="0"/>
                  </a:moveTo>
                  <a:cubicBezTo>
                    <a:pt x="960" y="510"/>
                    <a:pt x="891" y="1027"/>
                    <a:pt x="823" y="1537"/>
                  </a:cubicBezTo>
                  <a:cubicBezTo>
                    <a:pt x="731" y="2153"/>
                    <a:pt x="610" y="2747"/>
                    <a:pt x="496" y="3355"/>
                  </a:cubicBezTo>
                  <a:cubicBezTo>
                    <a:pt x="328" y="4162"/>
                    <a:pt x="176" y="4976"/>
                    <a:pt x="1" y="5782"/>
                  </a:cubicBezTo>
                  <a:cubicBezTo>
                    <a:pt x="184" y="6003"/>
                    <a:pt x="374" y="6231"/>
                    <a:pt x="556" y="6452"/>
                  </a:cubicBezTo>
                  <a:lnTo>
                    <a:pt x="625" y="6201"/>
                  </a:lnTo>
                  <a:cubicBezTo>
                    <a:pt x="785" y="5615"/>
                    <a:pt x="944" y="5037"/>
                    <a:pt x="1097" y="4451"/>
                  </a:cubicBezTo>
                  <a:cubicBezTo>
                    <a:pt x="1112" y="4306"/>
                    <a:pt x="1135" y="4162"/>
                    <a:pt x="1150" y="4017"/>
                  </a:cubicBezTo>
                  <a:cubicBezTo>
                    <a:pt x="1226" y="3340"/>
                    <a:pt x="1332" y="2671"/>
                    <a:pt x="1431" y="1994"/>
                  </a:cubicBezTo>
                  <a:cubicBezTo>
                    <a:pt x="1515" y="1522"/>
                    <a:pt x="1591" y="1043"/>
                    <a:pt x="1644" y="556"/>
                  </a:cubicBezTo>
                  <a:cubicBezTo>
                    <a:pt x="1454" y="365"/>
                    <a:pt x="1264" y="183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7"/>
            <p:cNvSpPr/>
            <p:nvPr/>
          </p:nvSpPr>
          <p:spPr>
            <a:xfrm>
              <a:off x="4329031" y="2735827"/>
              <a:ext cx="39197" cy="111169"/>
            </a:xfrm>
            <a:custGeom>
              <a:avLst/>
              <a:gdLst/>
              <a:ahLst/>
              <a:cxnLst/>
              <a:rect l="l" t="t" r="r" b="b"/>
              <a:pathLst>
                <a:path w="647" h="1835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602"/>
                    <a:pt x="266" y="1218"/>
                    <a:pt x="358" y="1834"/>
                  </a:cubicBezTo>
                  <a:cubicBezTo>
                    <a:pt x="449" y="1332"/>
                    <a:pt x="540" y="838"/>
                    <a:pt x="647" y="343"/>
                  </a:cubicBezTo>
                  <a:cubicBezTo>
                    <a:pt x="434" y="221"/>
                    <a:pt x="221" y="10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7"/>
            <p:cNvSpPr/>
            <p:nvPr/>
          </p:nvSpPr>
          <p:spPr>
            <a:xfrm>
              <a:off x="4574211" y="3044196"/>
              <a:ext cx="118075" cy="327327"/>
            </a:xfrm>
            <a:custGeom>
              <a:avLst/>
              <a:gdLst/>
              <a:ahLst/>
              <a:cxnLst/>
              <a:rect l="l" t="t" r="r" b="b"/>
              <a:pathLst>
                <a:path w="1949" h="5403" extrusionOk="0">
                  <a:moveTo>
                    <a:pt x="1492" y="1"/>
                  </a:moveTo>
                  <a:cubicBezTo>
                    <a:pt x="1393" y="533"/>
                    <a:pt x="1294" y="1066"/>
                    <a:pt x="1180" y="1591"/>
                  </a:cubicBezTo>
                  <a:cubicBezTo>
                    <a:pt x="1089" y="2017"/>
                    <a:pt x="997" y="2450"/>
                    <a:pt x="891" y="2869"/>
                  </a:cubicBezTo>
                  <a:cubicBezTo>
                    <a:pt x="769" y="3310"/>
                    <a:pt x="625" y="3736"/>
                    <a:pt x="472" y="4162"/>
                  </a:cubicBezTo>
                  <a:cubicBezTo>
                    <a:pt x="328" y="4558"/>
                    <a:pt x="168" y="4953"/>
                    <a:pt x="1" y="5341"/>
                  </a:cubicBezTo>
                  <a:cubicBezTo>
                    <a:pt x="16" y="5364"/>
                    <a:pt x="31" y="5379"/>
                    <a:pt x="39" y="5402"/>
                  </a:cubicBezTo>
                  <a:lnTo>
                    <a:pt x="275" y="4862"/>
                  </a:lnTo>
                  <a:cubicBezTo>
                    <a:pt x="450" y="4459"/>
                    <a:pt x="647" y="4063"/>
                    <a:pt x="799" y="3645"/>
                  </a:cubicBezTo>
                  <a:cubicBezTo>
                    <a:pt x="990" y="3135"/>
                    <a:pt x="1142" y="2618"/>
                    <a:pt x="1324" y="2108"/>
                  </a:cubicBezTo>
                  <a:cubicBezTo>
                    <a:pt x="1499" y="1598"/>
                    <a:pt x="1712" y="1096"/>
                    <a:pt x="1948" y="617"/>
                  </a:cubicBezTo>
                  <a:cubicBezTo>
                    <a:pt x="1796" y="411"/>
                    <a:pt x="1644" y="206"/>
                    <a:pt x="1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7"/>
            <p:cNvSpPr/>
            <p:nvPr/>
          </p:nvSpPr>
          <p:spPr>
            <a:xfrm>
              <a:off x="3951536" y="2720197"/>
              <a:ext cx="101900" cy="99113"/>
            </a:xfrm>
            <a:custGeom>
              <a:avLst/>
              <a:gdLst/>
              <a:ahLst/>
              <a:cxnLst/>
              <a:rect l="l" t="t" r="r" b="b"/>
              <a:pathLst>
                <a:path w="1682" h="1636" extrusionOk="0">
                  <a:moveTo>
                    <a:pt x="449" y="0"/>
                  </a:moveTo>
                  <a:cubicBezTo>
                    <a:pt x="297" y="76"/>
                    <a:pt x="145" y="152"/>
                    <a:pt x="0" y="236"/>
                  </a:cubicBezTo>
                  <a:cubicBezTo>
                    <a:pt x="594" y="662"/>
                    <a:pt x="1149" y="1126"/>
                    <a:pt x="1682" y="1636"/>
                  </a:cubicBezTo>
                  <a:lnTo>
                    <a:pt x="1605" y="1529"/>
                  </a:lnTo>
                  <a:cubicBezTo>
                    <a:pt x="1225" y="1012"/>
                    <a:pt x="845" y="502"/>
                    <a:pt x="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7"/>
            <p:cNvSpPr/>
            <p:nvPr/>
          </p:nvSpPr>
          <p:spPr>
            <a:xfrm>
              <a:off x="4549312" y="2999001"/>
              <a:ext cx="96871" cy="347622"/>
            </a:xfrm>
            <a:custGeom>
              <a:avLst/>
              <a:gdLst/>
              <a:ahLst/>
              <a:cxnLst/>
              <a:rect l="l" t="t" r="r" b="b"/>
              <a:pathLst>
                <a:path w="1599" h="5738" extrusionOk="0">
                  <a:moveTo>
                    <a:pt x="1332" y="1"/>
                  </a:moveTo>
                  <a:cubicBezTo>
                    <a:pt x="1287" y="260"/>
                    <a:pt x="1241" y="518"/>
                    <a:pt x="1203" y="769"/>
                  </a:cubicBezTo>
                  <a:cubicBezTo>
                    <a:pt x="1081" y="1462"/>
                    <a:pt x="937" y="2146"/>
                    <a:pt x="762" y="2824"/>
                  </a:cubicBezTo>
                  <a:cubicBezTo>
                    <a:pt x="526" y="3744"/>
                    <a:pt x="259" y="4649"/>
                    <a:pt x="1" y="5562"/>
                  </a:cubicBezTo>
                  <a:cubicBezTo>
                    <a:pt x="54" y="5616"/>
                    <a:pt x="107" y="5677"/>
                    <a:pt x="153" y="5737"/>
                  </a:cubicBezTo>
                  <a:cubicBezTo>
                    <a:pt x="320" y="5334"/>
                    <a:pt x="480" y="4931"/>
                    <a:pt x="625" y="4520"/>
                  </a:cubicBezTo>
                  <a:cubicBezTo>
                    <a:pt x="914" y="3683"/>
                    <a:pt x="1104" y="2816"/>
                    <a:pt x="1287" y="1949"/>
                  </a:cubicBezTo>
                  <a:cubicBezTo>
                    <a:pt x="1401" y="1416"/>
                    <a:pt x="1507" y="884"/>
                    <a:pt x="1599" y="343"/>
                  </a:cubicBezTo>
                  <a:lnTo>
                    <a:pt x="13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7"/>
            <p:cNvSpPr/>
            <p:nvPr/>
          </p:nvSpPr>
          <p:spPr>
            <a:xfrm>
              <a:off x="4265418" y="2710503"/>
              <a:ext cx="71487" cy="361435"/>
            </a:xfrm>
            <a:custGeom>
              <a:avLst/>
              <a:gdLst/>
              <a:ahLst/>
              <a:cxnLst/>
              <a:rect l="l" t="t" r="r" b="b"/>
              <a:pathLst>
                <a:path w="1180" h="5966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1104"/>
                    <a:pt x="107" y="2199"/>
                    <a:pt x="213" y="3302"/>
                  </a:cubicBezTo>
                  <a:cubicBezTo>
                    <a:pt x="343" y="4017"/>
                    <a:pt x="442" y="4740"/>
                    <a:pt x="502" y="5471"/>
                  </a:cubicBezTo>
                  <a:lnTo>
                    <a:pt x="928" y="5965"/>
                  </a:lnTo>
                  <a:cubicBezTo>
                    <a:pt x="989" y="5197"/>
                    <a:pt x="1073" y="4428"/>
                    <a:pt x="1180" y="3667"/>
                  </a:cubicBezTo>
                  <a:cubicBezTo>
                    <a:pt x="1134" y="3135"/>
                    <a:pt x="1073" y="2595"/>
                    <a:pt x="997" y="2070"/>
                  </a:cubicBezTo>
                  <a:cubicBezTo>
                    <a:pt x="898" y="1446"/>
                    <a:pt x="769" y="830"/>
                    <a:pt x="617" y="221"/>
                  </a:cubicBezTo>
                  <a:cubicBezTo>
                    <a:pt x="411" y="137"/>
                    <a:pt x="206" y="6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7"/>
            <p:cNvSpPr/>
            <p:nvPr/>
          </p:nvSpPr>
          <p:spPr>
            <a:xfrm>
              <a:off x="4359868" y="2769027"/>
              <a:ext cx="30534" cy="369250"/>
            </a:xfrm>
            <a:custGeom>
              <a:avLst/>
              <a:gdLst/>
              <a:ahLst/>
              <a:cxnLst/>
              <a:rect l="l" t="t" r="r" b="b"/>
              <a:pathLst>
                <a:path w="504" h="6095" extrusionOk="0">
                  <a:moveTo>
                    <a:pt x="488" y="1"/>
                  </a:moveTo>
                  <a:cubicBezTo>
                    <a:pt x="450" y="191"/>
                    <a:pt x="412" y="373"/>
                    <a:pt x="374" y="564"/>
                  </a:cubicBezTo>
                  <a:cubicBezTo>
                    <a:pt x="229" y="1279"/>
                    <a:pt x="107" y="2002"/>
                    <a:pt x="1" y="2724"/>
                  </a:cubicBezTo>
                  <a:cubicBezTo>
                    <a:pt x="24" y="3051"/>
                    <a:pt x="47" y="3386"/>
                    <a:pt x="54" y="3713"/>
                  </a:cubicBezTo>
                  <a:cubicBezTo>
                    <a:pt x="77" y="4398"/>
                    <a:pt x="69" y="5083"/>
                    <a:pt x="24" y="5760"/>
                  </a:cubicBezTo>
                  <a:lnTo>
                    <a:pt x="305" y="6095"/>
                  </a:lnTo>
                  <a:cubicBezTo>
                    <a:pt x="419" y="4071"/>
                    <a:pt x="503" y="2040"/>
                    <a:pt x="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7"/>
            <p:cNvSpPr/>
            <p:nvPr/>
          </p:nvSpPr>
          <p:spPr>
            <a:xfrm>
              <a:off x="3886046" y="2761212"/>
              <a:ext cx="80756" cy="58099"/>
            </a:xfrm>
            <a:custGeom>
              <a:avLst/>
              <a:gdLst/>
              <a:ahLst/>
              <a:cxnLst/>
              <a:rect l="l" t="t" r="r" b="b"/>
              <a:pathLst>
                <a:path w="1333" h="959" extrusionOk="0">
                  <a:moveTo>
                    <a:pt x="419" y="0"/>
                  </a:moveTo>
                  <a:cubicBezTo>
                    <a:pt x="275" y="114"/>
                    <a:pt x="130" y="236"/>
                    <a:pt x="1" y="365"/>
                  </a:cubicBezTo>
                  <a:cubicBezTo>
                    <a:pt x="435" y="533"/>
                    <a:pt x="853" y="731"/>
                    <a:pt x="1256" y="959"/>
                  </a:cubicBezTo>
                  <a:lnTo>
                    <a:pt x="1332" y="959"/>
                  </a:lnTo>
                  <a:cubicBezTo>
                    <a:pt x="1036" y="639"/>
                    <a:pt x="724" y="320"/>
                    <a:pt x="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7"/>
            <p:cNvSpPr/>
            <p:nvPr/>
          </p:nvSpPr>
          <p:spPr>
            <a:xfrm>
              <a:off x="4748934" y="3759564"/>
              <a:ext cx="112986" cy="144792"/>
            </a:xfrm>
            <a:custGeom>
              <a:avLst/>
              <a:gdLst/>
              <a:ahLst/>
              <a:cxnLst/>
              <a:rect l="l" t="t" r="r" b="b"/>
              <a:pathLst>
                <a:path w="1865" h="2390" extrusionOk="0">
                  <a:moveTo>
                    <a:pt x="1864" y="0"/>
                  </a:moveTo>
                  <a:lnTo>
                    <a:pt x="1864" y="0"/>
                  </a:lnTo>
                  <a:cubicBezTo>
                    <a:pt x="1225" y="715"/>
                    <a:pt x="586" y="1430"/>
                    <a:pt x="0" y="2191"/>
                  </a:cubicBezTo>
                  <a:cubicBezTo>
                    <a:pt x="23" y="2260"/>
                    <a:pt x="46" y="2328"/>
                    <a:pt x="69" y="2389"/>
                  </a:cubicBezTo>
                  <a:cubicBezTo>
                    <a:pt x="677" y="1750"/>
                    <a:pt x="1233" y="1050"/>
                    <a:pt x="1780" y="381"/>
                  </a:cubicBezTo>
                  <a:cubicBezTo>
                    <a:pt x="1811" y="251"/>
                    <a:pt x="1841" y="129"/>
                    <a:pt x="1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7"/>
            <p:cNvSpPr/>
            <p:nvPr/>
          </p:nvSpPr>
          <p:spPr>
            <a:xfrm>
              <a:off x="4162184" y="2688815"/>
              <a:ext cx="103293" cy="318543"/>
            </a:xfrm>
            <a:custGeom>
              <a:avLst/>
              <a:gdLst/>
              <a:ahLst/>
              <a:cxnLst/>
              <a:rect l="l" t="t" r="r" b="b"/>
              <a:pathLst>
                <a:path w="1705" h="5258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396"/>
                    <a:pt x="221" y="792"/>
                    <a:pt x="320" y="1195"/>
                  </a:cubicBezTo>
                  <a:cubicBezTo>
                    <a:pt x="464" y="1751"/>
                    <a:pt x="571" y="2306"/>
                    <a:pt x="670" y="2877"/>
                  </a:cubicBezTo>
                  <a:cubicBezTo>
                    <a:pt x="730" y="3257"/>
                    <a:pt x="799" y="3637"/>
                    <a:pt x="867" y="4025"/>
                  </a:cubicBezTo>
                  <a:cubicBezTo>
                    <a:pt x="928" y="4193"/>
                    <a:pt x="974" y="4360"/>
                    <a:pt x="1027" y="4528"/>
                  </a:cubicBezTo>
                  <a:cubicBezTo>
                    <a:pt x="1255" y="4771"/>
                    <a:pt x="1484" y="5014"/>
                    <a:pt x="1704" y="5258"/>
                  </a:cubicBezTo>
                  <a:cubicBezTo>
                    <a:pt x="1643" y="4733"/>
                    <a:pt x="1590" y="4208"/>
                    <a:pt x="1545" y="3683"/>
                  </a:cubicBezTo>
                  <a:cubicBezTo>
                    <a:pt x="1400" y="2854"/>
                    <a:pt x="1202" y="2040"/>
                    <a:pt x="959" y="1233"/>
                  </a:cubicBezTo>
                  <a:cubicBezTo>
                    <a:pt x="837" y="853"/>
                    <a:pt x="708" y="457"/>
                    <a:pt x="555" y="69"/>
                  </a:cubicBezTo>
                  <a:cubicBezTo>
                    <a:pt x="373" y="39"/>
                    <a:pt x="190" y="1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7"/>
            <p:cNvSpPr/>
            <p:nvPr/>
          </p:nvSpPr>
          <p:spPr>
            <a:xfrm>
              <a:off x="3931725" y="2748731"/>
              <a:ext cx="90813" cy="73365"/>
            </a:xfrm>
            <a:custGeom>
              <a:avLst/>
              <a:gdLst/>
              <a:ahLst/>
              <a:cxnLst/>
              <a:rect l="l" t="t" r="r" b="b"/>
              <a:pathLst>
                <a:path w="1499" h="1211" extrusionOk="0">
                  <a:moveTo>
                    <a:pt x="0" y="1"/>
                  </a:moveTo>
                  <a:lnTo>
                    <a:pt x="0" y="1"/>
                  </a:lnTo>
                  <a:cubicBezTo>
                    <a:pt x="365" y="381"/>
                    <a:pt x="738" y="769"/>
                    <a:pt x="1111" y="1165"/>
                  </a:cubicBezTo>
                  <a:cubicBezTo>
                    <a:pt x="1240" y="1172"/>
                    <a:pt x="1370" y="1188"/>
                    <a:pt x="1499" y="1211"/>
                  </a:cubicBezTo>
                  <a:cubicBezTo>
                    <a:pt x="1027" y="777"/>
                    <a:pt x="525" y="36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7"/>
            <p:cNvSpPr/>
            <p:nvPr/>
          </p:nvSpPr>
          <p:spPr>
            <a:xfrm>
              <a:off x="4068159" y="2691117"/>
              <a:ext cx="120802" cy="236090"/>
            </a:xfrm>
            <a:custGeom>
              <a:avLst/>
              <a:gdLst/>
              <a:ahLst/>
              <a:cxnLst/>
              <a:rect l="l" t="t" r="r" b="b"/>
              <a:pathLst>
                <a:path w="1994" h="3897" extrusionOk="0">
                  <a:moveTo>
                    <a:pt x="190" y="1"/>
                  </a:moveTo>
                  <a:cubicBezTo>
                    <a:pt x="122" y="8"/>
                    <a:pt x="61" y="16"/>
                    <a:pt x="0" y="31"/>
                  </a:cubicBezTo>
                  <a:cubicBezTo>
                    <a:pt x="335" y="1104"/>
                    <a:pt x="799" y="2131"/>
                    <a:pt x="1233" y="3166"/>
                  </a:cubicBezTo>
                  <a:lnTo>
                    <a:pt x="1293" y="3227"/>
                  </a:lnTo>
                  <a:cubicBezTo>
                    <a:pt x="1537" y="3447"/>
                    <a:pt x="1773" y="3668"/>
                    <a:pt x="1993" y="3896"/>
                  </a:cubicBezTo>
                  <a:cubicBezTo>
                    <a:pt x="1704" y="3052"/>
                    <a:pt x="1362" y="2222"/>
                    <a:pt x="959" y="1424"/>
                  </a:cubicBezTo>
                  <a:cubicBezTo>
                    <a:pt x="723" y="937"/>
                    <a:pt x="464" y="465"/>
                    <a:pt x="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7"/>
            <p:cNvSpPr/>
            <p:nvPr/>
          </p:nvSpPr>
          <p:spPr>
            <a:xfrm>
              <a:off x="4004546" y="2697114"/>
              <a:ext cx="99598" cy="153092"/>
            </a:xfrm>
            <a:custGeom>
              <a:avLst/>
              <a:gdLst/>
              <a:ahLst/>
              <a:cxnLst/>
              <a:rect l="l" t="t" r="r" b="b"/>
              <a:pathLst>
                <a:path w="1644" h="2527" extrusionOk="0">
                  <a:moveTo>
                    <a:pt x="670" y="1"/>
                  </a:moveTo>
                  <a:cubicBezTo>
                    <a:pt x="441" y="62"/>
                    <a:pt x="221" y="122"/>
                    <a:pt x="0" y="206"/>
                  </a:cubicBezTo>
                  <a:cubicBezTo>
                    <a:pt x="373" y="693"/>
                    <a:pt x="715" y="1195"/>
                    <a:pt x="1050" y="1697"/>
                  </a:cubicBezTo>
                  <a:cubicBezTo>
                    <a:pt x="1248" y="1971"/>
                    <a:pt x="1446" y="2245"/>
                    <a:pt x="1643" y="2527"/>
                  </a:cubicBezTo>
                  <a:cubicBezTo>
                    <a:pt x="1293" y="1697"/>
                    <a:pt x="936" y="860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7"/>
            <p:cNvSpPr/>
            <p:nvPr/>
          </p:nvSpPr>
          <p:spPr>
            <a:xfrm>
              <a:off x="4671447" y="3360865"/>
              <a:ext cx="183080" cy="347562"/>
            </a:xfrm>
            <a:custGeom>
              <a:avLst/>
              <a:gdLst/>
              <a:ahLst/>
              <a:cxnLst/>
              <a:rect l="l" t="t" r="r" b="b"/>
              <a:pathLst>
                <a:path w="3022" h="5737" extrusionOk="0">
                  <a:moveTo>
                    <a:pt x="3021" y="0"/>
                  </a:moveTo>
                  <a:cubicBezTo>
                    <a:pt x="2230" y="1332"/>
                    <a:pt x="1545" y="2732"/>
                    <a:pt x="815" y="4093"/>
                  </a:cubicBezTo>
                  <a:cubicBezTo>
                    <a:pt x="549" y="4580"/>
                    <a:pt x="282" y="5060"/>
                    <a:pt x="1" y="5531"/>
                  </a:cubicBezTo>
                  <a:lnTo>
                    <a:pt x="69" y="5737"/>
                  </a:lnTo>
                  <a:cubicBezTo>
                    <a:pt x="229" y="5501"/>
                    <a:pt x="397" y="5273"/>
                    <a:pt x="564" y="5037"/>
                  </a:cubicBezTo>
                  <a:cubicBezTo>
                    <a:pt x="1150" y="3964"/>
                    <a:pt x="1682" y="2861"/>
                    <a:pt x="2200" y="1750"/>
                  </a:cubicBezTo>
                  <a:cubicBezTo>
                    <a:pt x="2474" y="1164"/>
                    <a:pt x="2747" y="586"/>
                    <a:pt x="3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7"/>
            <p:cNvSpPr/>
            <p:nvPr/>
          </p:nvSpPr>
          <p:spPr>
            <a:xfrm>
              <a:off x="4636915" y="3325848"/>
              <a:ext cx="115713" cy="278861"/>
            </a:xfrm>
            <a:custGeom>
              <a:avLst/>
              <a:gdLst/>
              <a:ahLst/>
              <a:cxnLst/>
              <a:rect l="l" t="t" r="r" b="b"/>
              <a:pathLst>
                <a:path w="1910" h="4603" extrusionOk="0">
                  <a:moveTo>
                    <a:pt x="1910" y="0"/>
                  </a:moveTo>
                  <a:lnTo>
                    <a:pt x="1910" y="0"/>
                  </a:lnTo>
                  <a:cubicBezTo>
                    <a:pt x="1309" y="1195"/>
                    <a:pt x="670" y="2374"/>
                    <a:pt x="0" y="3530"/>
                  </a:cubicBezTo>
                  <a:cubicBezTo>
                    <a:pt x="69" y="3880"/>
                    <a:pt x="137" y="4245"/>
                    <a:pt x="213" y="4603"/>
                  </a:cubicBezTo>
                  <a:cubicBezTo>
                    <a:pt x="655" y="3492"/>
                    <a:pt x="1073" y="2366"/>
                    <a:pt x="1476" y="1233"/>
                  </a:cubicBezTo>
                  <a:cubicBezTo>
                    <a:pt x="1621" y="822"/>
                    <a:pt x="1765" y="411"/>
                    <a:pt x="1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7"/>
            <p:cNvSpPr/>
            <p:nvPr/>
          </p:nvSpPr>
          <p:spPr>
            <a:xfrm>
              <a:off x="4576998" y="2969073"/>
              <a:ext cx="33684" cy="180294"/>
            </a:xfrm>
            <a:custGeom>
              <a:avLst/>
              <a:gdLst/>
              <a:ahLst/>
              <a:cxnLst/>
              <a:rect l="l" t="t" r="r" b="b"/>
              <a:pathLst>
                <a:path w="556" h="2976" extrusionOk="0">
                  <a:moveTo>
                    <a:pt x="472" y="0"/>
                  </a:moveTo>
                  <a:cubicBezTo>
                    <a:pt x="358" y="997"/>
                    <a:pt x="191" y="1994"/>
                    <a:pt x="0" y="2975"/>
                  </a:cubicBezTo>
                  <a:cubicBezTo>
                    <a:pt x="8" y="2952"/>
                    <a:pt x="16" y="2930"/>
                    <a:pt x="23" y="2907"/>
                  </a:cubicBezTo>
                  <a:cubicBezTo>
                    <a:pt x="191" y="2237"/>
                    <a:pt x="312" y="1568"/>
                    <a:pt x="426" y="891"/>
                  </a:cubicBezTo>
                  <a:cubicBezTo>
                    <a:pt x="464" y="624"/>
                    <a:pt x="510" y="366"/>
                    <a:pt x="556" y="99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7"/>
            <p:cNvSpPr/>
            <p:nvPr/>
          </p:nvSpPr>
          <p:spPr>
            <a:xfrm>
              <a:off x="3819707" y="2801318"/>
              <a:ext cx="104687" cy="82089"/>
            </a:xfrm>
            <a:custGeom>
              <a:avLst/>
              <a:gdLst/>
              <a:ahLst/>
              <a:cxnLst/>
              <a:rect l="l" t="t" r="r" b="b"/>
              <a:pathLst>
                <a:path w="1728" h="1355" extrusionOk="0">
                  <a:moveTo>
                    <a:pt x="814" y="0"/>
                  </a:moveTo>
                  <a:cubicBezTo>
                    <a:pt x="464" y="396"/>
                    <a:pt x="183" y="852"/>
                    <a:pt x="0" y="1354"/>
                  </a:cubicBezTo>
                  <a:cubicBezTo>
                    <a:pt x="38" y="1324"/>
                    <a:pt x="76" y="1294"/>
                    <a:pt x="114" y="1263"/>
                  </a:cubicBezTo>
                  <a:cubicBezTo>
                    <a:pt x="579" y="852"/>
                    <a:pt x="1126" y="556"/>
                    <a:pt x="1727" y="403"/>
                  </a:cubicBezTo>
                  <a:cubicBezTo>
                    <a:pt x="1431" y="251"/>
                    <a:pt x="1126" y="114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7"/>
            <p:cNvSpPr/>
            <p:nvPr/>
          </p:nvSpPr>
          <p:spPr>
            <a:xfrm>
              <a:off x="4399974" y="2784233"/>
              <a:ext cx="77970" cy="396937"/>
            </a:xfrm>
            <a:custGeom>
              <a:avLst/>
              <a:gdLst/>
              <a:ahLst/>
              <a:cxnLst/>
              <a:rect l="l" t="t" r="r" b="b"/>
              <a:pathLst>
                <a:path w="1287" h="6552" extrusionOk="0">
                  <a:moveTo>
                    <a:pt x="206" y="1"/>
                  </a:moveTo>
                  <a:cubicBezTo>
                    <a:pt x="206" y="252"/>
                    <a:pt x="206" y="495"/>
                    <a:pt x="206" y="746"/>
                  </a:cubicBezTo>
                  <a:cubicBezTo>
                    <a:pt x="199" y="2587"/>
                    <a:pt x="115" y="4429"/>
                    <a:pt x="1" y="6270"/>
                  </a:cubicBezTo>
                  <a:lnTo>
                    <a:pt x="229" y="6551"/>
                  </a:lnTo>
                  <a:cubicBezTo>
                    <a:pt x="419" y="5699"/>
                    <a:pt x="579" y="4839"/>
                    <a:pt x="754" y="3987"/>
                  </a:cubicBezTo>
                  <a:cubicBezTo>
                    <a:pt x="868" y="3417"/>
                    <a:pt x="959" y="2854"/>
                    <a:pt x="1036" y="2283"/>
                  </a:cubicBezTo>
                  <a:cubicBezTo>
                    <a:pt x="1104" y="1804"/>
                    <a:pt x="1180" y="1317"/>
                    <a:pt x="1287" y="838"/>
                  </a:cubicBezTo>
                  <a:cubicBezTo>
                    <a:pt x="1210" y="777"/>
                    <a:pt x="1134" y="716"/>
                    <a:pt x="1066" y="647"/>
                  </a:cubicBezTo>
                  <a:cubicBezTo>
                    <a:pt x="792" y="419"/>
                    <a:pt x="503" y="206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7"/>
            <p:cNvSpPr/>
            <p:nvPr/>
          </p:nvSpPr>
          <p:spPr>
            <a:xfrm>
              <a:off x="4761353" y="3837898"/>
              <a:ext cx="79787" cy="110805"/>
            </a:xfrm>
            <a:custGeom>
              <a:avLst/>
              <a:gdLst/>
              <a:ahLst/>
              <a:cxnLst/>
              <a:rect l="l" t="t" r="r" b="b"/>
              <a:pathLst>
                <a:path w="1317" h="1829" extrusionOk="0">
                  <a:moveTo>
                    <a:pt x="1317" y="1"/>
                  </a:moveTo>
                  <a:cubicBezTo>
                    <a:pt x="898" y="518"/>
                    <a:pt x="465" y="1028"/>
                    <a:pt x="1" y="1499"/>
                  </a:cubicBezTo>
                  <a:cubicBezTo>
                    <a:pt x="31" y="1598"/>
                    <a:pt x="61" y="1689"/>
                    <a:pt x="84" y="1788"/>
                  </a:cubicBezTo>
                  <a:cubicBezTo>
                    <a:pt x="129" y="1814"/>
                    <a:pt x="174" y="1829"/>
                    <a:pt x="221" y="1829"/>
                  </a:cubicBezTo>
                  <a:cubicBezTo>
                    <a:pt x="367" y="1829"/>
                    <a:pt x="528" y="1692"/>
                    <a:pt x="723" y="1347"/>
                  </a:cubicBezTo>
                  <a:cubicBezTo>
                    <a:pt x="967" y="921"/>
                    <a:pt x="1165" y="465"/>
                    <a:pt x="1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7"/>
            <p:cNvSpPr/>
            <p:nvPr/>
          </p:nvSpPr>
          <p:spPr>
            <a:xfrm>
              <a:off x="4630433" y="3161304"/>
              <a:ext cx="152183" cy="342958"/>
            </a:xfrm>
            <a:custGeom>
              <a:avLst/>
              <a:gdLst/>
              <a:ahLst/>
              <a:cxnLst/>
              <a:rect l="l" t="t" r="r" b="b"/>
              <a:pathLst>
                <a:path w="2512" h="5661" extrusionOk="0">
                  <a:moveTo>
                    <a:pt x="1979" y="0"/>
                  </a:moveTo>
                  <a:cubicBezTo>
                    <a:pt x="1979" y="15"/>
                    <a:pt x="1964" y="30"/>
                    <a:pt x="1964" y="46"/>
                  </a:cubicBezTo>
                  <a:cubicBezTo>
                    <a:pt x="1720" y="829"/>
                    <a:pt x="1424" y="1605"/>
                    <a:pt x="1150" y="2381"/>
                  </a:cubicBezTo>
                  <a:cubicBezTo>
                    <a:pt x="868" y="3150"/>
                    <a:pt x="625" y="3918"/>
                    <a:pt x="351" y="4687"/>
                  </a:cubicBezTo>
                  <a:cubicBezTo>
                    <a:pt x="237" y="5014"/>
                    <a:pt x="123" y="5333"/>
                    <a:pt x="1" y="5660"/>
                  </a:cubicBezTo>
                  <a:cubicBezTo>
                    <a:pt x="914" y="4078"/>
                    <a:pt x="1758" y="2450"/>
                    <a:pt x="2511" y="791"/>
                  </a:cubicBezTo>
                  <a:cubicBezTo>
                    <a:pt x="2337" y="525"/>
                    <a:pt x="2162" y="259"/>
                    <a:pt x="1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7"/>
            <p:cNvSpPr/>
            <p:nvPr/>
          </p:nvSpPr>
          <p:spPr>
            <a:xfrm>
              <a:off x="4724943" y="3661358"/>
              <a:ext cx="151699" cy="207010"/>
            </a:xfrm>
            <a:custGeom>
              <a:avLst/>
              <a:gdLst/>
              <a:ahLst/>
              <a:cxnLst/>
              <a:rect l="l" t="t" r="r" b="b"/>
              <a:pathLst>
                <a:path w="2504" h="3417" extrusionOk="0">
                  <a:moveTo>
                    <a:pt x="2504" y="1"/>
                  </a:moveTo>
                  <a:lnTo>
                    <a:pt x="2504" y="1"/>
                  </a:lnTo>
                  <a:cubicBezTo>
                    <a:pt x="2389" y="122"/>
                    <a:pt x="2275" y="252"/>
                    <a:pt x="2161" y="381"/>
                  </a:cubicBezTo>
                  <a:cubicBezTo>
                    <a:pt x="2001" y="571"/>
                    <a:pt x="1834" y="761"/>
                    <a:pt x="1674" y="952"/>
                  </a:cubicBezTo>
                  <a:cubicBezTo>
                    <a:pt x="1484" y="1180"/>
                    <a:pt x="1271" y="1401"/>
                    <a:pt x="1066" y="1629"/>
                  </a:cubicBezTo>
                  <a:cubicBezTo>
                    <a:pt x="708" y="2040"/>
                    <a:pt x="350" y="2466"/>
                    <a:pt x="0" y="2884"/>
                  </a:cubicBezTo>
                  <a:cubicBezTo>
                    <a:pt x="84" y="3059"/>
                    <a:pt x="160" y="3234"/>
                    <a:pt x="236" y="3417"/>
                  </a:cubicBezTo>
                  <a:cubicBezTo>
                    <a:pt x="913" y="2557"/>
                    <a:pt x="1659" y="1743"/>
                    <a:pt x="2389" y="921"/>
                  </a:cubicBezTo>
                  <a:cubicBezTo>
                    <a:pt x="2435" y="609"/>
                    <a:pt x="2473" y="305"/>
                    <a:pt x="2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7"/>
            <p:cNvSpPr/>
            <p:nvPr/>
          </p:nvSpPr>
          <p:spPr>
            <a:xfrm>
              <a:off x="4657634" y="3244727"/>
              <a:ext cx="189987" cy="421775"/>
            </a:xfrm>
            <a:custGeom>
              <a:avLst/>
              <a:gdLst/>
              <a:ahLst/>
              <a:cxnLst/>
              <a:rect l="l" t="t" r="r" b="b"/>
              <a:pathLst>
                <a:path w="3136" h="6962" extrusionOk="0">
                  <a:moveTo>
                    <a:pt x="2428" y="0"/>
                  </a:moveTo>
                  <a:cubicBezTo>
                    <a:pt x="2352" y="205"/>
                    <a:pt x="2283" y="411"/>
                    <a:pt x="2215" y="624"/>
                  </a:cubicBezTo>
                  <a:cubicBezTo>
                    <a:pt x="1674" y="2206"/>
                    <a:pt x="1119" y="3796"/>
                    <a:pt x="510" y="5356"/>
                  </a:cubicBezTo>
                  <a:cubicBezTo>
                    <a:pt x="343" y="5782"/>
                    <a:pt x="176" y="6201"/>
                    <a:pt x="1" y="6611"/>
                  </a:cubicBezTo>
                  <a:cubicBezTo>
                    <a:pt x="24" y="6733"/>
                    <a:pt x="54" y="6847"/>
                    <a:pt x="77" y="6961"/>
                  </a:cubicBezTo>
                  <a:cubicBezTo>
                    <a:pt x="762" y="5774"/>
                    <a:pt x="1370" y="4550"/>
                    <a:pt x="2017" y="3348"/>
                  </a:cubicBezTo>
                  <a:cubicBezTo>
                    <a:pt x="2374" y="2686"/>
                    <a:pt x="2740" y="2024"/>
                    <a:pt x="3135" y="1385"/>
                  </a:cubicBezTo>
                  <a:cubicBezTo>
                    <a:pt x="2930" y="905"/>
                    <a:pt x="2694" y="441"/>
                    <a:pt x="2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7"/>
            <p:cNvSpPr/>
            <p:nvPr/>
          </p:nvSpPr>
          <p:spPr>
            <a:xfrm>
              <a:off x="4590811" y="3102296"/>
              <a:ext cx="142490" cy="365979"/>
            </a:xfrm>
            <a:custGeom>
              <a:avLst/>
              <a:gdLst/>
              <a:ahLst/>
              <a:cxnLst/>
              <a:rect l="l" t="t" r="r" b="b"/>
              <a:pathLst>
                <a:path w="2352" h="6041" extrusionOk="0">
                  <a:moveTo>
                    <a:pt x="1925" y="0"/>
                  </a:moveTo>
                  <a:cubicBezTo>
                    <a:pt x="1690" y="510"/>
                    <a:pt x="1484" y="1042"/>
                    <a:pt x="1302" y="1575"/>
                  </a:cubicBezTo>
                  <a:cubicBezTo>
                    <a:pt x="1111" y="2115"/>
                    <a:pt x="952" y="2663"/>
                    <a:pt x="723" y="3188"/>
                  </a:cubicBezTo>
                  <a:cubicBezTo>
                    <a:pt x="480" y="3736"/>
                    <a:pt x="244" y="4291"/>
                    <a:pt x="1" y="4846"/>
                  </a:cubicBezTo>
                  <a:cubicBezTo>
                    <a:pt x="191" y="5227"/>
                    <a:pt x="351" y="5630"/>
                    <a:pt x="472" y="6041"/>
                  </a:cubicBezTo>
                  <a:cubicBezTo>
                    <a:pt x="837" y="5029"/>
                    <a:pt x="1165" y="3987"/>
                    <a:pt x="1530" y="2975"/>
                  </a:cubicBezTo>
                  <a:cubicBezTo>
                    <a:pt x="1819" y="2191"/>
                    <a:pt x="2116" y="1400"/>
                    <a:pt x="2351" y="594"/>
                  </a:cubicBezTo>
                  <a:cubicBezTo>
                    <a:pt x="2237" y="434"/>
                    <a:pt x="2123" y="274"/>
                    <a:pt x="2009" y="114"/>
                  </a:cubicBezTo>
                  <a:lnTo>
                    <a:pt x="1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7"/>
            <p:cNvSpPr/>
            <p:nvPr/>
          </p:nvSpPr>
          <p:spPr>
            <a:xfrm>
              <a:off x="4495877" y="2917456"/>
              <a:ext cx="88572" cy="388576"/>
            </a:xfrm>
            <a:custGeom>
              <a:avLst/>
              <a:gdLst/>
              <a:ahLst/>
              <a:cxnLst/>
              <a:rect l="l" t="t" r="r" b="b"/>
              <a:pathLst>
                <a:path w="1462" h="6414" extrusionOk="0">
                  <a:moveTo>
                    <a:pt x="1081" y="0"/>
                  </a:moveTo>
                  <a:cubicBezTo>
                    <a:pt x="875" y="1096"/>
                    <a:pt x="753" y="2199"/>
                    <a:pt x="480" y="3279"/>
                  </a:cubicBezTo>
                  <a:cubicBezTo>
                    <a:pt x="457" y="3348"/>
                    <a:pt x="442" y="3409"/>
                    <a:pt x="426" y="3470"/>
                  </a:cubicBezTo>
                  <a:cubicBezTo>
                    <a:pt x="335" y="4299"/>
                    <a:pt x="190" y="5121"/>
                    <a:pt x="0" y="5927"/>
                  </a:cubicBezTo>
                  <a:cubicBezTo>
                    <a:pt x="145" y="6087"/>
                    <a:pt x="282" y="6254"/>
                    <a:pt x="426" y="6414"/>
                  </a:cubicBezTo>
                  <a:cubicBezTo>
                    <a:pt x="449" y="6300"/>
                    <a:pt x="472" y="6186"/>
                    <a:pt x="502" y="6064"/>
                  </a:cubicBezTo>
                  <a:cubicBezTo>
                    <a:pt x="883" y="4200"/>
                    <a:pt x="1286" y="2328"/>
                    <a:pt x="1461" y="434"/>
                  </a:cubicBezTo>
                  <a:cubicBezTo>
                    <a:pt x="1332" y="289"/>
                    <a:pt x="1210" y="145"/>
                    <a:pt x="1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7"/>
            <p:cNvSpPr/>
            <p:nvPr/>
          </p:nvSpPr>
          <p:spPr>
            <a:xfrm>
              <a:off x="4687139" y="3497723"/>
              <a:ext cx="197802" cy="277528"/>
            </a:xfrm>
            <a:custGeom>
              <a:avLst/>
              <a:gdLst/>
              <a:ahLst/>
              <a:cxnLst/>
              <a:rect l="l" t="t" r="r" b="b"/>
              <a:pathLst>
                <a:path w="3265" h="4581" extrusionOk="0">
                  <a:moveTo>
                    <a:pt x="3257" y="1"/>
                  </a:moveTo>
                  <a:cubicBezTo>
                    <a:pt x="2329" y="876"/>
                    <a:pt x="1477" y="1834"/>
                    <a:pt x="723" y="2861"/>
                  </a:cubicBezTo>
                  <a:lnTo>
                    <a:pt x="617" y="2998"/>
                  </a:lnTo>
                  <a:cubicBezTo>
                    <a:pt x="419" y="3364"/>
                    <a:pt x="214" y="3721"/>
                    <a:pt x="1" y="4079"/>
                  </a:cubicBezTo>
                  <a:cubicBezTo>
                    <a:pt x="54" y="4246"/>
                    <a:pt x="107" y="4413"/>
                    <a:pt x="153" y="4581"/>
                  </a:cubicBezTo>
                  <a:cubicBezTo>
                    <a:pt x="845" y="3554"/>
                    <a:pt x="1583" y="2557"/>
                    <a:pt x="2344" y="1583"/>
                  </a:cubicBezTo>
                  <a:cubicBezTo>
                    <a:pt x="2648" y="1195"/>
                    <a:pt x="2953" y="807"/>
                    <a:pt x="3264" y="427"/>
                  </a:cubicBezTo>
                  <a:cubicBezTo>
                    <a:pt x="3264" y="282"/>
                    <a:pt x="3264" y="138"/>
                    <a:pt x="3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7"/>
            <p:cNvSpPr/>
            <p:nvPr/>
          </p:nvSpPr>
          <p:spPr>
            <a:xfrm>
              <a:off x="4706949" y="3560911"/>
              <a:ext cx="176598" cy="253053"/>
            </a:xfrm>
            <a:custGeom>
              <a:avLst/>
              <a:gdLst/>
              <a:ahLst/>
              <a:cxnLst/>
              <a:rect l="l" t="t" r="r" b="b"/>
              <a:pathLst>
                <a:path w="2915" h="4177" extrusionOk="0">
                  <a:moveTo>
                    <a:pt x="2915" y="0"/>
                  </a:moveTo>
                  <a:cubicBezTo>
                    <a:pt x="2184" y="921"/>
                    <a:pt x="1477" y="1849"/>
                    <a:pt x="800" y="2800"/>
                  </a:cubicBezTo>
                  <a:cubicBezTo>
                    <a:pt x="526" y="3188"/>
                    <a:pt x="259" y="3576"/>
                    <a:pt x="1" y="3964"/>
                  </a:cubicBezTo>
                  <a:cubicBezTo>
                    <a:pt x="24" y="4002"/>
                    <a:pt x="46" y="4048"/>
                    <a:pt x="62" y="4086"/>
                  </a:cubicBezTo>
                  <a:lnTo>
                    <a:pt x="107" y="4177"/>
                  </a:lnTo>
                  <a:cubicBezTo>
                    <a:pt x="511" y="3698"/>
                    <a:pt x="906" y="3218"/>
                    <a:pt x="1332" y="2762"/>
                  </a:cubicBezTo>
                  <a:cubicBezTo>
                    <a:pt x="1690" y="2366"/>
                    <a:pt x="2025" y="1955"/>
                    <a:pt x="2374" y="1560"/>
                  </a:cubicBezTo>
                  <a:cubicBezTo>
                    <a:pt x="2534" y="1385"/>
                    <a:pt x="2694" y="1210"/>
                    <a:pt x="2854" y="1042"/>
                  </a:cubicBezTo>
                  <a:cubicBezTo>
                    <a:pt x="2877" y="784"/>
                    <a:pt x="2892" y="517"/>
                    <a:pt x="2907" y="266"/>
                  </a:cubicBezTo>
                  <a:cubicBezTo>
                    <a:pt x="2907" y="175"/>
                    <a:pt x="2915" y="91"/>
                    <a:pt x="2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7"/>
            <p:cNvSpPr/>
            <p:nvPr/>
          </p:nvSpPr>
          <p:spPr>
            <a:xfrm>
              <a:off x="4778862" y="3386674"/>
              <a:ext cx="103778" cy="188109"/>
            </a:xfrm>
            <a:custGeom>
              <a:avLst/>
              <a:gdLst/>
              <a:ahLst/>
              <a:cxnLst/>
              <a:rect l="l" t="t" r="r" b="b"/>
              <a:pathLst>
                <a:path w="1713" h="3105" extrusionOk="0">
                  <a:moveTo>
                    <a:pt x="1469" y="0"/>
                  </a:moveTo>
                  <a:cubicBezTo>
                    <a:pt x="982" y="1035"/>
                    <a:pt x="503" y="2077"/>
                    <a:pt x="1" y="3104"/>
                  </a:cubicBezTo>
                  <a:cubicBezTo>
                    <a:pt x="168" y="2914"/>
                    <a:pt x="335" y="2724"/>
                    <a:pt x="503" y="2534"/>
                  </a:cubicBezTo>
                  <a:cubicBezTo>
                    <a:pt x="883" y="2115"/>
                    <a:pt x="1286" y="1712"/>
                    <a:pt x="1712" y="1339"/>
                  </a:cubicBezTo>
                  <a:cubicBezTo>
                    <a:pt x="1690" y="1081"/>
                    <a:pt x="1652" y="830"/>
                    <a:pt x="1606" y="579"/>
                  </a:cubicBezTo>
                  <a:cubicBezTo>
                    <a:pt x="1568" y="381"/>
                    <a:pt x="1522" y="191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7"/>
            <p:cNvSpPr/>
            <p:nvPr/>
          </p:nvSpPr>
          <p:spPr>
            <a:xfrm>
              <a:off x="4700043" y="3786281"/>
              <a:ext cx="66459" cy="159998"/>
            </a:xfrm>
            <a:custGeom>
              <a:avLst/>
              <a:gdLst/>
              <a:ahLst/>
              <a:cxnLst/>
              <a:rect l="l" t="t" r="r" b="b"/>
              <a:pathLst>
                <a:path w="1097" h="2641" extrusionOk="0">
                  <a:moveTo>
                    <a:pt x="1" y="0"/>
                  </a:moveTo>
                  <a:lnTo>
                    <a:pt x="1" y="0"/>
                  </a:lnTo>
                  <a:cubicBezTo>
                    <a:pt x="130" y="411"/>
                    <a:pt x="259" y="822"/>
                    <a:pt x="411" y="1225"/>
                  </a:cubicBezTo>
                  <a:cubicBezTo>
                    <a:pt x="594" y="1720"/>
                    <a:pt x="799" y="2465"/>
                    <a:pt x="1096" y="2640"/>
                  </a:cubicBezTo>
                  <a:cubicBezTo>
                    <a:pt x="876" y="1849"/>
                    <a:pt x="564" y="1088"/>
                    <a:pt x="176" y="358"/>
                  </a:cubicBezTo>
                  <a:cubicBezTo>
                    <a:pt x="115" y="244"/>
                    <a:pt x="54" y="12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7"/>
            <p:cNvSpPr/>
            <p:nvPr/>
          </p:nvSpPr>
          <p:spPr>
            <a:xfrm>
              <a:off x="4568819" y="3357897"/>
              <a:ext cx="335445" cy="1762648"/>
            </a:xfrm>
            <a:custGeom>
              <a:avLst/>
              <a:gdLst/>
              <a:ahLst/>
              <a:cxnLst/>
              <a:rect l="l" t="t" r="r" b="b"/>
              <a:pathLst>
                <a:path w="5537" h="29095" extrusionOk="0">
                  <a:moveTo>
                    <a:pt x="1" y="1"/>
                  </a:moveTo>
                  <a:cubicBezTo>
                    <a:pt x="0" y="1"/>
                    <a:pt x="6" y="26"/>
                    <a:pt x="21" y="72"/>
                  </a:cubicBezTo>
                  <a:cubicBezTo>
                    <a:pt x="10" y="24"/>
                    <a:pt x="2" y="1"/>
                    <a:pt x="1" y="1"/>
                  </a:cubicBezTo>
                  <a:close/>
                  <a:moveTo>
                    <a:pt x="21" y="72"/>
                  </a:moveTo>
                  <a:lnTo>
                    <a:pt x="21" y="72"/>
                  </a:lnTo>
                  <a:cubicBezTo>
                    <a:pt x="310" y="1023"/>
                    <a:pt x="561" y="1974"/>
                    <a:pt x="850" y="2917"/>
                  </a:cubicBezTo>
                  <a:cubicBezTo>
                    <a:pt x="1132" y="3861"/>
                    <a:pt x="1429" y="4797"/>
                    <a:pt x="1718" y="5725"/>
                  </a:cubicBezTo>
                  <a:cubicBezTo>
                    <a:pt x="2288" y="7566"/>
                    <a:pt x="2867" y="9407"/>
                    <a:pt x="3369" y="11263"/>
                  </a:cubicBezTo>
                  <a:cubicBezTo>
                    <a:pt x="3886" y="13120"/>
                    <a:pt x="4305" y="15007"/>
                    <a:pt x="4616" y="16916"/>
                  </a:cubicBezTo>
                  <a:cubicBezTo>
                    <a:pt x="4928" y="18772"/>
                    <a:pt x="5081" y="20659"/>
                    <a:pt x="5081" y="22538"/>
                  </a:cubicBezTo>
                  <a:cubicBezTo>
                    <a:pt x="5073" y="24433"/>
                    <a:pt x="4860" y="26312"/>
                    <a:pt x="4441" y="28153"/>
                  </a:cubicBezTo>
                  <a:cubicBezTo>
                    <a:pt x="4388" y="28381"/>
                    <a:pt x="4335" y="28617"/>
                    <a:pt x="4289" y="28845"/>
                  </a:cubicBezTo>
                  <a:cubicBezTo>
                    <a:pt x="4261" y="28992"/>
                    <a:pt x="4377" y="29094"/>
                    <a:pt x="4488" y="29094"/>
                  </a:cubicBezTo>
                  <a:cubicBezTo>
                    <a:pt x="4556" y="29094"/>
                    <a:pt x="4623" y="29056"/>
                    <a:pt x="4654" y="28967"/>
                  </a:cubicBezTo>
                  <a:cubicBezTo>
                    <a:pt x="4799" y="28518"/>
                    <a:pt x="4921" y="28062"/>
                    <a:pt x="5004" y="27598"/>
                  </a:cubicBezTo>
                  <a:cubicBezTo>
                    <a:pt x="5103" y="27118"/>
                    <a:pt x="5179" y="26647"/>
                    <a:pt x="5248" y="26167"/>
                  </a:cubicBezTo>
                  <a:cubicBezTo>
                    <a:pt x="5377" y="25232"/>
                    <a:pt x="5461" y="24296"/>
                    <a:pt x="5491" y="23352"/>
                  </a:cubicBezTo>
                  <a:cubicBezTo>
                    <a:pt x="5537" y="21443"/>
                    <a:pt x="5423" y="19541"/>
                    <a:pt x="5149" y="17654"/>
                  </a:cubicBezTo>
                  <a:cubicBezTo>
                    <a:pt x="4867" y="15729"/>
                    <a:pt x="4472" y="13827"/>
                    <a:pt x="3970" y="11948"/>
                  </a:cubicBezTo>
                  <a:cubicBezTo>
                    <a:pt x="3475" y="10069"/>
                    <a:pt x="2905" y="8213"/>
                    <a:pt x="2311" y="6356"/>
                  </a:cubicBezTo>
                  <a:cubicBezTo>
                    <a:pt x="2014" y="5428"/>
                    <a:pt x="1710" y="4500"/>
                    <a:pt x="1398" y="3572"/>
                  </a:cubicBezTo>
                  <a:cubicBezTo>
                    <a:pt x="1086" y="2621"/>
                    <a:pt x="744" y="1685"/>
                    <a:pt x="409" y="734"/>
                  </a:cubicBezTo>
                  <a:cubicBezTo>
                    <a:pt x="333" y="506"/>
                    <a:pt x="105" y="300"/>
                    <a:pt x="21" y="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Google Shape;43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26" name="Google Shape;4326;p19"/>
          <p:cNvSpPr txBox="1">
            <a:spLocks noGrp="1"/>
          </p:cNvSpPr>
          <p:nvPr>
            <p:ph type="title" idx="2"/>
          </p:nvPr>
        </p:nvSpPr>
        <p:spPr>
          <a:xfrm>
            <a:off x="1088250" y="2741825"/>
            <a:ext cx="2044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27" name="Google Shape;4327;p19"/>
          <p:cNvSpPr txBox="1">
            <a:spLocks noGrp="1"/>
          </p:cNvSpPr>
          <p:nvPr>
            <p:ph type="subTitle" idx="1"/>
          </p:nvPr>
        </p:nvSpPr>
        <p:spPr>
          <a:xfrm>
            <a:off x="1088250" y="3186844"/>
            <a:ext cx="20445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8" name="Google Shape;4328;p19"/>
          <p:cNvSpPr txBox="1">
            <a:spLocks noGrp="1"/>
          </p:cNvSpPr>
          <p:nvPr>
            <p:ph type="title" idx="3"/>
          </p:nvPr>
        </p:nvSpPr>
        <p:spPr>
          <a:xfrm>
            <a:off x="3549750" y="2741825"/>
            <a:ext cx="2044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29" name="Google Shape;4329;p19"/>
          <p:cNvSpPr txBox="1">
            <a:spLocks noGrp="1"/>
          </p:cNvSpPr>
          <p:nvPr>
            <p:ph type="subTitle" idx="4"/>
          </p:nvPr>
        </p:nvSpPr>
        <p:spPr>
          <a:xfrm>
            <a:off x="3549750" y="3186844"/>
            <a:ext cx="20445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0" name="Google Shape;4330;p19"/>
          <p:cNvSpPr txBox="1">
            <a:spLocks noGrp="1"/>
          </p:cNvSpPr>
          <p:nvPr>
            <p:ph type="title" idx="5"/>
          </p:nvPr>
        </p:nvSpPr>
        <p:spPr>
          <a:xfrm>
            <a:off x="6011325" y="2741825"/>
            <a:ext cx="2044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31" name="Google Shape;4331;p19"/>
          <p:cNvSpPr txBox="1">
            <a:spLocks noGrp="1"/>
          </p:cNvSpPr>
          <p:nvPr>
            <p:ph type="subTitle" idx="6"/>
          </p:nvPr>
        </p:nvSpPr>
        <p:spPr>
          <a:xfrm>
            <a:off x="6011325" y="3186848"/>
            <a:ext cx="20445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2" name="Google Shape;4332;p19"/>
          <p:cNvSpPr/>
          <p:nvPr/>
        </p:nvSpPr>
        <p:spPr>
          <a:xfrm rot="886862" flipH="1">
            <a:off x="-4113025" y="5302082"/>
            <a:ext cx="39136" cy="16854"/>
          </a:xfrm>
          <a:custGeom>
            <a:avLst/>
            <a:gdLst/>
            <a:ahLst/>
            <a:cxnLst/>
            <a:rect l="l" t="t" r="r" b="b"/>
            <a:pathLst>
              <a:path w="548" h="236" extrusionOk="0">
                <a:moveTo>
                  <a:pt x="548" y="0"/>
                </a:moveTo>
                <a:lnTo>
                  <a:pt x="548" y="0"/>
                </a:lnTo>
                <a:cubicBezTo>
                  <a:pt x="358" y="68"/>
                  <a:pt x="175" y="145"/>
                  <a:pt x="0" y="236"/>
                </a:cubicBezTo>
                <a:cubicBezTo>
                  <a:pt x="167" y="221"/>
                  <a:pt x="335" y="198"/>
                  <a:pt x="502" y="167"/>
                </a:cubicBezTo>
                <a:cubicBezTo>
                  <a:pt x="525" y="114"/>
                  <a:pt x="540" y="61"/>
                  <a:pt x="548" y="0"/>
                </a:cubicBezTo>
                <a:close/>
              </a:path>
            </a:pathLst>
          </a:custGeom>
          <a:solidFill>
            <a:srgbClr val="758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3" name="Google Shape;4333;p19"/>
          <p:cNvGrpSpPr/>
          <p:nvPr/>
        </p:nvGrpSpPr>
        <p:grpSpPr>
          <a:xfrm>
            <a:off x="6989001" y="4415610"/>
            <a:ext cx="1368075" cy="954236"/>
            <a:chOff x="1150061" y="4491810"/>
            <a:chExt cx="1368075" cy="954236"/>
          </a:xfrm>
        </p:grpSpPr>
        <p:sp>
          <p:nvSpPr>
            <p:cNvPr id="4334" name="Google Shape;4334;p19"/>
            <p:cNvSpPr/>
            <p:nvPr/>
          </p:nvSpPr>
          <p:spPr>
            <a:xfrm>
              <a:off x="1150061" y="4565904"/>
              <a:ext cx="1322455" cy="880143"/>
            </a:xfrm>
            <a:custGeom>
              <a:avLst/>
              <a:gdLst/>
              <a:ahLst/>
              <a:cxnLst/>
              <a:rect l="l" t="t" r="r" b="b"/>
              <a:pathLst>
                <a:path w="21829" h="14528" extrusionOk="0">
                  <a:moveTo>
                    <a:pt x="4983" y="2492"/>
                  </a:moveTo>
                  <a:cubicBezTo>
                    <a:pt x="5111" y="2533"/>
                    <a:pt x="5240" y="2575"/>
                    <a:pt x="5372" y="2621"/>
                  </a:cubicBezTo>
                  <a:cubicBezTo>
                    <a:pt x="5243" y="2580"/>
                    <a:pt x="5115" y="2535"/>
                    <a:pt x="4983" y="2492"/>
                  </a:cubicBezTo>
                  <a:close/>
                  <a:moveTo>
                    <a:pt x="6042" y="2849"/>
                  </a:moveTo>
                  <a:cubicBezTo>
                    <a:pt x="6125" y="2880"/>
                    <a:pt x="6209" y="2910"/>
                    <a:pt x="6293" y="2948"/>
                  </a:cubicBezTo>
                  <a:cubicBezTo>
                    <a:pt x="6209" y="2918"/>
                    <a:pt x="6125" y="2888"/>
                    <a:pt x="6042" y="2857"/>
                  </a:cubicBezTo>
                  <a:lnTo>
                    <a:pt x="6042" y="2849"/>
                  </a:lnTo>
                  <a:close/>
                  <a:moveTo>
                    <a:pt x="8393" y="3884"/>
                  </a:moveTo>
                  <a:lnTo>
                    <a:pt x="8393" y="3884"/>
                  </a:lnTo>
                  <a:cubicBezTo>
                    <a:pt x="8411" y="3894"/>
                    <a:pt x="8430" y="3903"/>
                    <a:pt x="8449" y="3913"/>
                  </a:cubicBezTo>
                  <a:lnTo>
                    <a:pt x="8449" y="3913"/>
                  </a:lnTo>
                  <a:lnTo>
                    <a:pt x="8393" y="3884"/>
                  </a:lnTo>
                  <a:close/>
                  <a:moveTo>
                    <a:pt x="16457" y="3861"/>
                  </a:moveTo>
                  <a:cubicBezTo>
                    <a:pt x="16472" y="3861"/>
                    <a:pt x="16488" y="3869"/>
                    <a:pt x="16495" y="3869"/>
                  </a:cubicBezTo>
                  <a:lnTo>
                    <a:pt x="16518" y="3869"/>
                  </a:lnTo>
                  <a:lnTo>
                    <a:pt x="16556" y="3884"/>
                  </a:lnTo>
                  <a:lnTo>
                    <a:pt x="16571" y="3892"/>
                  </a:lnTo>
                  <a:lnTo>
                    <a:pt x="16617" y="3907"/>
                  </a:lnTo>
                  <a:lnTo>
                    <a:pt x="16624" y="3915"/>
                  </a:lnTo>
                  <a:lnTo>
                    <a:pt x="16670" y="3945"/>
                  </a:lnTo>
                  <a:cubicBezTo>
                    <a:pt x="16845" y="4067"/>
                    <a:pt x="16974" y="4265"/>
                    <a:pt x="16860" y="4394"/>
                  </a:cubicBezTo>
                  <a:cubicBezTo>
                    <a:pt x="16814" y="4440"/>
                    <a:pt x="16754" y="4465"/>
                    <a:pt x="16694" y="4465"/>
                  </a:cubicBezTo>
                  <a:cubicBezTo>
                    <a:pt x="16665" y="4465"/>
                    <a:pt x="16637" y="4460"/>
                    <a:pt x="16609" y="4447"/>
                  </a:cubicBezTo>
                  <a:cubicBezTo>
                    <a:pt x="16594" y="4447"/>
                    <a:pt x="16579" y="4440"/>
                    <a:pt x="16564" y="4432"/>
                  </a:cubicBezTo>
                  <a:lnTo>
                    <a:pt x="16548" y="4424"/>
                  </a:lnTo>
                  <a:lnTo>
                    <a:pt x="16510" y="4409"/>
                  </a:lnTo>
                  <a:lnTo>
                    <a:pt x="16503" y="4402"/>
                  </a:lnTo>
                  <a:cubicBezTo>
                    <a:pt x="16465" y="4379"/>
                    <a:pt x="16427" y="4356"/>
                    <a:pt x="16389" y="4325"/>
                  </a:cubicBezTo>
                  <a:lnTo>
                    <a:pt x="16373" y="4310"/>
                  </a:lnTo>
                  <a:lnTo>
                    <a:pt x="16351" y="4287"/>
                  </a:lnTo>
                  <a:lnTo>
                    <a:pt x="16328" y="4257"/>
                  </a:lnTo>
                  <a:lnTo>
                    <a:pt x="16313" y="4242"/>
                  </a:lnTo>
                  <a:cubicBezTo>
                    <a:pt x="16297" y="4227"/>
                    <a:pt x="16290" y="4211"/>
                    <a:pt x="16274" y="4196"/>
                  </a:cubicBezTo>
                  <a:cubicBezTo>
                    <a:pt x="16274" y="4189"/>
                    <a:pt x="16274" y="4189"/>
                    <a:pt x="16267" y="4189"/>
                  </a:cubicBezTo>
                  <a:cubicBezTo>
                    <a:pt x="16267" y="4173"/>
                    <a:pt x="16259" y="4158"/>
                    <a:pt x="16252" y="4143"/>
                  </a:cubicBezTo>
                  <a:cubicBezTo>
                    <a:pt x="16252" y="4143"/>
                    <a:pt x="16244" y="4135"/>
                    <a:pt x="16244" y="4135"/>
                  </a:cubicBezTo>
                  <a:cubicBezTo>
                    <a:pt x="16236" y="4097"/>
                    <a:pt x="16229" y="4067"/>
                    <a:pt x="16229" y="4029"/>
                  </a:cubicBezTo>
                  <a:lnTo>
                    <a:pt x="16229" y="4021"/>
                  </a:lnTo>
                  <a:cubicBezTo>
                    <a:pt x="16229" y="4006"/>
                    <a:pt x="16236" y="3998"/>
                    <a:pt x="16236" y="3983"/>
                  </a:cubicBezTo>
                  <a:cubicBezTo>
                    <a:pt x="16236" y="3983"/>
                    <a:pt x="16236" y="3975"/>
                    <a:pt x="16236" y="3975"/>
                  </a:cubicBezTo>
                  <a:cubicBezTo>
                    <a:pt x="16244" y="3953"/>
                    <a:pt x="16252" y="3945"/>
                    <a:pt x="16267" y="3930"/>
                  </a:cubicBezTo>
                  <a:cubicBezTo>
                    <a:pt x="16274" y="3915"/>
                    <a:pt x="16290" y="3899"/>
                    <a:pt x="16305" y="3892"/>
                  </a:cubicBezTo>
                  <a:cubicBezTo>
                    <a:pt x="16313" y="3892"/>
                    <a:pt x="16320" y="3884"/>
                    <a:pt x="16328" y="3877"/>
                  </a:cubicBezTo>
                  <a:lnTo>
                    <a:pt x="16351" y="3869"/>
                  </a:lnTo>
                  <a:cubicBezTo>
                    <a:pt x="16366" y="3869"/>
                    <a:pt x="16373" y="3861"/>
                    <a:pt x="16381" y="3861"/>
                  </a:cubicBezTo>
                  <a:close/>
                  <a:moveTo>
                    <a:pt x="10661" y="3213"/>
                  </a:moveTo>
                  <a:cubicBezTo>
                    <a:pt x="10671" y="3213"/>
                    <a:pt x="10680" y="3214"/>
                    <a:pt x="10690" y="3215"/>
                  </a:cubicBezTo>
                  <a:lnTo>
                    <a:pt x="10705" y="3215"/>
                  </a:lnTo>
                  <a:cubicBezTo>
                    <a:pt x="10721" y="3222"/>
                    <a:pt x="10736" y="3222"/>
                    <a:pt x="10759" y="3230"/>
                  </a:cubicBezTo>
                  <a:lnTo>
                    <a:pt x="10774" y="3230"/>
                  </a:lnTo>
                  <a:cubicBezTo>
                    <a:pt x="10789" y="3238"/>
                    <a:pt x="10804" y="3238"/>
                    <a:pt x="10820" y="3245"/>
                  </a:cubicBezTo>
                  <a:cubicBezTo>
                    <a:pt x="10827" y="3253"/>
                    <a:pt x="10842" y="3260"/>
                    <a:pt x="10850" y="3268"/>
                  </a:cubicBezTo>
                  <a:cubicBezTo>
                    <a:pt x="10888" y="3283"/>
                    <a:pt x="10918" y="3298"/>
                    <a:pt x="10949" y="3321"/>
                  </a:cubicBezTo>
                  <a:cubicBezTo>
                    <a:pt x="11010" y="3374"/>
                    <a:pt x="11055" y="3443"/>
                    <a:pt x="11071" y="3519"/>
                  </a:cubicBezTo>
                  <a:cubicBezTo>
                    <a:pt x="11086" y="3610"/>
                    <a:pt x="11116" y="3694"/>
                    <a:pt x="11139" y="3785"/>
                  </a:cubicBezTo>
                  <a:cubicBezTo>
                    <a:pt x="11177" y="3922"/>
                    <a:pt x="11230" y="4059"/>
                    <a:pt x="11291" y="4204"/>
                  </a:cubicBezTo>
                  <a:cubicBezTo>
                    <a:pt x="11314" y="4265"/>
                    <a:pt x="11314" y="4341"/>
                    <a:pt x="11284" y="4402"/>
                  </a:cubicBezTo>
                  <a:cubicBezTo>
                    <a:pt x="11261" y="4432"/>
                    <a:pt x="11223" y="4462"/>
                    <a:pt x="11185" y="4470"/>
                  </a:cubicBezTo>
                  <a:cubicBezTo>
                    <a:pt x="11169" y="4478"/>
                    <a:pt x="11162" y="4485"/>
                    <a:pt x="11147" y="4485"/>
                  </a:cubicBezTo>
                  <a:cubicBezTo>
                    <a:pt x="11131" y="4485"/>
                    <a:pt x="11116" y="4493"/>
                    <a:pt x="11101" y="4493"/>
                  </a:cubicBezTo>
                  <a:cubicBezTo>
                    <a:pt x="11093" y="4497"/>
                    <a:pt x="11084" y="4499"/>
                    <a:pt x="11074" y="4499"/>
                  </a:cubicBezTo>
                  <a:cubicBezTo>
                    <a:pt x="11065" y="4499"/>
                    <a:pt x="11055" y="4497"/>
                    <a:pt x="11048" y="4493"/>
                  </a:cubicBezTo>
                  <a:lnTo>
                    <a:pt x="11033" y="4493"/>
                  </a:lnTo>
                  <a:cubicBezTo>
                    <a:pt x="10995" y="4493"/>
                    <a:pt x="10956" y="4478"/>
                    <a:pt x="10918" y="4470"/>
                  </a:cubicBezTo>
                  <a:cubicBezTo>
                    <a:pt x="10903" y="4455"/>
                    <a:pt x="10880" y="4447"/>
                    <a:pt x="10865" y="4440"/>
                  </a:cubicBezTo>
                  <a:cubicBezTo>
                    <a:pt x="10789" y="4394"/>
                    <a:pt x="10736" y="4333"/>
                    <a:pt x="10698" y="4257"/>
                  </a:cubicBezTo>
                  <a:cubicBezTo>
                    <a:pt x="10667" y="4189"/>
                    <a:pt x="10637" y="4128"/>
                    <a:pt x="10614" y="4059"/>
                  </a:cubicBezTo>
                  <a:cubicBezTo>
                    <a:pt x="10538" y="3861"/>
                    <a:pt x="10477" y="3656"/>
                    <a:pt x="10424" y="3451"/>
                  </a:cubicBezTo>
                  <a:cubicBezTo>
                    <a:pt x="10416" y="3397"/>
                    <a:pt x="10424" y="3344"/>
                    <a:pt x="10462" y="3298"/>
                  </a:cubicBezTo>
                  <a:cubicBezTo>
                    <a:pt x="10470" y="3291"/>
                    <a:pt x="10477" y="3276"/>
                    <a:pt x="10492" y="3268"/>
                  </a:cubicBezTo>
                  <a:cubicBezTo>
                    <a:pt x="10539" y="3235"/>
                    <a:pt x="10597" y="3213"/>
                    <a:pt x="10661" y="3213"/>
                  </a:cubicBezTo>
                  <a:close/>
                  <a:moveTo>
                    <a:pt x="10006" y="4782"/>
                  </a:moveTo>
                  <a:lnTo>
                    <a:pt x="10006" y="4782"/>
                  </a:lnTo>
                  <a:cubicBezTo>
                    <a:pt x="10150" y="4866"/>
                    <a:pt x="10295" y="4949"/>
                    <a:pt x="10432" y="5041"/>
                  </a:cubicBezTo>
                  <a:cubicBezTo>
                    <a:pt x="10287" y="4949"/>
                    <a:pt x="10150" y="4866"/>
                    <a:pt x="10006" y="4782"/>
                  </a:cubicBezTo>
                  <a:close/>
                  <a:moveTo>
                    <a:pt x="9407" y="5073"/>
                  </a:moveTo>
                  <a:cubicBezTo>
                    <a:pt x="9425" y="5073"/>
                    <a:pt x="9442" y="5075"/>
                    <a:pt x="9458" y="5079"/>
                  </a:cubicBezTo>
                  <a:cubicBezTo>
                    <a:pt x="9473" y="5079"/>
                    <a:pt x="9488" y="5079"/>
                    <a:pt x="9503" y="5086"/>
                  </a:cubicBezTo>
                  <a:lnTo>
                    <a:pt x="9587" y="5117"/>
                  </a:lnTo>
                  <a:cubicBezTo>
                    <a:pt x="9633" y="5147"/>
                    <a:pt x="9678" y="5185"/>
                    <a:pt x="9709" y="5231"/>
                  </a:cubicBezTo>
                  <a:lnTo>
                    <a:pt x="9747" y="5292"/>
                  </a:lnTo>
                  <a:cubicBezTo>
                    <a:pt x="9762" y="5322"/>
                    <a:pt x="9770" y="5360"/>
                    <a:pt x="9762" y="5391"/>
                  </a:cubicBezTo>
                  <a:cubicBezTo>
                    <a:pt x="9770" y="5429"/>
                    <a:pt x="9754" y="5459"/>
                    <a:pt x="9739" y="5489"/>
                  </a:cubicBezTo>
                  <a:cubicBezTo>
                    <a:pt x="9724" y="5520"/>
                    <a:pt x="9701" y="5543"/>
                    <a:pt x="9671" y="5558"/>
                  </a:cubicBezTo>
                  <a:cubicBezTo>
                    <a:pt x="9640" y="5573"/>
                    <a:pt x="9610" y="5588"/>
                    <a:pt x="9572" y="5588"/>
                  </a:cubicBezTo>
                  <a:lnTo>
                    <a:pt x="9359" y="5619"/>
                  </a:lnTo>
                  <a:cubicBezTo>
                    <a:pt x="9337" y="5622"/>
                    <a:pt x="9316" y="5624"/>
                    <a:pt x="9295" y="5624"/>
                  </a:cubicBezTo>
                  <a:cubicBezTo>
                    <a:pt x="9266" y="5624"/>
                    <a:pt x="9238" y="5620"/>
                    <a:pt x="9207" y="5611"/>
                  </a:cubicBezTo>
                  <a:lnTo>
                    <a:pt x="9131" y="5581"/>
                  </a:lnTo>
                  <a:cubicBezTo>
                    <a:pt x="9085" y="5550"/>
                    <a:pt x="9039" y="5520"/>
                    <a:pt x="9009" y="5474"/>
                  </a:cubicBezTo>
                  <a:lnTo>
                    <a:pt x="8971" y="5406"/>
                  </a:lnTo>
                  <a:cubicBezTo>
                    <a:pt x="8956" y="5375"/>
                    <a:pt x="8948" y="5345"/>
                    <a:pt x="8956" y="5314"/>
                  </a:cubicBezTo>
                  <a:cubicBezTo>
                    <a:pt x="8948" y="5276"/>
                    <a:pt x="8956" y="5246"/>
                    <a:pt x="8971" y="5216"/>
                  </a:cubicBezTo>
                  <a:cubicBezTo>
                    <a:pt x="8986" y="5185"/>
                    <a:pt x="9009" y="5162"/>
                    <a:pt x="9039" y="5147"/>
                  </a:cubicBezTo>
                  <a:cubicBezTo>
                    <a:pt x="9070" y="5124"/>
                    <a:pt x="9100" y="5117"/>
                    <a:pt x="9138" y="5109"/>
                  </a:cubicBezTo>
                  <a:lnTo>
                    <a:pt x="9351" y="5079"/>
                  </a:lnTo>
                  <a:cubicBezTo>
                    <a:pt x="9370" y="5075"/>
                    <a:pt x="9389" y="5073"/>
                    <a:pt x="9407" y="5073"/>
                  </a:cubicBezTo>
                  <a:close/>
                  <a:moveTo>
                    <a:pt x="14391" y="8979"/>
                  </a:moveTo>
                  <a:cubicBezTo>
                    <a:pt x="14427" y="8979"/>
                    <a:pt x="14461" y="8986"/>
                    <a:pt x="14494" y="8997"/>
                  </a:cubicBezTo>
                  <a:lnTo>
                    <a:pt x="14570" y="9027"/>
                  </a:lnTo>
                  <a:cubicBezTo>
                    <a:pt x="14608" y="9050"/>
                    <a:pt x="14646" y="9088"/>
                    <a:pt x="14677" y="9126"/>
                  </a:cubicBezTo>
                  <a:cubicBezTo>
                    <a:pt x="14684" y="9134"/>
                    <a:pt x="14692" y="9134"/>
                    <a:pt x="14692" y="9141"/>
                  </a:cubicBezTo>
                  <a:lnTo>
                    <a:pt x="14730" y="9217"/>
                  </a:lnTo>
                  <a:lnTo>
                    <a:pt x="14730" y="9225"/>
                  </a:lnTo>
                  <a:cubicBezTo>
                    <a:pt x="14738" y="9248"/>
                    <a:pt x="14745" y="9271"/>
                    <a:pt x="14745" y="9293"/>
                  </a:cubicBezTo>
                  <a:cubicBezTo>
                    <a:pt x="14745" y="9301"/>
                    <a:pt x="14745" y="9316"/>
                    <a:pt x="14745" y="9324"/>
                  </a:cubicBezTo>
                  <a:cubicBezTo>
                    <a:pt x="14753" y="9339"/>
                    <a:pt x="14753" y="9354"/>
                    <a:pt x="14745" y="9370"/>
                  </a:cubicBezTo>
                  <a:cubicBezTo>
                    <a:pt x="14745" y="9385"/>
                    <a:pt x="14738" y="9400"/>
                    <a:pt x="14730" y="9423"/>
                  </a:cubicBezTo>
                  <a:cubicBezTo>
                    <a:pt x="14722" y="9453"/>
                    <a:pt x="14700" y="9476"/>
                    <a:pt x="14669" y="9499"/>
                  </a:cubicBezTo>
                  <a:cubicBezTo>
                    <a:pt x="14639" y="9522"/>
                    <a:pt x="14608" y="9537"/>
                    <a:pt x="14570" y="9537"/>
                  </a:cubicBezTo>
                  <a:cubicBezTo>
                    <a:pt x="14532" y="9545"/>
                    <a:pt x="14494" y="9560"/>
                    <a:pt x="14464" y="9567"/>
                  </a:cubicBezTo>
                  <a:lnTo>
                    <a:pt x="14380" y="9598"/>
                  </a:lnTo>
                  <a:cubicBezTo>
                    <a:pt x="14352" y="9615"/>
                    <a:pt x="14319" y="9623"/>
                    <a:pt x="14285" y="9623"/>
                  </a:cubicBezTo>
                  <a:cubicBezTo>
                    <a:pt x="14274" y="9623"/>
                    <a:pt x="14262" y="9622"/>
                    <a:pt x="14251" y="9621"/>
                  </a:cubicBezTo>
                  <a:lnTo>
                    <a:pt x="14175" y="9613"/>
                  </a:lnTo>
                  <a:cubicBezTo>
                    <a:pt x="14121" y="9590"/>
                    <a:pt x="14076" y="9567"/>
                    <a:pt x="14038" y="9529"/>
                  </a:cubicBezTo>
                  <a:cubicBezTo>
                    <a:pt x="14023" y="9506"/>
                    <a:pt x="14000" y="9491"/>
                    <a:pt x="13984" y="9468"/>
                  </a:cubicBezTo>
                  <a:cubicBezTo>
                    <a:pt x="13969" y="9446"/>
                    <a:pt x="13954" y="9423"/>
                    <a:pt x="13946" y="9400"/>
                  </a:cubicBezTo>
                  <a:cubicBezTo>
                    <a:pt x="13946" y="9385"/>
                    <a:pt x="13946" y="9377"/>
                    <a:pt x="13946" y="9362"/>
                  </a:cubicBezTo>
                  <a:cubicBezTo>
                    <a:pt x="13939" y="9347"/>
                    <a:pt x="13931" y="9331"/>
                    <a:pt x="13931" y="9309"/>
                  </a:cubicBezTo>
                  <a:cubicBezTo>
                    <a:pt x="13931" y="9293"/>
                    <a:pt x="13931" y="9278"/>
                    <a:pt x="13931" y="9263"/>
                  </a:cubicBezTo>
                  <a:cubicBezTo>
                    <a:pt x="13931" y="9225"/>
                    <a:pt x="13946" y="9195"/>
                    <a:pt x="13969" y="9164"/>
                  </a:cubicBezTo>
                  <a:cubicBezTo>
                    <a:pt x="13969" y="9164"/>
                    <a:pt x="13969" y="9157"/>
                    <a:pt x="13977" y="9149"/>
                  </a:cubicBezTo>
                  <a:cubicBezTo>
                    <a:pt x="13992" y="9126"/>
                    <a:pt x="14015" y="9111"/>
                    <a:pt x="14038" y="9096"/>
                  </a:cubicBezTo>
                  <a:cubicBezTo>
                    <a:pt x="14083" y="9073"/>
                    <a:pt x="14129" y="9058"/>
                    <a:pt x="14175" y="9042"/>
                  </a:cubicBezTo>
                  <a:cubicBezTo>
                    <a:pt x="14220" y="9020"/>
                    <a:pt x="14258" y="9012"/>
                    <a:pt x="14304" y="9004"/>
                  </a:cubicBezTo>
                  <a:lnTo>
                    <a:pt x="14350" y="8982"/>
                  </a:lnTo>
                  <a:cubicBezTo>
                    <a:pt x="14364" y="8979"/>
                    <a:pt x="14378" y="8979"/>
                    <a:pt x="14391" y="8979"/>
                  </a:cubicBezTo>
                  <a:close/>
                  <a:moveTo>
                    <a:pt x="18998" y="10031"/>
                  </a:moveTo>
                  <a:lnTo>
                    <a:pt x="19021" y="10039"/>
                  </a:lnTo>
                  <a:cubicBezTo>
                    <a:pt x="19029" y="10039"/>
                    <a:pt x="19036" y="10039"/>
                    <a:pt x="19044" y="10047"/>
                  </a:cubicBezTo>
                  <a:lnTo>
                    <a:pt x="19067" y="10054"/>
                  </a:lnTo>
                  <a:lnTo>
                    <a:pt x="19097" y="10069"/>
                  </a:lnTo>
                  <a:lnTo>
                    <a:pt x="19127" y="10085"/>
                  </a:lnTo>
                  <a:lnTo>
                    <a:pt x="19143" y="10100"/>
                  </a:lnTo>
                  <a:cubicBezTo>
                    <a:pt x="19310" y="10222"/>
                    <a:pt x="19424" y="10480"/>
                    <a:pt x="19264" y="10602"/>
                  </a:cubicBezTo>
                  <a:cubicBezTo>
                    <a:pt x="19226" y="10633"/>
                    <a:pt x="19182" y="10647"/>
                    <a:pt x="19138" y="10647"/>
                  </a:cubicBezTo>
                  <a:cubicBezTo>
                    <a:pt x="19042" y="10647"/>
                    <a:pt x="18939" y="10584"/>
                    <a:pt x="18861" y="10496"/>
                  </a:cubicBezTo>
                  <a:cubicBezTo>
                    <a:pt x="18823" y="10450"/>
                    <a:pt x="18793" y="10397"/>
                    <a:pt x="18778" y="10336"/>
                  </a:cubicBezTo>
                  <a:lnTo>
                    <a:pt x="18778" y="10328"/>
                  </a:lnTo>
                  <a:cubicBezTo>
                    <a:pt x="18770" y="10313"/>
                    <a:pt x="18770" y="10305"/>
                    <a:pt x="18762" y="10290"/>
                  </a:cubicBezTo>
                  <a:cubicBezTo>
                    <a:pt x="18762" y="10282"/>
                    <a:pt x="18762" y="10275"/>
                    <a:pt x="18762" y="10267"/>
                  </a:cubicBezTo>
                  <a:cubicBezTo>
                    <a:pt x="18762" y="10260"/>
                    <a:pt x="18762" y="10252"/>
                    <a:pt x="18762" y="10244"/>
                  </a:cubicBezTo>
                  <a:cubicBezTo>
                    <a:pt x="18762" y="10237"/>
                    <a:pt x="18762" y="10222"/>
                    <a:pt x="18762" y="10214"/>
                  </a:cubicBezTo>
                  <a:cubicBezTo>
                    <a:pt x="18762" y="10206"/>
                    <a:pt x="18762" y="10206"/>
                    <a:pt x="18762" y="10199"/>
                  </a:cubicBezTo>
                  <a:cubicBezTo>
                    <a:pt x="18762" y="10184"/>
                    <a:pt x="18762" y="10176"/>
                    <a:pt x="18770" y="10161"/>
                  </a:cubicBezTo>
                  <a:cubicBezTo>
                    <a:pt x="18770" y="10161"/>
                    <a:pt x="18770" y="10153"/>
                    <a:pt x="18770" y="10153"/>
                  </a:cubicBezTo>
                  <a:cubicBezTo>
                    <a:pt x="18770" y="10138"/>
                    <a:pt x="18778" y="10123"/>
                    <a:pt x="18785" y="10115"/>
                  </a:cubicBezTo>
                  <a:cubicBezTo>
                    <a:pt x="18800" y="10100"/>
                    <a:pt x="18808" y="10085"/>
                    <a:pt x="18823" y="10069"/>
                  </a:cubicBezTo>
                  <a:cubicBezTo>
                    <a:pt x="18838" y="10062"/>
                    <a:pt x="18854" y="10054"/>
                    <a:pt x="18869" y="10047"/>
                  </a:cubicBezTo>
                  <a:lnTo>
                    <a:pt x="18892" y="10039"/>
                  </a:lnTo>
                  <a:lnTo>
                    <a:pt x="18914" y="10031"/>
                  </a:lnTo>
                  <a:close/>
                  <a:moveTo>
                    <a:pt x="17020" y="10602"/>
                  </a:moveTo>
                  <a:cubicBezTo>
                    <a:pt x="17180" y="10769"/>
                    <a:pt x="17332" y="10944"/>
                    <a:pt x="17492" y="11119"/>
                  </a:cubicBezTo>
                  <a:cubicBezTo>
                    <a:pt x="17332" y="10944"/>
                    <a:pt x="17180" y="10777"/>
                    <a:pt x="17020" y="10602"/>
                  </a:cubicBezTo>
                  <a:close/>
                  <a:moveTo>
                    <a:pt x="9909" y="1"/>
                  </a:moveTo>
                  <a:cubicBezTo>
                    <a:pt x="9650" y="1"/>
                    <a:pt x="9391" y="7"/>
                    <a:pt x="9131" y="19"/>
                  </a:cubicBezTo>
                  <a:cubicBezTo>
                    <a:pt x="9016" y="19"/>
                    <a:pt x="8895" y="27"/>
                    <a:pt x="8781" y="35"/>
                  </a:cubicBezTo>
                  <a:lnTo>
                    <a:pt x="8841" y="156"/>
                  </a:lnTo>
                  <a:cubicBezTo>
                    <a:pt x="9146" y="757"/>
                    <a:pt x="9336" y="1358"/>
                    <a:pt x="9298" y="1906"/>
                  </a:cubicBezTo>
                  <a:cubicBezTo>
                    <a:pt x="9298" y="1906"/>
                    <a:pt x="9298" y="1914"/>
                    <a:pt x="9298" y="1914"/>
                  </a:cubicBezTo>
                  <a:cubicBezTo>
                    <a:pt x="9274" y="2121"/>
                    <a:pt x="9088" y="2221"/>
                    <a:pt x="8874" y="2221"/>
                  </a:cubicBezTo>
                  <a:cubicBezTo>
                    <a:pt x="8821" y="2221"/>
                    <a:pt x="8766" y="2215"/>
                    <a:pt x="8712" y="2203"/>
                  </a:cubicBezTo>
                  <a:lnTo>
                    <a:pt x="8689" y="2195"/>
                  </a:lnTo>
                  <a:lnTo>
                    <a:pt x="8636" y="2180"/>
                  </a:lnTo>
                  <a:lnTo>
                    <a:pt x="8606" y="2172"/>
                  </a:lnTo>
                  <a:lnTo>
                    <a:pt x="8552" y="2150"/>
                  </a:lnTo>
                  <a:lnTo>
                    <a:pt x="8530" y="2142"/>
                  </a:lnTo>
                  <a:cubicBezTo>
                    <a:pt x="8484" y="2119"/>
                    <a:pt x="8438" y="2089"/>
                    <a:pt x="8393" y="2058"/>
                  </a:cubicBezTo>
                  <a:lnTo>
                    <a:pt x="8377" y="2043"/>
                  </a:lnTo>
                  <a:cubicBezTo>
                    <a:pt x="8362" y="2028"/>
                    <a:pt x="8347" y="2013"/>
                    <a:pt x="8332" y="2005"/>
                  </a:cubicBezTo>
                  <a:lnTo>
                    <a:pt x="8309" y="1982"/>
                  </a:lnTo>
                  <a:cubicBezTo>
                    <a:pt x="8294" y="1967"/>
                    <a:pt x="8271" y="1944"/>
                    <a:pt x="8256" y="1921"/>
                  </a:cubicBezTo>
                  <a:cubicBezTo>
                    <a:pt x="8202" y="1853"/>
                    <a:pt x="8157" y="1784"/>
                    <a:pt x="8103" y="1708"/>
                  </a:cubicBezTo>
                  <a:lnTo>
                    <a:pt x="8035" y="1602"/>
                  </a:lnTo>
                  <a:cubicBezTo>
                    <a:pt x="7997" y="1541"/>
                    <a:pt x="7959" y="1488"/>
                    <a:pt x="7921" y="1427"/>
                  </a:cubicBezTo>
                  <a:cubicBezTo>
                    <a:pt x="7677" y="1046"/>
                    <a:pt x="7434" y="651"/>
                    <a:pt x="7061" y="316"/>
                  </a:cubicBezTo>
                  <a:cubicBezTo>
                    <a:pt x="7031" y="293"/>
                    <a:pt x="6993" y="263"/>
                    <a:pt x="6962" y="240"/>
                  </a:cubicBezTo>
                  <a:lnTo>
                    <a:pt x="6955" y="240"/>
                  </a:lnTo>
                  <a:cubicBezTo>
                    <a:pt x="6521" y="308"/>
                    <a:pt x="6103" y="385"/>
                    <a:pt x="5677" y="476"/>
                  </a:cubicBezTo>
                  <a:lnTo>
                    <a:pt x="5608" y="491"/>
                  </a:lnTo>
                  <a:cubicBezTo>
                    <a:pt x="5372" y="537"/>
                    <a:pt x="5136" y="590"/>
                    <a:pt x="4908" y="643"/>
                  </a:cubicBezTo>
                  <a:cubicBezTo>
                    <a:pt x="4764" y="681"/>
                    <a:pt x="4611" y="719"/>
                    <a:pt x="4467" y="757"/>
                  </a:cubicBezTo>
                  <a:lnTo>
                    <a:pt x="4124" y="841"/>
                  </a:lnTo>
                  <a:lnTo>
                    <a:pt x="3782" y="932"/>
                  </a:lnTo>
                  <a:cubicBezTo>
                    <a:pt x="3600" y="978"/>
                    <a:pt x="3417" y="1024"/>
                    <a:pt x="3234" y="1069"/>
                  </a:cubicBezTo>
                  <a:cubicBezTo>
                    <a:pt x="3006" y="1122"/>
                    <a:pt x="2778" y="1176"/>
                    <a:pt x="2550" y="1229"/>
                  </a:cubicBezTo>
                  <a:cubicBezTo>
                    <a:pt x="2397" y="1259"/>
                    <a:pt x="2245" y="1290"/>
                    <a:pt x="2093" y="1320"/>
                  </a:cubicBezTo>
                  <a:cubicBezTo>
                    <a:pt x="1850" y="1358"/>
                    <a:pt x="1606" y="1396"/>
                    <a:pt x="1363" y="1419"/>
                  </a:cubicBezTo>
                  <a:cubicBezTo>
                    <a:pt x="1249" y="1427"/>
                    <a:pt x="1142" y="1434"/>
                    <a:pt x="1036" y="1442"/>
                  </a:cubicBezTo>
                  <a:lnTo>
                    <a:pt x="1013" y="1442"/>
                  </a:lnTo>
                  <a:cubicBezTo>
                    <a:pt x="914" y="1442"/>
                    <a:pt x="823" y="1450"/>
                    <a:pt x="724" y="1450"/>
                  </a:cubicBezTo>
                  <a:lnTo>
                    <a:pt x="648" y="1450"/>
                  </a:lnTo>
                  <a:cubicBezTo>
                    <a:pt x="564" y="1450"/>
                    <a:pt x="488" y="1450"/>
                    <a:pt x="397" y="1442"/>
                  </a:cubicBezTo>
                  <a:lnTo>
                    <a:pt x="320" y="1442"/>
                  </a:lnTo>
                  <a:cubicBezTo>
                    <a:pt x="222" y="1442"/>
                    <a:pt x="107" y="1434"/>
                    <a:pt x="1" y="1419"/>
                  </a:cubicBezTo>
                  <a:lnTo>
                    <a:pt x="1" y="1419"/>
                  </a:lnTo>
                  <a:cubicBezTo>
                    <a:pt x="244" y="1457"/>
                    <a:pt x="480" y="1503"/>
                    <a:pt x="724" y="1541"/>
                  </a:cubicBezTo>
                  <a:cubicBezTo>
                    <a:pt x="480" y="1510"/>
                    <a:pt x="237" y="1488"/>
                    <a:pt x="1" y="1465"/>
                  </a:cubicBezTo>
                  <a:lnTo>
                    <a:pt x="1" y="1465"/>
                  </a:lnTo>
                  <a:cubicBezTo>
                    <a:pt x="168" y="1488"/>
                    <a:pt x="336" y="1526"/>
                    <a:pt x="503" y="1571"/>
                  </a:cubicBezTo>
                  <a:cubicBezTo>
                    <a:pt x="572" y="1587"/>
                    <a:pt x="632" y="1609"/>
                    <a:pt x="701" y="1632"/>
                  </a:cubicBezTo>
                  <a:lnTo>
                    <a:pt x="769" y="1655"/>
                  </a:lnTo>
                  <a:cubicBezTo>
                    <a:pt x="807" y="1670"/>
                    <a:pt x="853" y="1685"/>
                    <a:pt x="899" y="1701"/>
                  </a:cubicBezTo>
                  <a:lnTo>
                    <a:pt x="967" y="1731"/>
                  </a:lnTo>
                  <a:cubicBezTo>
                    <a:pt x="1013" y="1746"/>
                    <a:pt x="1066" y="1769"/>
                    <a:pt x="1104" y="1784"/>
                  </a:cubicBezTo>
                  <a:lnTo>
                    <a:pt x="1173" y="1815"/>
                  </a:lnTo>
                  <a:cubicBezTo>
                    <a:pt x="1226" y="1838"/>
                    <a:pt x="1279" y="1868"/>
                    <a:pt x="1325" y="1891"/>
                  </a:cubicBezTo>
                  <a:lnTo>
                    <a:pt x="1401" y="1929"/>
                  </a:lnTo>
                  <a:lnTo>
                    <a:pt x="1507" y="1990"/>
                  </a:lnTo>
                  <a:lnTo>
                    <a:pt x="1583" y="2028"/>
                  </a:lnTo>
                  <a:lnTo>
                    <a:pt x="1690" y="2096"/>
                  </a:lnTo>
                  <a:lnTo>
                    <a:pt x="1751" y="2134"/>
                  </a:lnTo>
                  <a:cubicBezTo>
                    <a:pt x="1926" y="2241"/>
                    <a:pt x="2101" y="2363"/>
                    <a:pt x="2260" y="2492"/>
                  </a:cubicBezTo>
                  <a:cubicBezTo>
                    <a:pt x="2314" y="2538"/>
                    <a:pt x="2367" y="2576"/>
                    <a:pt x="2420" y="2621"/>
                  </a:cubicBezTo>
                  <a:cubicBezTo>
                    <a:pt x="2474" y="2667"/>
                    <a:pt x="2519" y="2713"/>
                    <a:pt x="2572" y="2751"/>
                  </a:cubicBezTo>
                  <a:cubicBezTo>
                    <a:pt x="2725" y="2888"/>
                    <a:pt x="2862" y="3017"/>
                    <a:pt x="2998" y="3154"/>
                  </a:cubicBezTo>
                  <a:cubicBezTo>
                    <a:pt x="3082" y="3245"/>
                    <a:pt x="3166" y="3329"/>
                    <a:pt x="3242" y="3420"/>
                  </a:cubicBezTo>
                  <a:lnTo>
                    <a:pt x="3341" y="3527"/>
                  </a:lnTo>
                  <a:cubicBezTo>
                    <a:pt x="3432" y="3633"/>
                    <a:pt x="3531" y="3740"/>
                    <a:pt x="3622" y="3846"/>
                  </a:cubicBezTo>
                  <a:cubicBezTo>
                    <a:pt x="3767" y="4014"/>
                    <a:pt x="3911" y="4189"/>
                    <a:pt x="4048" y="4363"/>
                  </a:cubicBezTo>
                  <a:cubicBezTo>
                    <a:pt x="4170" y="4508"/>
                    <a:pt x="4292" y="4660"/>
                    <a:pt x="4406" y="4820"/>
                  </a:cubicBezTo>
                  <a:lnTo>
                    <a:pt x="4512" y="4957"/>
                  </a:lnTo>
                  <a:cubicBezTo>
                    <a:pt x="4687" y="5193"/>
                    <a:pt x="4862" y="5436"/>
                    <a:pt x="5030" y="5672"/>
                  </a:cubicBezTo>
                  <a:cubicBezTo>
                    <a:pt x="5471" y="5573"/>
                    <a:pt x="5988" y="5284"/>
                    <a:pt x="6453" y="5056"/>
                  </a:cubicBezTo>
                  <a:lnTo>
                    <a:pt x="6483" y="5041"/>
                  </a:lnTo>
                  <a:lnTo>
                    <a:pt x="6506" y="5033"/>
                  </a:lnTo>
                  <a:cubicBezTo>
                    <a:pt x="6719" y="4919"/>
                    <a:pt x="6939" y="4835"/>
                    <a:pt x="7175" y="4774"/>
                  </a:cubicBezTo>
                  <a:cubicBezTo>
                    <a:pt x="7198" y="4774"/>
                    <a:pt x="7221" y="4767"/>
                    <a:pt x="7244" y="4767"/>
                  </a:cubicBezTo>
                  <a:lnTo>
                    <a:pt x="7327" y="4767"/>
                  </a:lnTo>
                  <a:cubicBezTo>
                    <a:pt x="7350" y="4767"/>
                    <a:pt x="7365" y="4774"/>
                    <a:pt x="7388" y="4774"/>
                  </a:cubicBezTo>
                  <a:cubicBezTo>
                    <a:pt x="7396" y="4774"/>
                    <a:pt x="7411" y="4782"/>
                    <a:pt x="7419" y="4782"/>
                  </a:cubicBezTo>
                  <a:lnTo>
                    <a:pt x="7449" y="4790"/>
                  </a:lnTo>
                  <a:cubicBezTo>
                    <a:pt x="7457" y="4797"/>
                    <a:pt x="7464" y="4797"/>
                    <a:pt x="7472" y="4805"/>
                  </a:cubicBezTo>
                  <a:cubicBezTo>
                    <a:pt x="7480" y="4812"/>
                    <a:pt x="7487" y="4812"/>
                    <a:pt x="7502" y="4820"/>
                  </a:cubicBezTo>
                  <a:lnTo>
                    <a:pt x="7518" y="4835"/>
                  </a:lnTo>
                  <a:cubicBezTo>
                    <a:pt x="7533" y="4843"/>
                    <a:pt x="7540" y="4850"/>
                    <a:pt x="7548" y="4866"/>
                  </a:cubicBezTo>
                  <a:lnTo>
                    <a:pt x="7563" y="4873"/>
                  </a:lnTo>
                  <a:cubicBezTo>
                    <a:pt x="7647" y="4965"/>
                    <a:pt x="7685" y="5147"/>
                    <a:pt x="7662" y="5421"/>
                  </a:cubicBezTo>
                  <a:cubicBezTo>
                    <a:pt x="7655" y="5459"/>
                    <a:pt x="7639" y="5497"/>
                    <a:pt x="7624" y="5535"/>
                  </a:cubicBezTo>
                  <a:cubicBezTo>
                    <a:pt x="7609" y="5566"/>
                    <a:pt x="7594" y="5596"/>
                    <a:pt x="7571" y="5626"/>
                  </a:cubicBezTo>
                  <a:cubicBezTo>
                    <a:pt x="7571" y="5634"/>
                    <a:pt x="7571" y="5642"/>
                    <a:pt x="7563" y="5649"/>
                  </a:cubicBezTo>
                  <a:cubicBezTo>
                    <a:pt x="7548" y="5672"/>
                    <a:pt x="7525" y="5702"/>
                    <a:pt x="7510" y="5725"/>
                  </a:cubicBezTo>
                  <a:lnTo>
                    <a:pt x="7495" y="5741"/>
                  </a:lnTo>
                  <a:cubicBezTo>
                    <a:pt x="7472" y="5771"/>
                    <a:pt x="7449" y="5794"/>
                    <a:pt x="7426" y="5817"/>
                  </a:cubicBezTo>
                  <a:lnTo>
                    <a:pt x="7404" y="5832"/>
                  </a:lnTo>
                  <a:cubicBezTo>
                    <a:pt x="7381" y="5855"/>
                    <a:pt x="7358" y="5877"/>
                    <a:pt x="7335" y="5900"/>
                  </a:cubicBezTo>
                  <a:cubicBezTo>
                    <a:pt x="7305" y="5923"/>
                    <a:pt x="7267" y="5954"/>
                    <a:pt x="7236" y="5976"/>
                  </a:cubicBezTo>
                  <a:cubicBezTo>
                    <a:pt x="7236" y="5976"/>
                    <a:pt x="7229" y="5984"/>
                    <a:pt x="7229" y="5984"/>
                  </a:cubicBezTo>
                  <a:cubicBezTo>
                    <a:pt x="7168" y="6030"/>
                    <a:pt x="7099" y="6075"/>
                    <a:pt x="7031" y="6113"/>
                  </a:cubicBezTo>
                  <a:cubicBezTo>
                    <a:pt x="6658" y="6342"/>
                    <a:pt x="6186" y="6547"/>
                    <a:pt x="5806" y="6813"/>
                  </a:cubicBezTo>
                  <a:cubicBezTo>
                    <a:pt x="6118" y="7293"/>
                    <a:pt x="6414" y="7757"/>
                    <a:pt x="6719" y="8228"/>
                  </a:cubicBezTo>
                  <a:cubicBezTo>
                    <a:pt x="6772" y="8312"/>
                    <a:pt x="6833" y="8388"/>
                    <a:pt x="6886" y="8472"/>
                  </a:cubicBezTo>
                  <a:lnTo>
                    <a:pt x="6894" y="8487"/>
                  </a:lnTo>
                  <a:cubicBezTo>
                    <a:pt x="7084" y="8776"/>
                    <a:pt x="7274" y="9065"/>
                    <a:pt x="7472" y="9347"/>
                  </a:cubicBezTo>
                  <a:cubicBezTo>
                    <a:pt x="7944" y="9157"/>
                    <a:pt x="8355" y="8860"/>
                    <a:pt x="8773" y="8571"/>
                  </a:cubicBezTo>
                  <a:cubicBezTo>
                    <a:pt x="9100" y="8327"/>
                    <a:pt x="9458" y="8114"/>
                    <a:pt x="9830" y="7932"/>
                  </a:cubicBezTo>
                  <a:lnTo>
                    <a:pt x="9853" y="7924"/>
                  </a:lnTo>
                  <a:lnTo>
                    <a:pt x="9945" y="7878"/>
                  </a:lnTo>
                  <a:cubicBezTo>
                    <a:pt x="10308" y="7728"/>
                    <a:pt x="10698" y="7648"/>
                    <a:pt x="11091" y="7648"/>
                  </a:cubicBezTo>
                  <a:cubicBezTo>
                    <a:pt x="11216" y="7648"/>
                    <a:pt x="11341" y="7656"/>
                    <a:pt x="11466" y="7673"/>
                  </a:cubicBezTo>
                  <a:cubicBezTo>
                    <a:pt x="11550" y="7696"/>
                    <a:pt x="11634" y="7726"/>
                    <a:pt x="11710" y="7779"/>
                  </a:cubicBezTo>
                  <a:cubicBezTo>
                    <a:pt x="11915" y="7901"/>
                    <a:pt x="12082" y="8069"/>
                    <a:pt x="12204" y="8274"/>
                  </a:cubicBezTo>
                  <a:cubicBezTo>
                    <a:pt x="12219" y="8304"/>
                    <a:pt x="12235" y="8335"/>
                    <a:pt x="12250" y="8365"/>
                  </a:cubicBezTo>
                  <a:cubicBezTo>
                    <a:pt x="12257" y="8373"/>
                    <a:pt x="12257" y="8388"/>
                    <a:pt x="12265" y="8396"/>
                  </a:cubicBezTo>
                  <a:cubicBezTo>
                    <a:pt x="12280" y="8426"/>
                    <a:pt x="12295" y="8464"/>
                    <a:pt x="12303" y="8495"/>
                  </a:cubicBezTo>
                  <a:cubicBezTo>
                    <a:pt x="12402" y="8784"/>
                    <a:pt x="12318" y="9027"/>
                    <a:pt x="11885" y="9035"/>
                  </a:cubicBezTo>
                  <a:cubicBezTo>
                    <a:pt x="11556" y="9024"/>
                    <a:pt x="11202" y="9013"/>
                    <a:pt x="10842" y="9013"/>
                  </a:cubicBezTo>
                  <a:cubicBezTo>
                    <a:pt x="10452" y="9013"/>
                    <a:pt x="10054" y="9026"/>
                    <a:pt x="9671" y="9065"/>
                  </a:cubicBezTo>
                  <a:lnTo>
                    <a:pt x="9678" y="9065"/>
                  </a:lnTo>
                  <a:cubicBezTo>
                    <a:pt x="9442" y="9088"/>
                    <a:pt x="9207" y="9126"/>
                    <a:pt x="8978" y="9179"/>
                  </a:cubicBezTo>
                  <a:cubicBezTo>
                    <a:pt x="8499" y="9293"/>
                    <a:pt x="8065" y="9476"/>
                    <a:pt x="7753" y="9773"/>
                  </a:cubicBezTo>
                  <a:lnTo>
                    <a:pt x="7830" y="9879"/>
                  </a:lnTo>
                  <a:cubicBezTo>
                    <a:pt x="7928" y="10024"/>
                    <a:pt x="8027" y="10161"/>
                    <a:pt x="8134" y="10298"/>
                  </a:cubicBezTo>
                  <a:lnTo>
                    <a:pt x="8187" y="10374"/>
                  </a:lnTo>
                  <a:cubicBezTo>
                    <a:pt x="8248" y="10450"/>
                    <a:pt x="8309" y="10526"/>
                    <a:pt x="8362" y="10602"/>
                  </a:cubicBezTo>
                  <a:lnTo>
                    <a:pt x="8446" y="10709"/>
                  </a:lnTo>
                  <a:cubicBezTo>
                    <a:pt x="8514" y="10792"/>
                    <a:pt x="8575" y="10876"/>
                    <a:pt x="8644" y="10960"/>
                  </a:cubicBezTo>
                  <a:cubicBezTo>
                    <a:pt x="8651" y="10967"/>
                    <a:pt x="8659" y="10975"/>
                    <a:pt x="8666" y="10982"/>
                  </a:cubicBezTo>
                  <a:cubicBezTo>
                    <a:pt x="8781" y="11119"/>
                    <a:pt x="8887" y="11249"/>
                    <a:pt x="9001" y="11378"/>
                  </a:cubicBezTo>
                  <a:cubicBezTo>
                    <a:pt x="9024" y="11408"/>
                    <a:pt x="9047" y="11431"/>
                    <a:pt x="9070" y="11454"/>
                  </a:cubicBezTo>
                  <a:cubicBezTo>
                    <a:pt x="9108" y="11500"/>
                    <a:pt x="9146" y="11545"/>
                    <a:pt x="9184" y="11591"/>
                  </a:cubicBezTo>
                  <a:cubicBezTo>
                    <a:pt x="9267" y="11675"/>
                    <a:pt x="9344" y="11758"/>
                    <a:pt x="9420" y="11842"/>
                  </a:cubicBezTo>
                  <a:cubicBezTo>
                    <a:pt x="9450" y="11873"/>
                    <a:pt x="9481" y="11903"/>
                    <a:pt x="9519" y="11941"/>
                  </a:cubicBezTo>
                  <a:cubicBezTo>
                    <a:pt x="9587" y="12010"/>
                    <a:pt x="9656" y="12078"/>
                    <a:pt x="9724" y="12146"/>
                  </a:cubicBezTo>
                  <a:lnTo>
                    <a:pt x="9792" y="12215"/>
                  </a:lnTo>
                  <a:lnTo>
                    <a:pt x="9815" y="12238"/>
                  </a:lnTo>
                  <a:cubicBezTo>
                    <a:pt x="9914" y="12321"/>
                    <a:pt x="10005" y="12413"/>
                    <a:pt x="10104" y="12496"/>
                  </a:cubicBezTo>
                  <a:cubicBezTo>
                    <a:pt x="10264" y="12641"/>
                    <a:pt x="10432" y="12778"/>
                    <a:pt x="10599" y="12907"/>
                  </a:cubicBezTo>
                  <a:cubicBezTo>
                    <a:pt x="10660" y="12953"/>
                    <a:pt x="10728" y="12999"/>
                    <a:pt x="10789" y="13044"/>
                  </a:cubicBezTo>
                  <a:cubicBezTo>
                    <a:pt x="10858" y="13090"/>
                    <a:pt x="10926" y="13135"/>
                    <a:pt x="11002" y="13189"/>
                  </a:cubicBezTo>
                  <a:cubicBezTo>
                    <a:pt x="11306" y="12915"/>
                    <a:pt x="11588" y="12626"/>
                    <a:pt x="11862" y="12321"/>
                  </a:cubicBezTo>
                  <a:cubicBezTo>
                    <a:pt x="12105" y="12048"/>
                    <a:pt x="12372" y="11804"/>
                    <a:pt x="12661" y="11583"/>
                  </a:cubicBezTo>
                  <a:cubicBezTo>
                    <a:pt x="13048" y="11278"/>
                    <a:pt x="13529" y="11112"/>
                    <a:pt x="14020" y="11112"/>
                  </a:cubicBezTo>
                  <a:cubicBezTo>
                    <a:pt x="14031" y="11112"/>
                    <a:pt x="14042" y="11112"/>
                    <a:pt x="14053" y="11112"/>
                  </a:cubicBezTo>
                  <a:cubicBezTo>
                    <a:pt x="14114" y="11127"/>
                    <a:pt x="14167" y="11165"/>
                    <a:pt x="14197" y="11218"/>
                  </a:cubicBezTo>
                  <a:cubicBezTo>
                    <a:pt x="14220" y="11256"/>
                    <a:pt x="14243" y="11294"/>
                    <a:pt x="14266" y="11332"/>
                  </a:cubicBezTo>
                  <a:cubicBezTo>
                    <a:pt x="14266" y="11340"/>
                    <a:pt x="14266" y="11340"/>
                    <a:pt x="14266" y="11348"/>
                  </a:cubicBezTo>
                  <a:cubicBezTo>
                    <a:pt x="14304" y="11431"/>
                    <a:pt x="14342" y="11515"/>
                    <a:pt x="14365" y="11606"/>
                  </a:cubicBezTo>
                  <a:cubicBezTo>
                    <a:pt x="14289" y="11637"/>
                    <a:pt x="14220" y="11667"/>
                    <a:pt x="14152" y="11698"/>
                  </a:cubicBezTo>
                  <a:lnTo>
                    <a:pt x="14076" y="11736"/>
                  </a:lnTo>
                  <a:lnTo>
                    <a:pt x="13946" y="11804"/>
                  </a:lnTo>
                  <a:lnTo>
                    <a:pt x="13870" y="11850"/>
                  </a:lnTo>
                  <a:lnTo>
                    <a:pt x="13749" y="11926"/>
                  </a:lnTo>
                  <a:lnTo>
                    <a:pt x="13680" y="11964"/>
                  </a:lnTo>
                  <a:cubicBezTo>
                    <a:pt x="13635" y="11994"/>
                    <a:pt x="13589" y="12025"/>
                    <a:pt x="13551" y="12048"/>
                  </a:cubicBezTo>
                  <a:lnTo>
                    <a:pt x="13498" y="12086"/>
                  </a:lnTo>
                  <a:cubicBezTo>
                    <a:pt x="13444" y="12124"/>
                    <a:pt x="13399" y="12162"/>
                    <a:pt x="13353" y="12192"/>
                  </a:cubicBezTo>
                  <a:lnTo>
                    <a:pt x="13323" y="12215"/>
                  </a:lnTo>
                  <a:cubicBezTo>
                    <a:pt x="12782" y="12641"/>
                    <a:pt x="12326" y="13166"/>
                    <a:pt x="11984" y="13759"/>
                  </a:cubicBezTo>
                  <a:lnTo>
                    <a:pt x="12174" y="13858"/>
                  </a:lnTo>
                  <a:lnTo>
                    <a:pt x="12212" y="13873"/>
                  </a:lnTo>
                  <a:lnTo>
                    <a:pt x="12364" y="13942"/>
                  </a:lnTo>
                  <a:lnTo>
                    <a:pt x="12402" y="13957"/>
                  </a:lnTo>
                  <a:lnTo>
                    <a:pt x="12585" y="14033"/>
                  </a:lnTo>
                  <a:cubicBezTo>
                    <a:pt x="12881" y="14155"/>
                    <a:pt x="13178" y="14254"/>
                    <a:pt x="13490" y="14338"/>
                  </a:cubicBezTo>
                  <a:lnTo>
                    <a:pt x="13513" y="14338"/>
                  </a:lnTo>
                  <a:cubicBezTo>
                    <a:pt x="13589" y="14360"/>
                    <a:pt x="13665" y="14376"/>
                    <a:pt x="13741" y="14398"/>
                  </a:cubicBezTo>
                  <a:cubicBezTo>
                    <a:pt x="14159" y="14482"/>
                    <a:pt x="14578" y="14528"/>
                    <a:pt x="15004" y="14528"/>
                  </a:cubicBezTo>
                  <a:cubicBezTo>
                    <a:pt x="15156" y="14528"/>
                    <a:pt x="15308" y="14513"/>
                    <a:pt x="15460" y="14497"/>
                  </a:cubicBezTo>
                  <a:lnTo>
                    <a:pt x="15491" y="14497"/>
                  </a:lnTo>
                  <a:cubicBezTo>
                    <a:pt x="15575" y="14482"/>
                    <a:pt x="15651" y="14474"/>
                    <a:pt x="15727" y="14459"/>
                  </a:cubicBezTo>
                  <a:cubicBezTo>
                    <a:pt x="15810" y="14292"/>
                    <a:pt x="15772" y="14010"/>
                    <a:pt x="15727" y="13691"/>
                  </a:cubicBezTo>
                  <a:cubicBezTo>
                    <a:pt x="15711" y="13539"/>
                    <a:pt x="15689" y="13387"/>
                    <a:pt x="15673" y="13227"/>
                  </a:cubicBezTo>
                  <a:cubicBezTo>
                    <a:pt x="15651" y="13014"/>
                    <a:pt x="15666" y="12793"/>
                    <a:pt x="15727" y="12588"/>
                  </a:cubicBezTo>
                  <a:lnTo>
                    <a:pt x="15734" y="12565"/>
                  </a:lnTo>
                  <a:cubicBezTo>
                    <a:pt x="15750" y="12527"/>
                    <a:pt x="15765" y="12496"/>
                    <a:pt x="15780" y="12458"/>
                  </a:cubicBezTo>
                  <a:cubicBezTo>
                    <a:pt x="15795" y="12443"/>
                    <a:pt x="15810" y="12436"/>
                    <a:pt x="15826" y="12428"/>
                  </a:cubicBezTo>
                  <a:lnTo>
                    <a:pt x="15833" y="12428"/>
                  </a:lnTo>
                  <a:cubicBezTo>
                    <a:pt x="15848" y="12420"/>
                    <a:pt x="15864" y="12413"/>
                    <a:pt x="15879" y="12405"/>
                  </a:cubicBezTo>
                  <a:lnTo>
                    <a:pt x="15886" y="12405"/>
                  </a:lnTo>
                  <a:cubicBezTo>
                    <a:pt x="15902" y="12398"/>
                    <a:pt x="15917" y="12398"/>
                    <a:pt x="15932" y="12390"/>
                  </a:cubicBezTo>
                  <a:lnTo>
                    <a:pt x="16061" y="12390"/>
                  </a:lnTo>
                  <a:lnTo>
                    <a:pt x="16107" y="12405"/>
                  </a:lnTo>
                  <a:lnTo>
                    <a:pt x="16115" y="12405"/>
                  </a:lnTo>
                  <a:cubicBezTo>
                    <a:pt x="16130" y="12405"/>
                    <a:pt x="16145" y="12413"/>
                    <a:pt x="16168" y="12420"/>
                  </a:cubicBezTo>
                  <a:lnTo>
                    <a:pt x="16176" y="12420"/>
                  </a:lnTo>
                  <a:cubicBezTo>
                    <a:pt x="16191" y="12420"/>
                    <a:pt x="16206" y="12436"/>
                    <a:pt x="16221" y="12443"/>
                  </a:cubicBezTo>
                  <a:cubicBezTo>
                    <a:pt x="16358" y="12512"/>
                    <a:pt x="16449" y="12641"/>
                    <a:pt x="16488" y="12786"/>
                  </a:cubicBezTo>
                  <a:cubicBezTo>
                    <a:pt x="16503" y="12854"/>
                    <a:pt x="16518" y="12915"/>
                    <a:pt x="16526" y="12983"/>
                  </a:cubicBezTo>
                  <a:cubicBezTo>
                    <a:pt x="16541" y="13052"/>
                    <a:pt x="16556" y="13128"/>
                    <a:pt x="16564" y="13196"/>
                  </a:cubicBezTo>
                  <a:lnTo>
                    <a:pt x="16571" y="13227"/>
                  </a:lnTo>
                  <a:cubicBezTo>
                    <a:pt x="16586" y="13303"/>
                    <a:pt x="16594" y="13371"/>
                    <a:pt x="16602" y="13440"/>
                  </a:cubicBezTo>
                  <a:cubicBezTo>
                    <a:pt x="16640" y="13683"/>
                    <a:pt x="16670" y="13919"/>
                    <a:pt x="16708" y="14147"/>
                  </a:cubicBezTo>
                  <a:cubicBezTo>
                    <a:pt x="16769" y="14125"/>
                    <a:pt x="16830" y="14094"/>
                    <a:pt x="16891" y="14064"/>
                  </a:cubicBezTo>
                  <a:cubicBezTo>
                    <a:pt x="16898" y="14056"/>
                    <a:pt x="16914" y="14048"/>
                    <a:pt x="16921" y="14041"/>
                  </a:cubicBezTo>
                  <a:cubicBezTo>
                    <a:pt x="16974" y="14018"/>
                    <a:pt x="17020" y="13988"/>
                    <a:pt x="17066" y="13957"/>
                  </a:cubicBezTo>
                  <a:lnTo>
                    <a:pt x="17089" y="13950"/>
                  </a:lnTo>
                  <a:cubicBezTo>
                    <a:pt x="17553" y="13676"/>
                    <a:pt x="17941" y="13288"/>
                    <a:pt x="18215" y="12816"/>
                  </a:cubicBezTo>
                  <a:lnTo>
                    <a:pt x="18222" y="12808"/>
                  </a:lnTo>
                  <a:cubicBezTo>
                    <a:pt x="18245" y="12763"/>
                    <a:pt x="18268" y="12717"/>
                    <a:pt x="18291" y="12679"/>
                  </a:cubicBezTo>
                  <a:cubicBezTo>
                    <a:pt x="18359" y="12527"/>
                    <a:pt x="18420" y="12382"/>
                    <a:pt x="18466" y="12223"/>
                  </a:cubicBezTo>
                  <a:cubicBezTo>
                    <a:pt x="18473" y="12200"/>
                    <a:pt x="18488" y="12169"/>
                    <a:pt x="18496" y="12139"/>
                  </a:cubicBezTo>
                  <a:lnTo>
                    <a:pt x="18504" y="12108"/>
                  </a:lnTo>
                  <a:cubicBezTo>
                    <a:pt x="18558" y="12111"/>
                    <a:pt x="18611" y="12112"/>
                    <a:pt x="18665" y="12112"/>
                  </a:cubicBezTo>
                  <a:cubicBezTo>
                    <a:pt x="20115" y="12112"/>
                    <a:pt x="21422" y="11223"/>
                    <a:pt x="21752" y="9704"/>
                  </a:cubicBezTo>
                  <a:lnTo>
                    <a:pt x="21775" y="9621"/>
                  </a:lnTo>
                  <a:cubicBezTo>
                    <a:pt x="21775" y="9613"/>
                    <a:pt x="21775" y="9598"/>
                    <a:pt x="21783" y="9583"/>
                  </a:cubicBezTo>
                  <a:cubicBezTo>
                    <a:pt x="21783" y="9529"/>
                    <a:pt x="21790" y="9476"/>
                    <a:pt x="21798" y="9430"/>
                  </a:cubicBezTo>
                  <a:cubicBezTo>
                    <a:pt x="21806" y="9370"/>
                    <a:pt x="21813" y="9309"/>
                    <a:pt x="21821" y="9255"/>
                  </a:cubicBezTo>
                  <a:lnTo>
                    <a:pt x="21821" y="9210"/>
                  </a:lnTo>
                  <a:cubicBezTo>
                    <a:pt x="21821" y="9164"/>
                    <a:pt x="21821" y="9118"/>
                    <a:pt x="21828" y="9073"/>
                  </a:cubicBezTo>
                  <a:lnTo>
                    <a:pt x="21828" y="9027"/>
                  </a:lnTo>
                  <a:lnTo>
                    <a:pt x="21828" y="8890"/>
                  </a:lnTo>
                  <a:lnTo>
                    <a:pt x="21828" y="8845"/>
                  </a:lnTo>
                  <a:cubicBezTo>
                    <a:pt x="21828" y="8723"/>
                    <a:pt x="21821" y="8601"/>
                    <a:pt x="21806" y="8472"/>
                  </a:cubicBezTo>
                  <a:lnTo>
                    <a:pt x="21806" y="8434"/>
                  </a:lnTo>
                  <a:cubicBezTo>
                    <a:pt x="21806" y="8388"/>
                    <a:pt x="21798" y="8342"/>
                    <a:pt x="21790" y="8289"/>
                  </a:cubicBezTo>
                  <a:cubicBezTo>
                    <a:pt x="21790" y="8274"/>
                    <a:pt x="21783" y="8251"/>
                    <a:pt x="21783" y="8236"/>
                  </a:cubicBezTo>
                  <a:cubicBezTo>
                    <a:pt x="21775" y="8190"/>
                    <a:pt x="21767" y="8137"/>
                    <a:pt x="21760" y="8091"/>
                  </a:cubicBezTo>
                  <a:cubicBezTo>
                    <a:pt x="21760" y="8076"/>
                    <a:pt x="21760" y="8061"/>
                    <a:pt x="21752" y="8046"/>
                  </a:cubicBezTo>
                  <a:cubicBezTo>
                    <a:pt x="21684" y="7635"/>
                    <a:pt x="21570" y="7232"/>
                    <a:pt x="21425" y="6844"/>
                  </a:cubicBezTo>
                  <a:cubicBezTo>
                    <a:pt x="21379" y="6844"/>
                    <a:pt x="21334" y="6859"/>
                    <a:pt x="21288" y="6867"/>
                  </a:cubicBezTo>
                  <a:lnTo>
                    <a:pt x="21281" y="6867"/>
                  </a:lnTo>
                  <a:lnTo>
                    <a:pt x="21182" y="6889"/>
                  </a:lnTo>
                  <a:lnTo>
                    <a:pt x="21128" y="6905"/>
                  </a:lnTo>
                  <a:cubicBezTo>
                    <a:pt x="21098" y="6912"/>
                    <a:pt x="21068" y="6920"/>
                    <a:pt x="21037" y="6927"/>
                  </a:cubicBezTo>
                  <a:lnTo>
                    <a:pt x="20984" y="6943"/>
                  </a:lnTo>
                  <a:lnTo>
                    <a:pt x="20893" y="6981"/>
                  </a:lnTo>
                  <a:lnTo>
                    <a:pt x="20877" y="6988"/>
                  </a:lnTo>
                  <a:cubicBezTo>
                    <a:pt x="20801" y="7019"/>
                    <a:pt x="20725" y="7049"/>
                    <a:pt x="20657" y="7095"/>
                  </a:cubicBezTo>
                  <a:lnTo>
                    <a:pt x="20641" y="7095"/>
                  </a:lnTo>
                  <a:cubicBezTo>
                    <a:pt x="20611" y="7118"/>
                    <a:pt x="20581" y="7133"/>
                    <a:pt x="20550" y="7156"/>
                  </a:cubicBezTo>
                  <a:lnTo>
                    <a:pt x="20512" y="7171"/>
                  </a:lnTo>
                  <a:cubicBezTo>
                    <a:pt x="20482" y="7194"/>
                    <a:pt x="20459" y="7209"/>
                    <a:pt x="20428" y="7232"/>
                  </a:cubicBezTo>
                  <a:lnTo>
                    <a:pt x="20398" y="7247"/>
                  </a:lnTo>
                  <a:lnTo>
                    <a:pt x="20307" y="7315"/>
                  </a:lnTo>
                  <a:cubicBezTo>
                    <a:pt x="20276" y="7346"/>
                    <a:pt x="20238" y="7369"/>
                    <a:pt x="20208" y="7399"/>
                  </a:cubicBezTo>
                  <a:cubicBezTo>
                    <a:pt x="19964" y="7612"/>
                    <a:pt x="19888" y="8008"/>
                    <a:pt x="19744" y="8297"/>
                  </a:cubicBezTo>
                  <a:cubicBezTo>
                    <a:pt x="19736" y="8320"/>
                    <a:pt x="19721" y="8342"/>
                    <a:pt x="19713" y="8358"/>
                  </a:cubicBezTo>
                  <a:cubicBezTo>
                    <a:pt x="19706" y="8373"/>
                    <a:pt x="19698" y="8388"/>
                    <a:pt x="19690" y="8396"/>
                  </a:cubicBezTo>
                  <a:lnTo>
                    <a:pt x="19683" y="8411"/>
                  </a:lnTo>
                  <a:cubicBezTo>
                    <a:pt x="19668" y="8426"/>
                    <a:pt x="19660" y="8441"/>
                    <a:pt x="19645" y="8457"/>
                  </a:cubicBezTo>
                  <a:lnTo>
                    <a:pt x="19645" y="8464"/>
                  </a:lnTo>
                  <a:cubicBezTo>
                    <a:pt x="19630" y="8479"/>
                    <a:pt x="19614" y="8495"/>
                    <a:pt x="19599" y="8510"/>
                  </a:cubicBezTo>
                  <a:cubicBezTo>
                    <a:pt x="19510" y="8605"/>
                    <a:pt x="19396" y="8663"/>
                    <a:pt x="19236" y="8663"/>
                  </a:cubicBezTo>
                  <a:cubicBezTo>
                    <a:pt x="19178" y="8663"/>
                    <a:pt x="19114" y="8655"/>
                    <a:pt x="19044" y="8639"/>
                  </a:cubicBezTo>
                  <a:cubicBezTo>
                    <a:pt x="18914" y="8555"/>
                    <a:pt x="18823" y="8426"/>
                    <a:pt x="18800" y="8274"/>
                  </a:cubicBezTo>
                  <a:cubicBezTo>
                    <a:pt x="18785" y="8198"/>
                    <a:pt x="18778" y="8122"/>
                    <a:pt x="18778" y="8046"/>
                  </a:cubicBezTo>
                  <a:lnTo>
                    <a:pt x="18778" y="8031"/>
                  </a:lnTo>
                  <a:lnTo>
                    <a:pt x="18778" y="7977"/>
                  </a:lnTo>
                  <a:lnTo>
                    <a:pt x="18778" y="7947"/>
                  </a:lnTo>
                  <a:lnTo>
                    <a:pt x="18778" y="7909"/>
                  </a:lnTo>
                  <a:lnTo>
                    <a:pt x="18778" y="7871"/>
                  </a:lnTo>
                  <a:cubicBezTo>
                    <a:pt x="18778" y="7863"/>
                    <a:pt x="18778" y="7856"/>
                    <a:pt x="18778" y="7848"/>
                  </a:cubicBezTo>
                  <a:lnTo>
                    <a:pt x="18785" y="7795"/>
                  </a:lnTo>
                  <a:cubicBezTo>
                    <a:pt x="18785" y="7757"/>
                    <a:pt x="18793" y="7719"/>
                    <a:pt x="18800" y="7681"/>
                  </a:cubicBezTo>
                  <a:cubicBezTo>
                    <a:pt x="18823" y="7643"/>
                    <a:pt x="18854" y="7604"/>
                    <a:pt x="18876" y="7566"/>
                  </a:cubicBezTo>
                  <a:cubicBezTo>
                    <a:pt x="18899" y="7551"/>
                    <a:pt x="18914" y="7528"/>
                    <a:pt x="18930" y="7506"/>
                  </a:cubicBezTo>
                  <a:lnTo>
                    <a:pt x="18953" y="7483"/>
                  </a:lnTo>
                  <a:cubicBezTo>
                    <a:pt x="19097" y="7331"/>
                    <a:pt x="19280" y="7201"/>
                    <a:pt x="19477" y="7110"/>
                  </a:cubicBezTo>
                  <a:cubicBezTo>
                    <a:pt x="19827" y="6943"/>
                    <a:pt x="20223" y="6844"/>
                    <a:pt x="20596" y="6714"/>
                  </a:cubicBezTo>
                  <a:cubicBezTo>
                    <a:pt x="20824" y="6638"/>
                    <a:pt x="21030" y="6532"/>
                    <a:pt x="21227" y="6395"/>
                  </a:cubicBezTo>
                  <a:cubicBezTo>
                    <a:pt x="20893" y="5664"/>
                    <a:pt x="20459" y="4987"/>
                    <a:pt x="19949" y="4371"/>
                  </a:cubicBezTo>
                  <a:cubicBezTo>
                    <a:pt x="19934" y="4356"/>
                    <a:pt x="19926" y="4341"/>
                    <a:pt x="19911" y="4325"/>
                  </a:cubicBezTo>
                  <a:lnTo>
                    <a:pt x="19805" y="4196"/>
                  </a:lnTo>
                  <a:lnTo>
                    <a:pt x="19736" y="4112"/>
                  </a:lnTo>
                  <a:lnTo>
                    <a:pt x="19630" y="3998"/>
                  </a:lnTo>
                  <a:cubicBezTo>
                    <a:pt x="19607" y="3975"/>
                    <a:pt x="19576" y="3945"/>
                    <a:pt x="19554" y="3915"/>
                  </a:cubicBezTo>
                  <a:lnTo>
                    <a:pt x="19455" y="3808"/>
                  </a:lnTo>
                  <a:lnTo>
                    <a:pt x="19371" y="3717"/>
                  </a:lnTo>
                  <a:lnTo>
                    <a:pt x="19264" y="3610"/>
                  </a:lnTo>
                  <a:cubicBezTo>
                    <a:pt x="19242" y="3595"/>
                    <a:pt x="19219" y="3572"/>
                    <a:pt x="19204" y="3549"/>
                  </a:cubicBezTo>
                  <a:cubicBezTo>
                    <a:pt x="18953" y="3306"/>
                    <a:pt x="18694" y="3070"/>
                    <a:pt x="18420" y="2857"/>
                  </a:cubicBezTo>
                  <a:lnTo>
                    <a:pt x="18298" y="2758"/>
                  </a:lnTo>
                  <a:cubicBezTo>
                    <a:pt x="17781" y="2355"/>
                    <a:pt x="17233" y="1997"/>
                    <a:pt x="16662" y="1678"/>
                  </a:cubicBezTo>
                  <a:lnTo>
                    <a:pt x="16617" y="1655"/>
                  </a:lnTo>
                  <a:lnTo>
                    <a:pt x="16427" y="1556"/>
                  </a:lnTo>
                  <a:lnTo>
                    <a:pt x="16351" y="1510"/>
                  </a:lnTo>
                  <a:cubicBezTo>
                    <a:pt x="16282" y="1480"/>
                    <a:pt x="16214" y="1442"/>
                    <a:pt x="16145" y="1412"/>
                  </a:cubicBezTo>
                  <a:lnTo>
                    <a:pt x="16077" y="1381"/>
                  </a:lnTo>
                  <a:cubicBezTo>
                    <a:pt x="16001" y="1343"/>
                    <a:pt x="15925" y="1305"/>
                    <a:pt x="15848" y="1267"/>
                  </a:cubicBezTo>
                  <a:lnTo>
                    <a:pt x="15810" y="1252"/>
                  </a:lnTo>
                  <a:cubicBezTo>
                    <a:pt x="15377" y="1054"/>
                    <a:pt x="14928" y="879"/>
                    <a:pt x="14479" y="727"/>
                  </a:cubicBezTo>
                  <a:lnTo>
                    <a:pt x="14479" y="727"/>
                  </a:lnTo>
                  <a:cubicBezTo>
                    <a:pt x="14487" y="1488"/>
                    <a:pt x="14715" y="2370"/>
                    <a:pt x="14844" y="3215"/>
                  </a:cubicBezTo>
                  <a:cubicBezTo>
                    <a:pt x="14867" y="3359"/>
                    <a:pt x="14882" y="3504"/>
                    <a:pt x="14897" y="3641"/>
                  </a:cubicBezTo>
                  <a:cubicBezTo>
                    <a:pt x="14913" y="3778"/>
                    <a:pt x="14920" y="3915"/>
                    <a:pt x="14920" y="4044"/>
                  </a:cubicBezTo>
                  <a:lnTo>
                    <a:pt x="14920" y="4052"/>
                  </a:lnTo>
                  <a:cubicBezTo>
                    <a:pt x="14928" y="4204"/>
                    <a:pt x="14920" y="4356"/>
                    <a:pt x="14913" y="4508"/>
                  </a:cubicBezTo>
                  <a:cubicBezTo>
                    <a:pt x="14905" y="4538"/>
                    <a:pt x="14897" y="4569"/>
                    <a:pt x="14890" y="4599"/>
                  </a:cubicBezTo>
                  <a:lnTo>
                    <a:pt x="14890" y="4607"/>
                  </a:lnTo>
                  <a:cubicBezTo>
                    <a:pt x="14882" y="4630"/>
                    <a:pt x="14875" y="4653"/>
                    <a:pt x="14859" y="4675"/>
                  </a:cubicBezTo>
                  <a:lnTo>
                    <a:pt x="14852" y="4683"/>
                  </a:lnTo>
                  <a:cubicBezTo>
                    <a:pt x="14837" y="4706"/>
                    <a:pt x="14829" y="4721"/>
                    <a:pt x="14814" y="4736"/>
                  </a:cubicBezTo>
                  <a:lnTo>
                    <a:pt x="14799" y="4751"/>
                  </a:lnTo>
                  <a:cubicBezTo>
                    <a:pt x="14783" y="4759"/>
                    <a:pt x="14768" y="4774"/>
                    <a:pt x="14760" y="4782"/>
                  </a:cubicBezTo>
                  <a:lnTo>
                    <a:pt x="14738" y="4797"/>
                  </a:lnTo>
                  <a:lnTo>
                    <a:pt x="14715" y="4812"/>
                  </a:lnTo>
                  <a:cubicBezTo>
                    <a:pt x="14654" y="4843"/>
                    <a:pt x="14593" y="4858"/>
                    <a:pt x="14525" y="4866"/>
                  </a:cubicBezTo>
                  <a:cubicBezTo>
                    <a:pt x="14499" y="4868"/>
                    <a:pt x="14474" y="4869"/>
                    <a:pt x="14449" y="4869"/>
                  </a:cubicBezTo>
                  <a:cubicBezTo>
                    <a:pt x="14209" y="4869"/>
                    <a:pt x="13974" y="4771"/>
                    <a:pt x="13802" y="4592"/>
                  </a:cubicBezTo>
                  <a:cubicBezTo>
                    <a:pt x="13756" y="4538"/>
                    <a:pt x="13711" y="4485"/>
                    <a:pt x="13673" y="4424"/>
                  </a:cubicBezTo>
                  <a:lnTo>
                    <a:pt x="13665" y="4409"/>
                  </a:lnTo>
                  <a:cubicBezTo>
                    <a:pt x="13300" y="3679"/>
                    <a:pt x="13262" y="2994"/>
                    <a:pt x="13224" y="2317"/>
                  </a:cubicBezTo>
                  <a:cubicBezTo>
                    <a:pt x="13208" y="2066"/>
                    <a:pt x="13186" y="1815"/>
                    <a:pt x="13155" y="1556"/>
                  </a:cubicBezTo>
                  <a:cubicBezTo>
                    <a:pt x="13117" y="1282"/>
                    <a:pt x="13056" y="1008"/>
                    <a:pt x="12965" y="742"/>
                  </a:cubicBezTo>
                  <a:cubicBezTo>
                    <a:pt x="12935" y="674"/>
                    <a:pt x="12912" y="605"/>
                    <a:pt x="12881" y="537"/>
                  </a:cubicBezTo>
                  <a:cubicBezTo>
                    <a:pt x="12858" y="491"/>
                    <a:pt x="12843" y="445"/>
                    <a:pt x="12820" y="407"/>
                  </a:cubicBezTo>
                  <a:cubicBezTo>
                    <a:pt x="12798" y="362"/>
                    <a:pt x="12775" y="316"/>
                    <a:pt x="12752" y="270"/>
                  </a:cubicBezTo>
                  <a:cubicBezTo>
                    <a:pt x="12623" y="248"/>
                    <a:pt x="12501" y="225"/>
                    <a:pt x="12372" y="202"/>
                  </a:cubicBezTo>
                  <a:lnTo>
                    <a:pt x="12235" y="179"/>
                  </a:lnTo>
                  <a:lnTo>
                    <a:pt x="11984" y="141"/>
                  </a:lnTo>
                  <a:lnTo>
                    <a:pt x="11717" y="111"/>
                  </a:lnTo>
                  <a:lnTo>
                    <a:pt x="11573" y="88"/>
                  </a:lnTo>
                  <a:cubicBezTo>
                    <a:pt x="11383" y="73"/>
                    <a:pt x="11185" y="50"/>
                    <a:pt x="10995" y="35"/>
                  </a:cubicBezTo>
                  <a:cubicBezTo>
                    <a:pt x="10631" y="12"/>
                    <a:pt x="10270" y="1"/>
                    <a:pt x="9909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9"/>
            <p:cNvSpPr/>
            <p:nvPr/>
          </p:nvSpPr>
          <p:spPr>
            <a:xfrm>
              <a:off x="1220580" y="4586865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rgbClr val="516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9"/>
            <p:cNvSpPr/>
            <p:nvPr/>
          </p:nvSpPr>
          <p:spPr>
            <a:xfrm>
              <a:off x="1220580" y="4586865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9"/>
            <p:cNvSpPr/>
            <p:nvPr/>
          </p:nvSpPr>
          <p:spPr>
            <a:xfrm>
              <a:off x="1372220" y="4632969"/>
              <a:ext cx="109351" cy="65974"/>
            </a:xfrm>
            <a:custGeom>
              <a:avLst/>
              <a:gdLst/>
              <a:ahLst/>
              <a:cxnLst/>
              <a:rect l="l" t="t" r="r" b="b"/>
              <a:pathLst>
                <a:path w="1805" h="1089" extrusionOk="0">
                  <a:moveTo>
                    <a:pt x="1469" y="0"/>
                  </a:moveTo>
                  <a:cubicBezTo>
                    <a:pt x="960" y="244"/>
                    <a:pt x="473" y="518"/>
                    <a:pt x="1" y="830"/>
                  </a:cubicBezTo>
                  <a:cubicBezTo>
                    <a:pt x="85" y="913"/>
                    <a:pt x="161" y="1005"/>
                    <a:pt x="244" y="1088"/>
                  </a:cubicBezTo>
                  <a:cubicBezTo>
                    <a:pt x="747" y="746"/>
                    <a:pt x="1264" y="411"/>
                    <a:pt x="1804" y="99"/>
                  </a:cubicBezTo>
                  <a:cubicBezTo>
                    <a:pt x="1698" y="69"/>
                    <a:pt x="1583" y="31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9"/>
            <p:cNvSpPr/>
            <p:nvPr/>
          </p:nvSpPr>
          <p:spPr>
            <a:xfrm>
              <a:off x="1410024" y="4654598"/>
              <a:ext cx="163270" cy="101476"/>
            </a:xfrm>
            <a:custGeom>
              <a:avLst/>
              <a:gdLst/>
              <a:ahLst/>
              <a:cxnLst/>
              <a:rect l="l" t="t" r="r" b="b"/>
              <a:pathLst>
                <a:path w="2695" h="1675" extrusionOk="0">
                  <a:moveTo>
                    <a:pt x="1941" y="1"/>
                  </a:moveTo>
                  <a:cubicBezTo>
                    <a:pt x="1271" y="351"/>
                    <a:pt x="625" y="739"/>
                    <a:pt x="1" y="1157"/>
                  </a:cubicBezTo>
                  <a:cubicBezTo>
                    <a:pt x="153" y="1332"/>
                    <a:pt x="290" y="1507"/>
                    <a:pt x="434" y="1675"/>
                  </a:cubicBezTo>
                  <a:cubicBezTo>
                    <a:pt x="1150" y="1180"/>
                    <a:pt x="1880" y="678"/>
                    <a:pt x="2694" y="275"/>
                  </a:cubicBezTo>
                  <a:cubicBezTo>
                    <a:pt x="2443" y="183"/>
                    <a:pt x="2192" y="85"/>
                    <a:pt x="1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9"/>
            <p:cNvSpPr/>
            <p:nvPr/>
          </p:nvSpPr>
          <p:spPr>
            <a:xfrm>
              <a:off x="1456613" y="4689191"/>
              <a:ext cx="195924" cy="110684"/>
            </a:xfrm>
            <a:custGeom>
              <a:avLst/>
              <a:gdLst/>
              <a:ahLst/>
              <a:cxnLst/>
              <a:rect l="l" t="t" r="r" b="b"/>
              <a:pathLst>
                <a:path w="3234" h="1827" extrusionOk="0">
                  <a:moveTo>
                    <a:pt x="2640" y="0"/>
                  </a:moveTo>
                  <a:cubicBezTo>
                    <a:pt x="1666" y="411"/>
                    <a:pt x="837" y="989"/>
                    <a:pt x="0" y="1552"/>
                  </a:cubicBezTo>
                  <a:cubicBezTo>
                    <a:pt x="69" y="1644"/>
                    <a:pt x="137" y="1735"/>
                    <a:pt x="206" y="1826"/>
                  </a:cubicBezTo>
                  <a:cubicBezTo>
                    <a:pt x="213" y="1811"/>
                    <a:pt x="228" y="1796"/>
                    <a:pt x="236" y="1796"/>
                  </a:cubicBezTo>
                  <a:cubicBezTo>
                    <a:pt x="1141" y="1225"/>
                    <a:pt x="2108" y="624"/>
                    <a:pt x="3234" y="267"/>
                  </a:cubicBezTo>
                  <a:cubicBezTo>
                    <a:pt x="3036" y="175"/>
                    <a:pt x="2838" y="84"/>
                    <a:pt x="2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9"/>
            <p:cNvSpPr/>
            <p:nvPr/>
          </p:nvSpPr>
          <p:spPr>
            <a:xfrm>
              <a:off x="1487026" y="4727419"/>
              <a:ext cx="265533" cy="107958"/>
            </a:xfrm>
            <a:custGeom>
              <a:avLst/>
              <a:gdLst/>
              <a:ahLst/>
              <a:cxnLst/>
              <a:rect l="l" t="t" r="r" b="b"/>
              <a:pathLst>
                <a:path w="4383" h="1782" extrusionOk="0">
                  <a:moveTo>
                    <a:pt x="3500" y="1"/>
                  </a:moveTo>
                  <a:cubicBezTo>
                    <a:pt x="2230" y="298"/>
                    <a:pt x="1157" y="937"/>
                    <a:pt x="175" y="1545"/>
                  </a:cubicBezTo>
                  <a:cubicBezTo>
                    <a:pt x="122" y="1576"/>
                    <a:pt x="61" y="1591"/>
                    <a:pt x="0" y="1591"/>
                  </a:cubicBezTo>
                  <a:lnTo>
                    <a:pt x="137" y="1781"/>
                  </a:lnTo>
                  <a:cubicBezTo>
                    <a:pt x="899" y="1618"/>
                    <a:pt x="1876" y="879"/>
                    <a:pt x="2406" y="879"/>
                  </a:cubicBezTo>
                  <a:cubicBezTo>
                    <a:pt x="2543" y="879"/>
                    <a:pt x="2651" y="929"/>
                    <a:pt x="2716" y="1051"/>
                  </a:cubicBezTo>
                  <a:cubicBezTo>
                    <a:pt x="3257" y="838"/>
                    <a:pt x="3812" y="648"/>
                    <a:pt x="4383" y="465"/>
                  </a:cubicBezTo>
                  <a:cubicBezTo>
                    <a:pt x="4086" y="305"/>
                    <a:pt x="3797" y="145"/>
                    <a:pt x="3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9"/>
            <p:cNvSpPr/>
            <p:nvPr/>
          </p:nvSpPr>
          <p:spPr>
            <a:xfrm>
              <a:off x="1557060" y="4826533"/>
              <a:ext cx="330114" cy="138795"/>
            </a:xfrm>
            <a:custGeom>
              <a:avLst/>
              <a:gdLst/>
              <a:ahLst/>
              <a:cxnLst/>
              <a:rect l="l" t="t" r="r" b="b"/>
              <a:pathLst>
                <a:path w="5449" h="2291" extrusionOk="0">
                  <a:moveTo>
                    <a:pt x="5136" y="1"/>
                  </a:moveTo>
                  <a:cubicBezTo>
                    <a:pt x="4703" y="92"/>
                    <a:pt x="4277" y="191"/>
                    <a:pt x="3858" y="297"/>
                  </a:cubicBezTo>
                  <a:cubicBezTo>
                    <a:pt x="2466" y="632"/>
                    <a:pt x="1134" y="1012"/>
                    <a:pt x="1" y="1674"/>
                  </a:cubicBezTo>
                  <a:cubicBezTo>
                    <a:pt x="138" y="1880"/>
                    <a:pt x="267" y="2085"/>
                    <a:pt x="396" y="2291"/>
                  </a:cubicBezTo>
                  <a:cubicBezTo>
                    <a:pt x="1796" y="1271"/>
                    <a:pt x="3516" y="556"/>
                    <a:pt x="5448" y="214"/>
                  </a:cubicBezTo>
                  <a:cubicBezTo>
                    <a:pt x="5342" y="138"/>
                    <a:pt x="5235" y="69"/>
                    <a:pt x="5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9"/>
            <p:cNvSpPr/>
            <p:nvPr/>
          </p:nvSpPr>
          <p:spPr>
            <a:xfrm>
              <a:off x="1848405" y="4930252"/>
              <a:ext cx="174235" cy="33260"/>
            </a:xfrm>
            <a:custGeom>
              <a:avLst/>
              <a:gdLst/>
              <a:ahLst/>
              <a:cxnLst/>
              <a:rect l="l" t="t" r="r" b="b"/>
              <a:pathLst>
                <a:path w="2876" h="549" extrusionOk="0">
                  <a:moveTo>
                    <a:pt x="2625" y="0"/>
                  </a:moveTo>
                  <a:cubicBezTo>
                    <a:pt x="2009" y="54"/>
                    <a:pt x="1408" y="145"/>
                    <a:pt x="807" y="259"/>
                  </a:cubicBezTo>
                  <a:cubicBezTo>
                    <a:pt x="533" y="312"/>
                    <a:pt x="266" y="366"/>
                    <a:pt x="0" y="426"/>
                  </a:cubicBezTo>
                  <a:cubicBezTo>
                    <a:pt x="85" y="420"/>
                    <a:pt x="170" y="416"/>
                    <a:pt x="255" y="416"/>
                  </a:cubicBezTo>
                  <a:cubicBezTo>
                    <a:pt x="376" y="416"/>
                    <a:pt x="496" y="424"/>
                    <a:pt x="616" y="442"/>
                  </a:cubicBezTo>
                  <a:cubicBezTo>
                    <a:pt x="700" y="465"/>
                    <a:pt x="784" y="495"/>
                    <a:pt x="860" y="548"/>
                  </a:cubicBezTo>
                  <a:cubicBezTo>
                    <a:pt x="1438" y="434"/>
                    <a:pt x="2031" y="328"/>
                    <a:pt x="2625" y="244"/>
                  </a:cubicBezTo>
                  <a:lnTo>
                    <a:pt x="2876" y="213"/>
                  </a:lnTo>
                  <a:lnTo>
                    <a:pt x="2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9"/>
            <p:cNvSpPr/>
            <p:nvPr/>
          </p:nvSpPr>
          <p:spPr>
            <a:xfrm>
              <a:off x="1625761" y="4968056"/>
              <a:ext cx="171024" cy="83907"/>
            </a:xfrm>
            <a:custGeom>
              <a:avLst/>
              <a:gdLst/>
              <a:ahLst/>
              <a:cxnLst/>
              <a:rect l="l" t="t" r="r" b="b"/>
              <a:pathLst>
                <a:path w="2823" h="1385" extrusionOk="0">
                  <a:moveTo>
                    <a:pt x="2823" y="0"/>
                  </a:moveTo>
                  <a:lnTo>
                    <a:pt x="2823" y="0"/>
                  </a:lnTo>
                  <a:cubicBezTo>
                    <a:pt x="1842" y="236"/>
                    <a:pt x="891" y="594"/>
                    <a:pt x="0" y="1073"/>
                  </a:cubicBezTo>
                  <a:lnTo>
                    <a:pt x="213" y="1385"/>
                  </a:lnTo>
                  <a:cubicBezTo>
                    <a:pt x="647" y="1119"/>
                    <a:pt x="1111" y="898"/>
                    <a:pt x="1583" y="715"/>
                  </a:cubicBezTo>
                  <a:cubicBezTo>
                    <a:pt x="1978" y="449"/>
                    <a:pt x="2374" y="175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9"/>
            <p:cNvSpPr/>
            <p:nvPr/>
          </p:nvSpPr>
          <p:spPr>
            <a:xfrm>
              <a:off x="1599044" y="4868033"/>
              <a:ext cx="369674" cy="138310"/>
            </a:xfrm>
            <a:custGeom>
              <a:avLst/>
              <a:gdLst/>
              <a:ahLst/>
              <a:cxnLst/>
              <a:rect l="l" t="t" r="r" b="b"/>
              <a:pathLst>
                <a:path w="6102" h="2283" extrusionOk="0">
                  <a:moveTo>
                    <a:pt x="5417" y="0"/>
                  </a:moveTo>
                  <a:cubicBezTo>
                    <a:pt x="3340" y="289"/>
                    <a:pt x="1491" y="997"/>
                    <a:pt x="0" y="2062"/>
                  </a:cubicBezTo>
                  <a:lnTo>
                    <a:pt x="145" y="2283"/>
                  </a:lnTo>
                  <a:cubicBezTo>
                    <a:pt x="1529" y="1492"/>
                    <a:pt x="3173" y="1050"/>
                    <a:pt x="4869" y="723"/>
                  </a:cubicBezTo>
                  <a:cubicBezTo>
                    <a:pt x="5272" y="647"/>
                    <a:pt x="5683" y="571"/>
                    <a:pt x="6102" y="518"/>
                  </a:cubicBezTo>
                  <a:cubicBezTo>
                    <a:pt x="5874" y="343"/>
                    <a:pt x="5645" y="168"/>
                    <a:pt x="5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9"/>
            <p:cNvSpPr/>
            <p:nvPr/>
          </p:nvSpPr>
          <p:spPr>
            <a:xfrm>
              <a:off x="1929950" y="4974053"/>
              <a:ext cx="163694" cy="33199"/>
            </a:xfrm>
            <a:custGeom>
              <a:avLst/>
              <a:gdLst/>
              <a:ahLst/>
              <a:cxnLst/>
              <a:rect l="l" t="t" r="r" b="b"/>
              <a:pathLst>
                <a:path w="2702" h="548" extrusionOk="0">
                  <a:moveTo>
                    <a:pt x="2123" y="0"/>
                  </a:moveTo>
                  <a:cubicBezTo>
                    <a:pt x="2002" y="15"/>
                    <a:pt x="1880" y="31"/>
                    <a:pt x="1758" y="38"/>
                  </a:cubicBezTo>
                  <a:cubicBezTo>
                    <a:pt x="1157" y="114"/>
                    <a:pt x="579" y="206"/>
                    <a:pt x="1" y="304"/>
                  </a:cubicBezTo>
                  <a:cubicBezTo>
                    <a:pt x="46" y="381"/>
                    <a:pt x="84" y="464"/>
                    <a:pt x="115" y="548"/>
                  </a:cubicBezTo>
                  <a:cubicBezTo>
                    <a:pt x="596" y="497"/>
                    <a:pt x="1080" y="472"/>
                    <a:pt x="1563" y="472"/>
                  </a:cubicBezTo>
                  <a:cubicBezTo>
                    <a:pt x="1943" y="472"/>
                    <a:pt x="2323" y="487"/>
                    <a:pt x="2702" y="518"/>
                  </a:cubicBezTo>
                  <a:cubicBezTo>
                    <a:pt x="2511" y="343"/>
                    <a:pt x="2321" y="168"/>
                    <a:pt x="2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9"/>
            <p:cNvSpPr/>
            <p:nvPr/>
          </p:nvSpPr>
          <p:spPr>
            <a:xfrm>
              <a:off x="1660779" y="5040877"/>
              <a:ext cx="116682" cy="49375"/>
            </a:xfrm>
            <a:custGeom>
              <a:avLst/>
              <a:gdLst/>
              <a:ahLst/>
              <a:cxnLst/>
              <a:rect l="l" t="t" r="r" b="b"/>
              <a:pathLst>
                <a:path w="1926" h="815" extrusionOk="0">
                  <a:moveTo>
                    <a:pt x="1925" y="0"/>
                  </a:moveTo>
                  <a:lnTo>
                    <a:pt x="1925" y="0"/>
                  </a:lnTo>
                  <a:cubicBezTo>
                    <a:pt x="1165" y="84"/>
                    <a:pt x="465" y="289"/>
                    <a:pt x="1" y="708"/>
                  </a:cubicBezTo>
                  <a:lnTo>
                    <a:pt x="77" y="814"/>
                  </a:lnTo>
                  <a:cubicBezTo>
                    <a:pt x="670" y="487"/>
                    <a:pt x="1286" y="213"/>
                    <a:pt x="1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9"/>
            <p:cNvSpPr/>
            <p:nvPr/>
          </p:nvSpPr>
          <p:spPr>
            <a:xfrm>
              <a:off x="2071473" y="5037666"/>
              <a:ext cx="79787" cy="23082"/>
            </a:xfrm>
            <a:custGeom>
              <a:avLst/>
              <a:gdLst/>
              <a:ahLst/>
              <a:cxnLst/>
              <a:rect l="l" t="t" r="r" b="b"/>
              <a:pathLst>
                <a:path w="1317" h="381" extrusionOk="0">
                  <a:moveTo>
                    <a:pt x="0" y="0"/>
                  </a:moveTo>
                  <a:lnTo>
                    <a:pt x="46" y="15"/>
                  </a:lnTo>
                  <a:cubicBezTo>
                    <a:pt x="92" y="46"/>
                    <a:pt x="130" y="91"/>
                    <a:pt x="160" y="137"/>
                  </a:cubicBezTo>
                  <a:lnTo>
                    <a:pt x="198" y="205"/>
                  </a:lnTo>
                  <a:cubicBezTo>
                    <a:pt x="213" y="236"/>
                    <a:pt x="221" y="274"/>
                    <a:pt x="221" y="312"/>
                  </a:cubicBezTo>
                  <a:cubicBezTo>
                    <a:pt x="221" y="327"/>
                    <a:pt x="221" y="342"/>
                    <a:pt x="221" y="358"/>
                  </a:cubicBezTo>
                  <a:cubicBezTo>
                    <a:pt x="310" y="356"/>
                    <a:pt x="400" y="355"/>
                    <a:pt x="491" y="355"/>
                  </a:cubicBezTo>
                  <a:cubicBezTo>
                    <a:pt x="762" y="355"/>
                    <a:pt x="1037" y="363"/>
                    <a:pt x="1317" y="380"/>
                  </a:cubicBezTo>
                  <a:lnTo>
                    <a:pt x="1027" y="91"/>
                  </a:lnTo>
                  <a:cubicBezTo>
                    <a:pt x="685" y="46"/>
                    <a:pt x="343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9"/>
            <p:cNvSpPr/>
            <p:nvPr/>
          </p:nvSpPr>
          <p:spPr>
            <a:xfrm>
              <a:off x="1967270" y="5155197"/>
              <a:ext cx="220884" cy="104202"/>
            </a:xfrm>
            <a:custGeom>
              <a:avLst/>
              <a:gdLst/>
              <a:ahLst/>
              <a:cxnLst/>
              <a:rect l="l" t="t" r="r" b="b"/>
              <a:pathLst>
                <a:path w="3646" h="1720" extrusionOk="0">
                  <a:moveTo>
                    <a:pt x="3645" y="0"/>
                  </a:moveTo>
                  <a:cubicBezTo>
                    <a:pt x="2960" y="46"/>
                    <a:pt x="2283" y="122"/>
                    <a:pt x="1614" y="236"/>
                  </a:cubicBezTo>
                  <a:lnTo>
                    <a:pt x="1386" y="274"/>
                  </a:lnTo>
                  <a:cubicBezTo>
                    <a:pt x="1454" y="396"/>
                    <a:pt x="1507" y="517"/>
                    <a:pt x="1545" y="654"/>
                  </a:cubicBezTo>
                  <a:cubicBezTo>
                    <a:pt x="967" y="905"/>
                    <a:pt x="442" y="1271"/>
                    <a:pt x="1" y="1720"/>
                  </a:cubicBezTo>
                  <a:cubicBezTo>
                    <a:pt x="343" y="1484"/>
                    <a:pt x="701" y="1263"/>
                    <a:pt x="1066" y="1073"/>
                  </a:cubicBezTo>
                  <a:cubicBezTo>
                    <a:pt x="1888" y="624"/>
                    <a:pt x="2747" y="266"/>
                    <a:pt x="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9"/>
            <p:cNvSpPr/>
            <p:nvPr/>
          </p:nvSpPr>
          <p:spPr>
            <a:xfrm>
              <a:off x="1809692" y="5193426"/>
              <a:ext cx="148427" cy="97780"/>
            </a:xfrm>
            <a:custGeom>
              <a:avLst/>
              <a:gdLst/>
              <a:ahLst/>
              <a:cxnLst/>
              <a:rect l="l" t="t" r="r" b="b"/>
              <a:pathLst>
                <a:path w="2450" h="1614" extrusionOk="0">
                  <a:moveTo>
                    <a:pt x="2450" y="1"/>
                  </a:moveTo>
                  <a:lnTo>
                    <a:pt x="2450" y="1"/>
                  </a:lnTo>
                  <a:cubicBezTo>
                    <a:pt x="1598" y="252"/>
                    <a:pt x="776" y="594"/>
                    <a:pt x="0" y="1012"/>
                  </a:cubicBezTo>
                  <a:cubicBezTo>
                    <a:pt x="251" y="1225"/>
                    <a:pt x="517" y="1431"/>
                    <a:pt x="784" y="1613"/>
                  </a:cubicBezTo>
                  <a:cubicBezTo>
                    <a:pt x="1354" y="1111"/>
                    <a:pt x="1841" y="449"/>
                    <a:pt x="2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9"/>
            <p:cNvSpPr/>
            <p:nvPr/>
          </p:nvSpPr>
          <p:spPr>
            <a:xfrm>
              <a:off x="1927648" y="5178219"/>
              <a:ext cx="372946" cy="164118"/>
            </a:xfrm>
            <a:custGeom>
              <a:avLst/>
              <a:gdLst/>
              <a:ahLst/>
              <a:cxnLst/>
              <a:rect l="l" t="t" r="r" b="b"/>
              <a:pathLst>
                <a:path w="6156" h="2709" extrusionOk="0">
                  <a:moveTo>
                    <a:pt x="5509" y="1"/>
                  </a:moveTo>
                  <a:cubicBezTo>
                    <a:pt x="4238" y="153"/>
                    <a:pt x="3090" y="647"/>
                    <a:pt x="2040" y="1172"/>
                  </a:cubicBezTo>
                  <a:cubicBezTo>
                    <a:pt x="1302" y="1537"/>
                    <a:pt x="617" y="1994"/>
                    <a:pt x="1" y="2526"/>
                  </a:cubicBezTo>
                  <a:cubicBezTo>
                    <a:pt x="138" y="2595"/>
                    <a:pt x="275" y="2656"/>
                    <a:pt x="419" y="2709"/>
                  </a:cubicBezTo>
                  <a:cubicBezTo>
                    <a:pt x="510" y="2656"/>
                    <a:pt x="609" y="2602"/>
                    <a:pt x="708" y="2542"/>
                  </a:cubicBezTo>
                  <a:cubicBezTo>
                    <a:pt x="1614" y="2032"/>
                    <a:pt x="2572" y="1606"/>
                    <a:pt x="3554" y="1271"/>
                  </a:cubicBezTo>
                  <a:cubicBezTo>
                    <a:pt x="3569" y="1225"/>
                    <a:pt x="3592" y="1172"/>
                    <a:pt x="3614" y="1134"/>
                  </a:cubicBezTo>
                  <a:cubicBezTo>
                    <a:pt x="3683" y="1082"/>
                    <a:pt x="3764" y="1055"/>
                    <a:pt x="3847" y="1055"/>
                  </a:cubicBezTo>
                  <a:cubicBezTo>
                    <a:pt x="3921" y="1055"/>
                    <a:pt x="3995" y="1076"/>
                    <a:pt x="4063" y="1119"/>
                  </a:cubicBezTo>
                  <a:cubicBezTo>
                    <a:pt x="4740" y="921"/>
                    <a:pt x="5440" y="792"/>
                    <a:pt x="6156" y="723"/>
                  </a:cubicBezTo>
                  <a:cubicBezTo>
                    <a:pt x="6003" y="556"/>
                    <a:pt x="5851" y="381"/>
                    <a:pt x="5699" y="221"/>
                  </a:cubicBezTo>
                  <a:cubicBezTo>
                    <a:pt x="5638" y="145"/>
                    <a:pt x="5570" y="77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9"/>
            <p:cNvSpPr/>
            <p:nvPr/>
          </p:nvSpPr>
          <p:spPr>
            <a:xfrm>
              <a:off x="2191791" y="5259825"/>
              <a:ext cx="106989" cy="46588"/>
            </a:xfrm>
            <a:custGeom>
              <a:avLst/>
              <a:gdLst/>
              <a:ahLst/>
              <a:cxnLst/>
              <a:rect l="l" t="t" r="r" b="b"/>
              <a:pathLst>
                <a:path w="1766" h="769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172" y="53"/>
                    <a:pt x="578" y="152"/>
                    <a:pt x="0" y="304"/>
                  </a:cubicBezTo>
                  <a:cubicBezTo>
                    <a:pt x="30" y="457"/>
                    <a:pt x="53" y="616"/>
                    <a:pt x="76" y="769"/>
                  </a:cubicBezTo>
                  <a:cubicBezTo>
                    <a:pt x="517" y="670"/>
                    <a:pt x="966" y="601"/>
                    <a:pt x="1423" y="533"/>
                  </a:cubicBezTo>
                  <a:cubicBezTo>
                    <a:pt x="1552" y="365"/>
                    <a:pt x="1666" y="190"/>
                    <a:pt x="1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9"/>
            <p:cNvSpPr/>
            <p:nvPr/>
          </p:nvSpPr>
          <p:spPr>
            <a:xfrm>
              <a:off x="2201909" y="5337250"/>
              <a:ext cx="24051" cy="12056"/>
            </a:xfrm>
            <a:custGeom>
              <a:avLst/>
              <a:gdLst/>
              <a:ahLst/>
              <a:cxnLst/>
              <a:rect l="l" t="t" r="r" b="b"/>
              <a:pathLst>
                <a:path w="397" h="199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59" y="23"/>
                    <a:pt x="130" y="46"/>
                    <a:pt x="0" y="76"/>
                  </a:cubicBezTo>
                  <a:cubicBezTo>
                    <a:pt x="0" y="114"/>
                    <a:pt x="8" y="160"/>
                    <a:pt x="16" y="198"/>
                  </a:cubicBezTo>
                  <a:cubicBezTo>
                    <a:pt x="145" y="137"/>
                    <a:pt x="274" y="69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9"/>
            <p:cNvSpPr/>
            <p:nvPr/>
          </p:nvSpPr>
          <p:spPr>
            <a:xfrm>
              <a:off x="1736387" y="5093645"/>
              <a:ext cx="472483" cy="139461"/>
            </a:xfrm>
            <a:custGeom>
              <a:avLst/>
              <a:gdLst/>
              <a:ahLst/>
              <a:cxnLst/>
              <a:rect l="l" t="t" r="r" b="b"/>
              <a:pathLst>
                <a:path w="7799" h="2302" extrusionOk="0">
                  <a:moveTo>
                    <a:pt x="5881" y="0"/>
                  </a:moveTo>
                  <a:cubicBezTo>
                    <a:pt x="3691" y="0"/>
                    <a:pt x="1651" y="446"/>
                    <a:pt x="0" y="1450"/>
                  </a:cubicBezTo>
                  <a:cubicBezTo>
                    <a:pt x="259" y="1746"/>
                    <a:pt x="533" y="2036"/>
                    <a:pt x="814" y="2302"/>
                  </a:cubicBezTo>
                  <a:cubicBezTo>
                    <a:pt x="2260" y="1465"/>
                    <a:pt x="3850" y="902"/>
                    <a:pt x="5501" y="659"/>
                  </a:cubicBezTo>
                  <a:cubicBezTo>
                    <a:pt x="6262" y="537"/>
                    <a:pt x="7023" y="461"/>
                    <a:pt x="7799" y="438"/>
                  </a:cubicBezTo>
                  <a:cubicBezTo>
                    <a:pt x="7684" y="309"/>
                    <a:pt x="7563" y="194"/>
                    <a:pt x="7449" y="73"/>
                  </a:cubicBezTo>
                  <a:cubicBezTo>
                    <a:pt x="6920" y="25"/>
                    <a:pt x="6396" y="0"/>
                    <a:pt x="5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9"/>
            <p:cNvSpPr/>
            <p:nvPr/>
          </p:nvSpPr>
          <p:spPr>
            <a:xfrm>
              <a:off x="1993563" y="5293449"/>
              <a:ext cx="150305" cy="76092"/>
            </a:xfrm>
            <a:custGeom>
              <a:avLst/>
              <a:gdLst/>
              <a:ahLst/>
              <a:cxnLst/>
              <a:rect l="l" t="t" r="r" b="b"/>
              <a:pathLst>
                <a:path w="2481" h="1256" extrusionOk="0">
                  <a:moveTo>
                    <a:pt x="2420" y="1"/>
                  </a:moveTo>
                  <a:cubicBezTo>
                    <a:pt x="1591" y="282"/>
                    <a:pt x="777" y="632"/>
                    <a:pt x="1" y="1043"/>
                  </a:cubicBezTo>
                  <a:cubicBezTo>
                    <a:pt x="320" y="1142"/>
                    <a:pt x="655" y="1210"/>
                    <a:pt x="990" y="1256"/>
                  </a:cubicBezTo>
                  <a:cubicBezTo>
                    <a:pt x="1081" y="1187"/>
                    <a:pt x="1180" y="1119"/>
                    <a:pt x="1271" y="1050"/>
                  </a:cubicBezTo>
                  <a:cubicBezTo>
                    <a:pt x="1644" y="799"/>
                    <a:pt x="2055" y="602"/>
                    <a:pt x="2481" y="457"/>
                  </a:cubicBezTo>
                  <a:cubicBezTo>
                    <a:pt x="2458" y="305"/>
                    <a:pt x="2435" y="153"/>
                    <a:pt x="2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9"/>
            <p:cNvSpPr/>
            <p:nvPr/>
          </p:nvSpPr>
          <p:spPr>
            <a:xfrm>
              <a:off x="2112972" y="5357546"/>
              <a:ext cx="33199" cy="14297"/>
            </a:xfrm>
            <a:custGeom>
              <a:avLst/>
              <a:gdLst/>
              <a:ahLst/>
              <a:cxnLst/>
              <a:rect l="l" t="t" r="r" b="b"/>
              <a:pathLst>
                <a:path w="548" h="236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58" y="68"/>
                    <a:pt x="175" y="145"/>
                    <a:pt x="0" y="236"/>
                  </a:cubicBezTo>
                  <a:cubicBezTo>
                    <a:pt x="167" y="221"/>
                    <a:pt x="335" y="198"/>
                    <a:pt x="502" y="167"/>
                  </a:cubicBezTo>
                  <a:cubicBezTo>
                    <a:pt x="525" y="114"/>
                    <a:pt x="540" y="61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9"/>
            <p:cNvSpPr/>
            <p:nvPr/>
          </p:nvSpPr>
          <p:spPr>
            <a:xfrm>
              <a:off x="1683861" y="5036394"/>
              <a:ext cx="374279" cy="121165"/>
            </a:xfrm>
            <a:custGeom>
              <a:avLst/>
              <a:gdLst/>
              <a:ahLst/>
              <a:cxnLst/>
              <a:rect l="l" t="t" r="r" b="b"/>
              <a:pathLst>
                <a:path w="6178" h="2000" extrusionOk="0">
                  <a:moveTo>
                    <a:pt x="5566" y="0"/>
                  </a:moveTo>
                  <a:cubicBezTo>
                    <a:pt x="3508" y="0"/>
                    <a:pt x="1593" y="455"/>
                    <a:pt x="0" y="1307"/>
                  </a:cubicBezTo>
                  <a:cubicBezTo>
                    <a:pt x="175" y="1543"/>
                    <a:pt x="350" y="1771"/>
                    <a:pt x="533" y="1999"/>
                  </a:cubicBezTo>
                  <a:cubicBezTo>
                    <a:pt x="2031" y="1048"/>
                    <a:pt x="3842" y="538"/>
                    <a:pt x="5820" y="409"/>
                  </a:cubicBezTo>
                  <a:cubicBezTo>
                    <a:pt x="5813" y="401"/>
                    <a:pt x="5813" y="386"/>
                    <a:pt x="5813" y="379"/>
                  </a:cubicBezTo>
                  <a:cubicBezTo>
                    <a:pt x="5797" y="341"/>
                    <a:pt x="5790" y="310"/>
                    <a:pt x="5797" y="272"/>
                  </a:cubicBezTo>
                  <a:cubicBezTo>
                    <a:pt x="5797" y="242"/>
                    <a:pt x="5813" y="204"/>
                    <a:pt x="5835" y="181"/>
                  </a:cubicBezTo>
                  <a:cubicBezTo>
                    <a:pt x="5851" y="150"/>
                    <a:pt x="5873" y="120"/>
                    <a:pt x="5904" y="112"/>
                  </a:cubicBezTo>
                  <a:cubicBezTo>
                    <a:pt x="5995" y="67"/>
                    <a:pt x="6086" y="36"/>
                    <a:pt x="6178" y="13"/>
                  </a:cubicBezTo>
                  <a:cubicBezTo>
                    <a:pt x="5973" y="5"/>
                    <a:pt x="5769" y="0"/>
                    <a:pt x="5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9"/>
            <p:cNvSpPr/>
            <p:nvPr/>
          </p:nvSpPr>
          <p:spPr>
            <a:xfrm>
              <a:off x="1616068" y="4779520"/>
              <a:ext cx="211191" cy="83483"/>
            </a:xfrm>
            <a:custGeom>
              <a:avLst/>
              <a:gdLst/>
              <a:ahLst/>
              <a:cxnLst/>
              <a:rect l="l" t="t" r="r" b="b"/>
              <a:pathLst>
                <a:path w="3486" h="1378" extrusionOk="0">
                  <a:moveTo>
                    <a:pt x="2930" y="1"/>
                  </a:moveTo>
                  <a:cubicBezTo>
                    <a:pt x="2138" y="244"/>
                    <a:pt x="1355" y="495"/>
                    <a:pt x="602" y="784"/>
                  </a:cubicBezTo>
                  <a:cubicBezTo>
                    <a:pt x="510" y="1020"/>
                    <a:pt x="282" y="1203"/>
                    <a:pt x="1" y="1378"/>
                  </a:cubicBezTo>
                  <a:cubicBezTo>
                    <a:pt x="647" y="1119"/>
                    <a:pt x="1317" y="898"/>
                    <a:pt x="1986" y="723"/>
                  </a:cubicBezTo>
                  <a:lnTo>
                    <a:pt x="1956" y="663"/>
                  </a:lnTo>
                  <a:cubicBezTo>
                    <a:pt x="1941" y="632"/>
                    <a:pt x="1933" y="602"/>
                    <a:pt x="1933" y="564"/>
                  </a:cubicBezTo>
                  <a:cubicBezTo>
                    <a:pt x="1933" y="533"/>
                    <a:pt x="1941" y="503"/>
                    <a:pt x="1956" y="472"/>
                  </a:cubicBezTo>
                  <a:cubicBezTo>
                    <a:pt x="1971" y="442"/>
                    <a:pt x="1994" y="419"/>
                    <a:pt x="2024" y="404"/>
                  </a:cubicBezTo>
                  <a:cubicBezTo>
                    <a:pt x="2055" y="381"/>
                    <a:pt x="2085" y="366"/>
                    <a:pt x="2123" y="366"/>
                  </a:cubicBezTo>
                  <a:lnTo>
                    <a:pt x="2336" y="328"/>
                  </a:lnTo>
                  <a:cubicBezTo>
                    <a:pt x="2351" y="326"/>
                    <a:pt x="2365" y="325"/>
                    <a:pt x="2379" y="325"/>
                  </a:cubicBezTo>
                  <a:cubicBezTo>
                    <a:pt x="2418" y="325"/>
                    <a:pt x="2455" y="332"/>
                    <a:pt x="2488" y="343"/>
                  </a:cubicBezTo>
                  <a:lnTo>
                    <a:pt x="2572" y="373"/>
                  </a:lnTo>
                  <a:cubicBezTo>
                    <a:pt x="2618" y="404"/>
                    <a:pt x="2656" y="442"/>
                    <a:pt x="2694" y="480"/>
                  </a:cubicBezTo>
                  <a:lnTo>
                    <a:pt x="2724" y="533"/>
                  </a:lnTo>
                  <a:cubicBezTo>
                    <a:pt x="2975" y="465"/>
                    <a:pt x="3234" y="404"/>
                    <a:pt x="3485" y="343"/>
                  </a:cubicBezTo>
                  <a:cubicBezTo>
                    <a:pt x="3295" y="229"/>
                    <a:pt x="3112" y="115"/>
                    <a:pt x="2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9"/>
            <p:cNvSpPr/>
            <p:nvPr/>
          </p:nvSpPr>
          <p:spPr>
            <a:xfrm>
              <a:off x="1190168" y="4491810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rgbClr val="5A8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9"/>
            <p:cNvSpPr/>
            <p:nvPr/>
          </p:nvSpPr>
          <p:spPr>
            <a:xfrm>
              <a:off x="1190168" y="4491810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9"/>
            <p:cNvSpPr/>
            <p:nvPr/>
          </p:nvSpPr>
          <p:spPr>
            <a:xfrm>
              <a:off x="1461217" y="4531068"/>
              <a:ext cx="91298" cy="132373"/>
            </a:xfrm>
            <a:custGeom>
              <a:avLst/>
              <a:gdLst/>
              <a:ahLst/>
              <a:cxnLst/>
              <a:rect l="l" t="t" r="r" b="b"/>
              <a:pathLst>
                <a:path w="1507" h="2185" extrusionOk="0">
                  <a:moveTo>
                    <a:pt x="442" y="1"/>
                  </a:moveTo>
                  <a:cubicBezTo>
                    <a:pt x="297" y="31"/>
                    <a:pt x="145" y="69"/>
                    <a:pt x="0" y="107"/>
                  </a:cubicBezTo>
                  <a:cubicBezTo>
                    <a:pt x="297" y="716"/>
                    <a:pt x="579" y="1325"/>
                    <a:pt x="837" y="1941"/>
                  </a:cubicBezTo>
                  <a:cubicBezTo>
                    <a:pt x="1065" y="2025"/>
                    <a:pt x="1286" y="2101"/>
                    <a:pt x="1507" y="2184"/>
                  </a:cubicBezTo>
                  <a:cubicBezTo>
                    <a:pt x="1172" y="1454"/>
                    <a:pt x="814" y="724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9"/>
            <p:cNvSpPr/>
            <p:nvPr/>
          </p:nvSpPr>
          <p:spPr>
            <a:xfrm>
              <a:off x="1530343" y="4513560"/>
              <a:ext cx="133282" cy="196408"/>
            </a:xfrm>
            <a:custGeom>
              <a:avLst/>
              <a:gdLst/>
              <a:ahLst/>
              <a:cxnLst/>
              <a:rect l="l" t="t" r="r" b="b"/>
              <a:pathLst>
                <a:path w="2200" h="3242" extrusionOk="0">
                  <a:moveTo>
                    <a:pt x="640" y="1"/>
                  </a:moveTo>
                  <a:cubicBezTo>
                    <a:pt x="427" y="46"/>
                    <a:pt x="214" y="84"/>
                    <a:pt x="1" y="130"/>
                  </a:cubicBezTo>
                  <a:cubicBezTo>
                    <a:pt x="434" y="1020"/>
                    <a:pt x="845" y="1918"/>
                    <a:pt x="1241" y="2816"/>
                  </a:cubicBezTo>
                  <a:cubicBezTo>
                    <a:pt x="1560" y="2953"/>
                    <a:pt x="1880" y="3097"/>
                    <a:pt x="2199" y="3242"/>
                  </a:cubicBezTo>
                  <a:cubicBezTo>
                    <a:pt x="1735" y="2139"/>
                    <a:pt x="1218" y="1058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9"/>
            <p:cNvSpPr/>
            <p:nvPr/>
          </p:nvSpPr>
          <p:spPr>
            <a:xfrm>
              <a:off x="1722574" y="4491931"/>
              <a:ext cx="161816" cy="345744"/>
            </a:xfrm>
            <a:custGeom>
              <a:avLst/>
              <a:gdLst/>
              <a:ahLst/>
              <a:cxnLst/>
              <a:rect l="l" t="t" r="r" b="b"/>
              <a:pathLst>
                <a:path w="2671" h="5707" extrusionOk="0">
                  <a:moveTo>
                    <a:pt x="708" y="0"/>
                  </a:moveTo>
                  <a:cubicBezTo>
                    <a:pt x="472" y="8"/>
                    <a:pt x="228" y="23"/>
                    <a:pt x="0" y="31"/>
                  </a:cubicBezTo>
                  <a:cubicBezTo>
                    <a:pt x="335" y="677"/>
                    <a:pt x="563" y="1324"/>
                    <a:pt x="517" y="1902"/>
                  </a:cubicBezTo>
                  <a:cubicBezTo>
                    <a:pt x="997" y="2937"/>
                    <a:pt x="1400" y="4002"/>
                    <a:pt x="1735" y="5090"/>
                  </a:cubicBezTo>
                  <a:cubicBezTo>
                    <a:pt x="2047" y="5288"/>
                    <a:pt x="2359" y="5493"/>
                    <a:pt x="2671" y="5706"/>
                  </a:cubicBezTo>
                  <a:cubicBezTo>
                    <a:pt x="2594" y="5295"/>
                    <a:pt x="2511" y="4885"/>
                    <a:pt x="2412" y="4474"/>
                  </a:cubicBezTo>
                  <a:cubicBezTo>
                    <a:pt x="2381" y="4481"/>
                    <a:pt x="2351" y="4489"/>
                    <a:pt x="2328" y="4497"/>
                  </a:cubicBezTo>
                  <a:cubicBezTo>
                    <a:pt x="2237" y="4497"/>
                    <a:pt x="2153" y="4481"/>
                    <a:pt x="2085" y="4436"/>
                  </a:cubicBezTo>
                  <a:cubicBezTo>
                    <a:pt x="2009" y="4398"/>
                    <a:pt x="1955" y="4329"/>
                    <a:pt x="1917" y="4261"/>
                  </a:cubicBezTo>
                  <a:cubicBezTo>
                    <a:pt x="1803" y="3994"/>
                    <a:pt x="1712" y="3728"/>
                    <a:pt x="1651" y="3447"/>
                  </a:cubicBezTo>
                  <a:cubicBezTo>
                    <a:pt x="1636" y="3378"/>
                    <a:pt x="1659" y="3310"/>
                    <a:pt x="1712" y="3272"/>
                  </a:cubicBezTo>
                  <a:cubicBezTo>
                    <a:pt x="1760" y="3236"/>
                    <a:pt x="1818" y="3214"/>
                    <a:pt x="1877" y="3214"/>
                  </a:cubicBezTo>
                  <a:cubicBezTo>
                    <a:pt x="1893" y="3214"/>
                    <a:pt x="1909" y="3215"/>
                    <a:pt x="1925" y="3218"/>
                  </a:cubicBezTo>
                  <a:cubicBezTo>
                    <a:pt x="1978" y="3226"/>
                    <a:pt x="2031" y="3241"/>
                    <a:pt x="2077" y="3264"/>
                  </a:cubicBezTo>
                  <a:cubicBezTo>
                    <a:pt x="1727" y="2138"/>
                    <a:pt x="1271" y="1043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9"/>
            <p:cNvSpPr/>
            <p:nvPr/>
          </p:nvSpPr>
          <p:spPr>
            <a:xfrm>
              <a:off x="1892146" y="4497445"/>
              <a:ext cx="137886" cy="447159"/>
            </a:xfrm>
            <a:custGeom>
              <a:avLst/>
              <a:gdLst/>
              <a:ahLst/>
              <a:cxnLst/>
              <a:rect l="l" t="t" r="r" b="b"/>
              <a:pathLst>
                <a:path w="2276" h="7381" extrusionOk="0">
                  <a:moveTo>
                    <a:pt x="1" y="1"/>
                  </a:moveTo>
                  <a:cubicBezTo>
                    <a:pt x="541" y="1545"/>
                    <a:pt x="1180" y="3120"/>
                    <a:pt x="1522" y="4695"/>
                  </a:cubicBezTo>
                  <a:cubicBezTo>
                    <a:pt x="1682" y="5471"/>
                    <a:pt x="1774" y="6262"/>
                    <a:pt x="1796" y="7061"/>
                  </a:cubicBezTo>
                  <a:cubicBezTo>
                    <a:pt x="1926" y="7167"/>
                    <a:pt x="2047" y="7274"/>
                    <a:pt x="2177" y="7380"/>
                  </a:cubicBezTo>
                  <a:cubicBezTo>
                    <a:pt x="2253" y="6422"/>
                    <a:pt x="2276" y="5455"/>
                    <a:pt x="2230" y="4497"/>
                  </a:cubicBezTo>
                  <a:cubicBezTo>
                    <a:pt x="2184" y="4451"/>
                    <a:pt x="2139" y="4390"/>
                    <a:pt x="2101" y="4329"/>
                  </a:cubicBezTo>
                  <a:lnTo>
                    <a:pt x="2093" y="4314"/>
                  </a:lnTo>
                  <a:cubicBezTo>
                    <a:pt x="1370" y="2861"/>
                    <a:pt x="1933" y="1575"/>
                    <a:pt x="1180" y="183"/>
                  </a:cubicBezTo>
                  <a:cubicBezTo>
                    <a:pt x="784" y="99"/>
                    <a:pt x="389" y="4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9"/>
            <p:cNvSpPr/>
            <p:nvPr/>
          </p:nvSpPr>
          <p:spPr>
            <a:xfrm>
              <a:off x="2062264" y="4535673"/>
              <a:ext cx="57190" cy="459639"/>
            </a:xfrm>
            <a:custGeom>
              <a:avLst/>
              <a:gdLst/>
              <a:ahLst/>
              <a:cxnLst/>
              <a:rect l="l" t="t" r="r" b="b"/>
              <a:pathLst>
                <a:path w="944" h="7587" extrusionOk="0">
                  <a:moveTo>
                    <a:pt x="99" y="1"/>
                  </a:moveTo>
                  <a:cubicBezTo>
                    <a:pt x="114" y="1165"/>
                    <a:pt x="647" y="2603"/>
                    <a:pt x="525" y="3782"/>
                  </a:cubicBezTo>
                  <a:cubicBezTo>
                    <a:pt x="510" y="4003"/>
                    <a:pt x="350" y="4117"/>
                    <a:pt x="145" y="4140"/>
                  </a:cubicBezTo>
                  <a:cubicBezTo>
                    <a:pt x="175" y="5190"/>
                    <a:pt x="122" y="6240"/>
                    <a:pt x="0" y="7289"/>
                  </a:cubicBezTo>
                  <a:lnTo>
                    <a:pt x="335" y="7586"/>
                  </a:lnTo>
                  <a:cubicBezTo>
                    <a:pt x="944" y="5281"/>
                    <a:pt x="845" y="2679"/>
                    <a:pt x="327" y="85"/>
                  </a:cubicBezTo>
                  <a:cubicBezTo>
                    <a:pt x="251" y="54"/>
                    <a:pt x="175" y="24"/>
                    <a:pt x="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9"/>
            <p:cNvSpPr/>
            <p:nvPr/>
          </p:nvSpPr>
          <p:spPr>
            <a:xfrm>
              <a:off x="2117092" y="4560148"/>
              <a:ext cx="87178" cy="480298"/>
            </a:xfrm>
            <a:custGeom>
              <a:avLst/>
              <a:gdLst/>
              <a:ahLst/>
              <a:cxnLst/>
              <a:rect l="l" t="t" r="r" b="b"/>
              <a:pathLst>
                <a:path w="1439" h="7928" extrusionOk="0">
                  <a:moveTo>
                    <a:pt x="252" y="0"/>
                  </a:moveTo>
                  <a:cubicBezTo>
                    <a:pt x="716" y="2693"/>
                    <a:pt x="723" y="5379"/>
                    <a:pt x="1" y="7715"/>
                  </a:cubicBezTo>
                  <a:cubicBezTo>
                    <a:pt x="77" y="7783"/>
                    <a:pt x="145" y="7852"/>
                    <a:pt x="221" y="7928"/>
                  </a:cubicBezTo>
                  <a:cubicBezTo>
                    <a:pt x="822" y="6459"/>
                    <a:pt x="1210" y="4907"/>
                    <a:pt x="1355" y="3333"/>
                  </a:cubicBezTo>
                  <a:cubicBezTo>
                    <a:pt x="1111" y="3287"/>
                    <a:pt x="837" y="2990"/>
                    <a:pt x="990" y="2808"/>
                  </a:cubicBezTo>
                  <a:cubicBezTo>
                    <a:pt x="1030" y="2758"/>
                    <a:pt x="1085" y="2737"/>
                    <a:pt x="1147" y="2737"/>
                  </a:cubicBezTo>
                  <a:cubicBezTo>
                    <a:pt x="1227" y="2737"/>
                    <a:pt x="1316" y="2771"/>
                    <a:pt x="1393" y="2823"/>
                  </a:cubicBezTo>
                  <a:cubicBezTo>
                    <a:pt x="1438" y="2070"/>
                    <a:pt x="1438" y="1309"/>
                    <a:pt x="1385" y="548"/>
                  </a:cubicBezTo>
                  <a:cubicBezTo>
                    <a:pt x="1012" y="350"/>
                    <a:pt x="632" y="16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9"/>
            <p:cNvSpPr/>
            <p:nvPr/>
          </p:nvSpPr>
          <p:spPr>
            <a:xfrm>
              <a:off x="2163196" y="4622791"/>
              <a:ext cx="141581" cy="480359"/>
            </a:xfrm>
            <a:custGeom>
              <a:avLst/>
              <a:gdLst/>
              <a:ahLst/>
              <a:cxnLst/>
              <a:rect l="l" t="t" r="r" b="b"/>
              <a:pathLst>
                <a:path w="2337" h="7929" extrusionOk="0">
                  <a:moveTo>
                    <a:pt x="1431" y="1"/>
                  </a:moveTo>
                  <a:lnTo>
                    <a:pt x="1431" y="1"/>
                  </a:lnTo>
                  <a:cubicBezTo>
                    <a:pt x="1545" y="2557"/>
                    <a:pt x="1050" y="5098"/>
                    <a:pt x="0" y="7426"/>
                  </a:cubicBezTo>
                  <a:cubicBezTo>
                    <a:pt x="160" y="7594"/>
                    <a:pt x="320" y="7753"/>
                    <a:pt x="480" y="7928"/>
                  </a:cubicBezTo>
                  <a:cubicBezTo>
                    <a:pt x="1689" y="5821"/>
                    <a:pt x="2336" y="3333"/>
                    <a:pt x="2260" y="602"/>
                  </a:cubicBezTo>
                  <a:cubicBezTo>
                    <a:pt x="1994" y="389"/>
                    <a:pt x="1712" y="191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9"/>
            <p:cNvSpPr/>
            <p:nvPr/>
          </p:nvSpPr>
          <p:spPr>
            <a:xfrm>
              <a:off x="2233715" y="4700277"/>
              <a:ext cx="191804" cy="418564"/>
            </a:xfrm>
            <a:custGeom>
              <a:avLst/>
              <a:gdLst/>
              <a:ahLst/>
              <a:cxnLst/>
              <a:rect l="l" t="t" r="r" b="b"/>
              <a:pathLst>
                <a:path w="3166" h="6909" extrusionOk="0">
                  <a:moveTo>
                    <a:pt x="1880" y="0"/>
                  </a:moveTo>
                  <a:cubicBezTo>
                    <a:pt x="1842" y="2579"/>
                    <a:pt x="1172" y="4922"/>
                    <a:pt x="0" y="6908"/>
                  </a:cubicBezTo>
                  <a:cubicBezTo>
                    <a:pt x="579" y="6254"/>
                    <a:pt x="1111" y="5569"/>
                    <a:pt x="1590" y="4839"/>
                  </a:cubicBezTo>
                  <a:cubicBezTo>
                    <a:pt x="1552" y="4641"/>
                    <a:pt x="1560" y="4443"/>
                    <a:pt x="1598" y="4245"/>
                  </a:cubicBezTo>
                  <a:cubicBezTo>
                    <a:pt x="1765" y="3994"/>
                    <a:pt x="2001" y="3796"/>
                    <a:pt x="2275" y="3675"/>
                  </a:cubicBezTo>
                  <a:cubicBezTo>
                    <a:pt x="2648" y="2975"/>
                    <a:pt x="2945" y="2237"/>
                    <a:pt x="3165" y="1476"/>
                  </a:cubicBezTo>
                  <a:cubicBezTo>
                    <a:pt x="2785" y="943"/>
                    <a:pt x="2351" y="449"/>
                    <a:pt x="1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9"/>
            <p:cNvSpPr/>
            <p:nvPr/>
          </p:nvSpPr>
          <p:spPr>
            <a:xfrm>
              <a:off x="2439274" y="4845920"/>
              <a:ext cx="38349" cy="53070"/>
            </a:xfrm>
            <a:custGeom>
              <a:avLst/>
              <a:gdLst/>
              <a:ahLst/>
              <a:cxnLst/>
              <a:rect l="l" t="t" r="r" b="b"/>
              <a:pathLst>
                <a:path w="633" h="876" extrusionOk="0">
                  <a:moveTo>
                    <a:pt x="351" y="0"/>
                  </a:moveTo>
                  <a:cubicBezTo>
                    <a:pt x="244" y="297"/>
                    <a:pt x="130" y="586"/>
                    <a:pt x="1" y="875"/>
                  </a:cubicBezTo>
                  <a:cubicBezTo>
                    <a:pt x="229" y="799"/>
                    <a:pt x="442" y="692"/>
                    <a:pt x="632" y="548"/>
                  </a:cubicBezTo>
                  <a:cubicBezTo>
                    <a:pt x="548" y="365"/>
                    <a:pt x="457" y="183"/>
                    <a:pt x="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9"/>
            <p:cNvSpPr/>
            <p:nvPr/>
          </p:nvSpPr>
          <p:spPr>
            <a:xfrm>
              <a:off x="2250315" y="4907654"/>
              <a:ext cx="230516" cy="284011"/>
            </a:xfrm>
            <a:custGeom>
              <a:avLst/>
              <a:gdLst/>
              <a:ahLst/>
              <a:cxnLst/>
              <a:rect l="l" t="t" r="r" b="b"/>
              <a:pathLst>
                <a:path w="3805" h="4688" extrusionOk="0">
                  <a:moveTo>
                    <a:pt x="3804" y="1"/>
                  </a:moveTo>
                  <a:cubicBezTo>
                    <a:pt x="3447" y="77"/>
                    <a:pt x="3112" y="229"/>
                    <a:pt x="2823" y="457"/>
                  </a:cubicBezTo>
                  <a:cubicBezTo>
                    <a:pt x="2655" y="784"/>
                    <a:pt x="2473" y="1104"/>
                    <a:pt x="2275" y="1416"/>
                  </a:cubicBezTo>
                  <a:cubicBezTo>
                    <a:pt x="2237" y="1499"/>
                    <a:pt x="2184" y="1583"/>
                    <a:pt x="2115" y="1659"/>
                  </a:cubicBezTo>
                  <a:cubicBezTo>
                    <a:pt x="1491" y="2587"/>
                    <a:pt x="784" y="3455"/>
                    <a:pt x="0" y="4261"/>
                  </a:cubicBezTo>
                  <a:cubicBezTo>
                    <a:pt x="130" y="4406"/>
                    <a:pt x="251" y="4550"/>
                    <a:pt x="373" y="4687"/>
                  </a:cubicBezTo>
                  <a:cubicBezTo>
                    <a:pt x="708" y="4337"/>
                    <a:pt x="1050" y="3987"/>
                    <a:pt x="1377" y="3630"/>
                  </a:cubicBezTo>
                  <a:cubicBezTo>
                    <a:pt x="1263" y="3500"/>
                    <a:pt x="1210" y="3310"/>
                    <a:pt x="1339" y="3211"/>
                  </a:cubicBezTo>
                  <a:cubicBezTo>
                    <a:pt x="1380" y="3178"/>
                    <a:pt x="1425" y="3164"/>
                    <a:pt x="1471" y="3164"/>
                  </a:cubicBezTo>
                  <a:cubicBezTo>
                    <a:pt x="1553" y="3164"/>
                    <a:pt x="1636" y="3209"/>
                    <a:pt x="1704" y="3272"/>
                  </a:cubicBezTo>
                  <a:cubicBezTo>
                    <a:pt x="2039" y="2899"/>
                    <a:pt x="2351" y="2496"/>
                    <a:pt x="2633" y="2078"/>
                  </a:cubicBezTo>
                  <a:cubicBezTo>
                    <a:pt x="3066" y="1416"/>
                    <a:pt x="3454" y="716"/>
                    <a:pt x="3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9"/>
            <p:cNvSpPr/>
            <p:nvPr/>
          </p:nvSpPr>
          <p:spPr>
            <a:xfrm>
              <a:off x="2302356" y="4968056"/>
              <a:ext cx="213008" cy="264624"/>
            </a:xfrm>
            <a:custGeom>
              <a:avLst/>
              <a:gdLst/>
              <a:ahLst/>
              <a:cxnLst/>
              <a:rect l="l" t="t" r="r" b="b"/>
              <a:pathLst>
                <a:path w="3516" h="4368" extrusionOk="0">
                  <a:moveTo>
                    <a:pt x="3379" y="0"/>
                  </a:moveTo>
                  <a:cubicBezTo>
                    <a:pt x="3059" y="578"/>
                    <a:pt x="2709" y="1141"/>
                    <a:pt x="2329" y="1682"/>
                  </a:cubicBezTo>
                  <a:cubicBezTo>
                    <a:pt x="1652" y="2633"/>
                    <a:pt x="823" y="3424"/>
                    <a:pt x="1" y="4238"/>
                  </a:cubicBezTo>
                  <a:lnTo>
                    <a:pt x="115" y="4367"/>
                  </a:lnTo>
                  <a:cubicBezTo>
                    <a:pt x="130" y="4329"/>
                    <a:pt x="138" y="4291"/>
                    <a:pt x="153" y="4253"/>
                  </a:cubicBezTo>
                  <a:cubicBezTo>
                    <a:pt x="186" y="4254"/>
                    <a:pt x="218" y="4254"/>
                    <a:pt x="250" y="4254"/>
                  </a:cubicBezTo>
                  <a:cubicBezTo>
                    <a:pt x="545" y="4254"/>
                    <a:pt x="839" y="4223"/>
                    <a:pt x="1127" y="4154"/>
                  </a:cubicBezTo>
                  <a:cubicBezTo>
                    <a:pt x="1987" y="3508"/>
                    <a:pt x="2671" y="2640"/>
                    <a:pt x="3402" y="1849"/>
                  </a:cubicBezTo>
                  <a:cubicBezTo>
                    <a:pt x="3425" y="1750"/>
                    <a:pt x="3440" y="1666"/>
                    <a:pt x="3455" y="1568"/>
                  </a:cubicBezTo>
                  <a:cubicBezTo>
                    <a:pt x="3516" y="1043"/>
                    <a:pt x="3493" y="510"/>
                    <a:pt x="3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9"/>
            <p:cNvSpPr/>
            <p:nvPr/>
          </p:nvSpPr>
          <p:spPr>
            <a:xfrm>
              <a:off x="1811510" y="4491931"/>
              <a:ext cx="147518" cy="399663"/>
            </a:xfrm>
            <a:custGeom>
              <a:avLst/>
              <a:gdLst/>
              <a:ahLst/>
              <a:cxnLst/>
              <a:rect l="l" t="t" r="r" b="b"/>
              <a:pathLst>
                <a:path w="2435" h="6597" extrusionOk="0">
                  <a:moveTo>
                    <a:pt x="0" y="0"/>
                  </a:moveTo>
                  <a:cubicBezTo>
                    <a:pt x="1066" y="2054"/>
                    <a:pt x="1651" y="4162"/>
                    <a:pt x="1948" y="6231"/>
                  </a:cubicBezTo>
                  <a:cubicBezTo>
                    <a:pt x="2115" y="6353"/>
                    <a:pt x="2275" y="6475"/>
                    <a:pt x="2435" y="6596"/>
                  </a:cubicBezTo>
                  <a:cubicBezTo>
                    <a:pt x="2389" y="5950"/>
                    <a:pt x="2290" y="5311"/>
                    <a:pt x="2146" y="4679"/>
                  </a:cubicBezTo>
                  <a:cubicBezTo>
                    <a:pt x="1781" y="3120"/>
                    <a:pt x="1111" y="1560"/>
                    <a:pt x="541" y="15"/>
                  </a:cubicBezTo>
                  <a:cubicBezTo>
                    <a:pt x="358" y="8"/>
                    <a:pt x="183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9"/>
            <p:cNvSpPr/>
            <p:nvPr/>
          </p:nvSpPr>
          <p:spPr>
            <a:xfrm>
              <a:off x="1612373" y="4506229"/>
              <a:ext cx="165087" cy="263655"/>
            </a:xfrm>
            <a:custGeom>
              <a:avLst/>
              <a:gdLst/>
              <a:ahLst/>
              <a:cxnLst/>
              <a:rect l="l" t="t" r="r" b="b"/>
              <a:pathLst>
                <a:path w="2725" h="4352" extrusionOk="0">
                  <a:moveTo>
                    <a:pt x="1" y="0"/>
                  </a:moveTo>
                  <a:cubicBezTo>
                    <a:pt x="640" y="1233"/>
                    <a:pt x="1218" y="2495"/>
                    <a:pt x="1713" y="3789"/>
                  </a:cubicBezTo>
                  <a:cubicBezTo>
                    <a:pt x="2055" y="3971"/>
                    <a:pt x="2390" y="4154"/>
                    <a:pt x="2724" y="4352"/>
                  </a:cubicBezTo>
                  <a:cubicBezTo>
                    <a:pt x="2443" y="3538"/>
                    <a:pt x="2116" y="2739"/>
                    <a:pt x="1751" y="1963"/>
                  </a:cubicBezTo>
                  <a:cubicBezTo>
                    <a:pt x="1568" y="1933"/>
                    <a:pt x="1408" y="1826"/>
                    <a:pt x="1294" y="1681"/>
                  </a:cubicBezTo>
                  <a:cubicBezTo>
                    <a:pt x="876" y="1126"/>
                    <a:pt x="609" y="49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9"/>
            <p:cNvSpPr/>
            <p:nvPr/>
          </p:nvSpPr>
          <p:spPr>
            <a:xfrm>
              <a:off x="1220580" y="4586865"/>
              <a:ext cx="109351" cy="34169"/>
            </a:xfrm>
            <a:custGeom>
              <a:avLst/>
              <a:gdLst/>
              <a:ahLst/>
              <a:cxnLst/>
              <a:rect l="l" t="t" r="r" b="b"/>
              <a:pathLst>
                <a:path w="1805" h="564" extrusionOk="0">
                  <a:moveTo>
                    <a:pt x="1" y="0"/>
                  </a:moveTo>
                  <a:lnTo>
                    <a:pt x="1" y="0"/>
                  </a:lnTo>
                  <a:cubicBezTo>
                    <a:pt x="442" y="130"/>
                    <a:pt x="868" y="320"/>
                    <a:pt x="1256" y="563"/>
                  </a:cubicBezTo>
                  <a:cubicBezTo>
                    <a:pt x="1439" y="457"/>
                    <a:pt x="1621" y="350"/>
                    <a:pt x="1804" y="244"/>
                  </a:cubicBezTo>
                  <a:cubicBezTo>
                    <a:pt x="1211" y="137"/>
                    <a:pt x="610" y="5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9"/>
            <p:cNvSpPr/>
            <p:nvPr/>
          </p:nvSpPr>
          <p:spPr>
            <a:xfrm>
              <a:off x="1327086" y="4612189"/>
              <a:ext cx="84876" cy="46649"/>
            </a:xfrm>
            <a:custGeom>
              <a:avLst/>
              <a:gdLst/>
              <a:ahLst/>
              <a:cxnLst/>
              <a:rect l="l" t="t" r="r" b="b"/>
              <a:pathLst>
                <a:path w="1401" h="770" extrusionOk="0">
                  <a:moveTo>
                    <a:pt x="913" y="1"/>
                  </a:moveTo>
                  <a:cubicBezTo>
                    <a:pt x="601" y="168"/>
                    <a:pt x="297" y="328"/>
                    <a:pt x="0" y="503"/>
                  </a:cubicBezTo>
                  <a:cubicBezTo>
                    <a:pt x="115" y="587"/>
                    <a:pt x="221" y="678"/>
                    <a:pt x="320" y="769"/>
                  </a:cubicBezTo>
                  <a:cubicBezTo>
                    <a:pt x="662" y="541"/>
                    <a:pt x="1020" y="328"/>
                    <a:pt x="1400" y="123"/>
                  </a:cubicBezTo>
                  <a:cubicBezTo>
                    <a:pt x="1233" y="77"/>
                    <a:pt x="1073" y="39"/>
                    <a:pt x="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9"/>
            <p:cNvSpPr/>
            <p:nvPr/>
          </p:nvSpPr>
          <p:spPr>
            <a:xfrm>
              <a:off x="1386518" y="4548153"/>
              <a:ext cx="74274" cy="84876"/>
            </a:xfrm>
            <a:custGeom>
              <a:avLst/>
              <a:gdLst/>
              <a:ahLst/>
              <a:cxnLst/>
              <a:rect l="l" t="t" r="r" b="b"/>
              <a:pathLst>
                <a:path w="1226" h="1401" extrusionOk="0">
                  <a:moveTo>
                    <a:pt x="549" y="0"/>
                  </a:moveTo>
                  <a:lnTo>
                    <a:pt x="1" y="137"/>
                  </a:lnTo>
                  <a:cubicBezTo>
                    <a:pt x="252" y="503"/>
                    <a:pt x="488" y="875"/>
                    <a:pt x="701" y="1248"/>
                  </a:cubicBezTo>
                  <a:cubicBezTo>
                    <a:pt x="876" y="1301"/>
                    <a:pt x="1051" y="1347"/>
                    <a:pt x="1226" y="1400"/>
                  </a:cubicBezTo>
                  <a:cubicBezTo>
                    <a:pt x="1013" y="929"/>
                    <a:pt x="784" y="464"/>
                    <a:pt x="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9"/>
            <p:cNvSpPr/>
            <p:nvPr/>
          </p:nvSpPr>
          <p:spPr>
            <a:xfrm>
              <a:off x="1317392" y="4566146"/>
              <a:ext cx="58159" cy="44770"/>
            </a:xfrm>
            <a:custGeom>
              <a:avLst/>
              <a:gdLst/>
              <a:ahLst/>
              <a:cxnLst/>
              <a:rect l="l" t="t" r="r" b="b"/>
              <a:pathLst>
                <a:path w="960" h="739" extrusionOk="0">
                  <a:moveTo>
                    <a:pt x="457" y="0"/>
                  </a:moveTo>
                  <a:cubicBezTo>
                    <a:pt x="305" y="31"/>
                    <a:pt x="153" y="61"/>
                    <a:pt x="1" y="91"/>
                  </a:cubicBezTo>
                  <a:cubicBezTo>
                    <a:pt x="122" y="266"/>
                    <a:pt x="244" y="441"/>
                    <a:pt x="366" y="616"/>
                  </a:cubicBezTo>
                  <a:cubicBezTo>
                    <a:pt x="564" y="654"/>
                    <a:pt x="761" y="700"/>
                    <a:pt x="959" y="738"/>
                  </a:cubicBezTo>
                  <a:cubicBezTo>
                    <a:pt x="799" y="495"/>
                    <a:pt x="640" y="244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9"/>
            <p:cNvSpPr/>
            <p:nvPr/>
          </p:nvSpPr>
          <p:spPr>
            <a:xfrm>
              <a:off x="1190168" y="4577657"/>
              <a:ext cx="95478" cy="17084"/>
            </a:xfrm>
            <a:custGeom>
              <a:avLst/>
              <a:gdLst/>
              <a:ahLst/>
              <a:cxnLst/>
              <a:rect l="l" t="t" r="r" b="b"/>
              <a:pathLst>
                <a:path w="1576" h="282" extrusionOk="0">
                  <a:moveTo>
                    <a:pt x="1370" y="0"/>
                  </a:moveTo>
                  <a:cubicBezTo>
                    <a:pt x="1142" y="23"/>
                    <a:pt x="914" y="35"/>
                    <a:pt x="686" y="35"/>
                  </a:cubicBezTo>
                  <a:cubicBezTo>
                    <a:pt x="459" y="35"/>
                    <a:pt x="233" y="23"/>
                    <a:pt x="8" y="0"/>
                  </a:cubicBezTo>
                  <a:lnTo>
                    <a:pt x="8" y="0"/>
                  </a:lnTo>
                  <a:cubicBezTo>
                    <a:pt x="244" y="38"/>
                    <a:pt x="480" y="84"/>
                    <a:pt x="724" y="122"/>
                  </a:cubicBezTo>
                  <a:cubicBezTo>
                    <a:pt x="488" y="92"/>
                    <a:pt x="244" y="69"/>
                    <a:pt x="1" y="46"/>
                  </a:cubicBezTo>
                  <a:lnTo>
                    <a:pt x="1" y="46"/>
                  </a:lnTo>
                  <a:cubicBezTo>
                    <a:pt x="168" y="69"/>
                    <a:pt x="343" y="107"/>
                    <a:pt x="503" y="152"/>
                  </a:cubicBezTo>
                  <a:cubicBezTo>
                    <a:pt x="861" y="183"/>
                    <a:pt x="1218" y="229"/>
                    <a:pt x="1576" y="282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8" name="Google Shape;4378;p19"/>
          <p:cNvGrpSpPr/>
          <p:nvPr/>
        </p:nvGrpSpPr>
        <p:grpSpPr>
          <a:xfrm>
            <a:off x="7574479" y="3851012"/>
            <a:ext cx="1831420" cy="1720667"/>
            <a:chOff x="498490" y="3679950"/>
            <a:chExt cx="1831420" cy="1720667"/>
          </a:xfrm>
        </p:grpSpPr>
        <p:sp>
          <p:nvSpPr>
            <p:cNvPr id="4379" name="Google Shape;4379;p19"/>
            <p:cNvSpPr/>
            <p:nvPr/>
          </p:nvSpPr>
          <p:spPr>
            <a:xfrm rot="-1270888" flipH="1">
              <a:off x="752127" y="4014390"/>
              <a:ext cx="1414127" cy="1170281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9"/>
            <p:cNvSpPr/>
            <p:nvPr/>
          </p:nvSpPr>
          <p:spPr>
            <a:xfrm rot="-1270888" flipH="1">
              <a:off x="649718" y="3889549"/>
              <a:ext cx="1364388" cy="1092189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9"/>
            <p:cNvSpPr/>
            <p:nvPr/>
          </p:nvSpPr>
          <p:spPr>
            <a:xfrm rot="-1270888" flipH="1">
              <a:off x="1016851" y="4347334"/>
              <a:ext cx="102870" cy="271533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9"/>
            <p:cNvSpPr/>
            <p:nvPr/>
          </p:nvSpPr>
          <p:spPr>
            <a:xfrm rot="-1270888" flipH="1">
              <a:off x="1028725" y="4097109"/>
              <a:ext cx="229125" cy="375735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9"/>
            <p:cNvSpPr/>
            <p:nvPr/>
          </p:nvSpPr>
          <p:spPr>
            <a:xfrm rot="-1270888" flipH="1">
              <a:off x="1050005" y="4000623"/>
              <a:ext cx="293645" cy="413963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9"/>
            <p:cNvSpPr/>
            <p:nvPr/>
          </p:nvSpPr>
          <p:spPr>
            <a:xfrm rot="-1270888" flipH="1">
              <a:off x="959533" y="4684034"/>
              <a:ext cx="61371" cy="189988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9"/>
            <p:cNvSpPr/>
            <p:nvPr/>
          </p:nvSpPr>
          <p:spPr>
            <a:xfrm rot="-1270888" flipH="1">
              <a:off x="1213345" y="3863037"/>
              <a:ext cx="273835" cy="316243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9"/>
            <p:cNvSpPr/>
            <p:nvPr/>
          </p:nvSpPr>
          <p:spPr>
            <a:xfrm rot="-1270888" flipH="1">
              <a:off x="1205303" y="4237047"/>
              <a:ext cx="39258" cy="63188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9"/>
            <p:cNvSpPr/>
            <p:nvPr/>
          </p:nvSpPr>
          <p:spPr>
            <a:xfrm rot="-1270888" flipH="1">
              <a:off x="1258432" y="3906395"/>
              <a:ext cx="85301" cy="86694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9"/>
            <p:cNvSpPr/>
            <p:nvPr/>
          </p:nvSpPr>
          <p:spPr>
            <a:xfrm rot="-1270888" flipH="1">
              <a:off x="875445" y="5096301"/>
              <a:ext cx="52647" cy="88996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9"/>
            <p:cNvSpPr/>
            <p:nvPr/>
          </p:nvSpPr>
          <p:spPr>
            <a:xfrm rot="-1270888" flipH="1">
              <a:off x="1190194" y="3926125"/>
              <a:ext cx="220885" cy="300128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9"/>
            <p:cNvSpPr/>
            <p:nvPr/>
          </p:nvSpPr>
          <p:spPr>
            <a:xfrm rot="-1270888" flipH="1">
              <a:off x="1559181" y="3767305"/>
              <a:ext cx="167815" cy="138796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9"/>
            <p:cNvSpPr/>
            <p:nvPr/>
          </p:nvSpPr>
          <p:spPr>
            <a:xfrm rot="-1270888" flipH="1">
              <a:off x="1514955" y="3770505"/>
              <a:ext cx="163695" cy="167815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9"/>
            <p:cNvSpPr/>
            <p:nvPr/>
          </p:nvSpPr>
          <p:spPr>
            <a:xfrm rot="-1270888" flipH="1">
              <a:off x="1661024" y="3751892"/>
              <a:ext cx="148004" cy="81605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9"/>
            <p:cNvSpPr/>
            <p:nvPr/>
          </p:nvSpPr>
          <p:spPr>
            <a:xfrm rot="-1270888" flipH="1">
              <a:off x="1270307" y="3835822"/>
              <a:ext cx="258204" cy="282619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9"/>
            <p:cNvSpPr/>
            <p:nvPr/>
          </p:nvSpPr>
          <p:spPr>
            <a:xfrm rot="-1270888" flipH="1">
              <a:off x="1439493" y="3785590"/>
              <a:ext cx="199621" cy="200530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9"/>
            <p:cNvSpPr/>
            <p:nvPr/>
          </p:nvSpPr>
          <p:spPr>
            <a:xfrm rot="-1270888" flipH="1">
              <a:off x="932120" y="4920682"/>
              <a:ext cx="23082" cy="97781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9"/>
            <p:cNvSpPr/>
            <p:nvPr/>
          </p:nvSpPr>
          <p:spPr>
            <a:xfrm rot="-1270888" flipH="1">
              <a:off x="954021" y="4846130"/>
              <a:ext cx="17569" cy="113472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9"/>
            <p:cNvSpPr/>
            <p:nvPr/>
          </p:nvSpPr>
          <p:spPr>
            <a:xfrm rot="-1270888" flipH="1">
              <a:off x="910887" y="4999035"/>
              <a:ext cx="28171" cy="80696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9"/>
            <p:cNvSpPr/>
            <p:nvPr/>
          </p:nvSpPr>
          <p:spPr>
            <a:xfrm rot="-1270888" flipH="1">
              <a:off x="1352614" y="3803409"/>
              <a:ext cx="244755" cy="241241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9"/>
            <p:cNvSpPr/>
            <p:nvPr/>
          </p:nvSpPr>
          <p:spPr>
            <a:xfrm rot="-1270888" flipH="1">
              <a:off x="991998" y="4513636"/>
              <a:ext cx="76092" cy="236516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9"/>
            <p:cNvSpPr/>
            <p:nvPr/>
          </p:nvSpPr>
          <p:spPr>
            <a:xfrm rot="-1270888" flipH="1">
              <a:off x="858265" y="5150720"/>
              <a:ext cx="77001" cy="118985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9"/>
            <p:cNvSpPr/>
            <p:nvPr/>
          </p:nvSpPr>
          <p:spPr>
            <a:xfrm rot="-1270888" flipH="1">
              <a:off x="781050" y="3928779"/>
              <a:ext cx="1213658" cy="842163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9"/>
            <p:cNvSpPr/>
            <p:nvPr/>
          </p:nvSpPr>
          <p:spPr>
            <a:xfrm rot="-1270888" flipH="1">
              <a:off x="1320462" y="4010058"/>
              <a:ext cx="484482" cy="43377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9"/>
            <p:cNvSpPr/>
            <p:nvPr/>
          </p:nvSpPr>
          <p:spPr>
            <a:xfrm rot="-1270888" flipH="1">
              <a:off x="1684936" y="3871186"/>
              <a:ext cx="119954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9"/>
            <p:cNvSpPr/>
            <p:nvPr/>
          </p:nvSpPr>
          <p:spPr>
            <a:xfrm rot="-1270888" flipH="1">
              <a:off x="1252060" y="4228914"/>
              <a:ext cx="94085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9"/>
            <p:cNvSpPr/>
            <p:nvPr/>
          </p:nvSpPr>
          <p:spPr>
            <a:xfrm rot="-1270888" flipH="1">
              <a:off x="1603329" y="3849971"/>
              <a:ext cx="210707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9"/>
            <p:cNvSpPr/>
            <p:nvPr/>
          </p:nvSpPr>
          <p:spPr>
            <a:xfrm rot="-1270888" flipH="1">
              <a:off x="1185031" y="4143484"/>
              <a:ext cx="578022" cy="62703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9"/>
            <p:cNvSpPr/>
            <p:nvPr/>
          </p:nvSpPr>
          <p:spPr>
            <a:xfrm rot="-1270888" flipH="1">
              <a:off x="1047914" y="4465414"/>
              <a:ext cx="411661" cy="71548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9"/>
            <p:cNvSpPr/>
            <p:nvPr/>
          </p:nvSpPr>
          <p:spPr>
            <a:xfrm rot="-1270888" flipH="1">
              <a:off x="1718664" y="3798143"/>
              <a:ext cx="88572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9"/>
            <p:cNvSpPr/>
            <p:nvPr/>
          </p:nvSpPr>
          <p:spPr>
            <a:xfrm rot="-1270888" flipH="1">
              <a:off x="1266098" y="4116052"/>
              <a:ext cx="387670" cy="27989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9"/>
            <p:cNvSpPr/>
            <p:nvPr/>
          </p:nvSpPr>
          <p:spPr>
            <a:xfrm rot="-1270888" flipH="1">
              <a:off x="1089505" y="4312385"/>
              <a:ext cx="542520" cy="75183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9"/>
            <p:cNvSpPr/>
            <p:nvPr/>
          </p:nvSpPr>
          <p:spPr>
            <a:xfrm rot="-1270888" flipH="1">
              <a:off x="1760175" y="3745705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9"/>
            <p:cNvSpPr/>
            <p:nvPr/>
          </p:nvSpPr>
          <p:spPr>
            <a:xfrm rot="-1270888" flipH="1">
              <a:off x="1406165" y="3956603"/>
              <a:ext cx="400150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9"/>
            <p:cNvSpPr/>
            <p:nvPr/>
          </p:nvSpPr>
          <p:spPr>
            <a:xfrm rot="-1270888" flipH="1">
              <a:off x="1032331" y="4596231"/>
              <a:ext cx="225429" cy="62764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9"/>
            <p:cNvSpPr/>
            <p:nvPr/>
          </p:nvSpPr>
          <p:spPr>
            <a:xfrm rot="-1270888" flipH="1">
              <a:off x="992145" y="4802878"/>
              <a:ext cx="86694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9"/>
            <p:cNvSpPr/>
            <p:nvPr/>
          </p:nvSpPr>
          <p:spPr>
            <a:xfrm rot="-1270888" flipH="1">
              <a:off x="1018647" y="4742801"/>
              <a:ext cx="100022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9"/>
            <p:cNvSpPr/>
            <p:nvPr/>
          </p:nvSpPr>
          <p:spPr>
            <a:xfrm rot="-1270888" flipH="1">
              <a:off x="1019573" y="4639916"/>
              <a:ext cx="210707" cy="70579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9"/>
            <p:cNvSpPr/>
            <p:nvPr/>
          </p:nvSpPr>
          <p:spPr>
            <a:xfrm rot="-1270888" flipH="1">
              <a:off x="963199" y="4902952"/>
              <a:ext cx="54040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9"/>
            <p:cNvSpPr/>
            <p:nvPr/>
          </p:nvSpPr>
          <p:spPr>
            <a:xfrm rot="-1270888" flipH="1">
              <a:off x="1241284" y="4492836"/>
              <a:ext cx="110200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9"/>
            <p:cNvSpPr/>
            <p:nvPr/>
          </p:nvSpPr>
          <p:spPr>
            <a:xfrm rot="-1270888" flipH="1">
              <a:off x="1132926" y="4210867"/>
              <a:ext cx="594622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9"/>
            <p:cNvSpPr/>
            <p:nvPr/>
          </p:nvSpPr>
          <p:spPr>
            <a:xfrm rot="-1270888" flipH="1">
              <a:off x="1132866" y="4344784"/>
              <a:ext cx="461884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1" name="Google Shape;4421;p19"/>
          <p:cNvGrpSpPr/>
          <p:nvPr/>
        </p:nvGrpSpPr>
        <p:grpSpPr>
          <a:xfrm flipH="1">
            <a:off x="786925" y="4415610"/>
            <a:ext cx="1368075" cy="954236"/>
            <a:chOff x="1150061" y="4491810"/>
            <a:chExt cx="1368075" cy="954236"/>
          </a:xfrm>
        </p:grpSpPr>
        <p:sp>
          <p:nvSpPr>
            <p:cNvPr id="4422" name="Google Shape;4422;p19"/>
            <p:cNvSpPr/>
            <p:nvPr/>
          </p:nvSpPr>
          <p:spPr>
            <a:xfrm>
              <a:off x="1150061" y="4565904"/>
              <a:ext cx="1322455" cy="880143"/>
            </a:xfrm>
            <a:custGeom>
              <a:avLst/>
              <a:gdLst/>
              <a:ahLst/>
              <a:cxnLst/>
              <a:rect l="l" t="t" r="r" b="b"/>
              <a:pathLst>
                <a:path w="21829" h="14528" extrusionOk="0">
                  <a:moveTo>
                    <a:pt x="4983" y="2492"/>
                  </a:moveTo>
                  <a:cubicBezTo>
                    <a:pt x="5111" y="2533"/>
                    <a:pt x="5240" y="2575"/>
                    <a:pt x="5372" y="2621"/>
                  </a:cubicBezTo>
                  <a:cubicBezTo>
                    <a:pt x="5243" y="2580"/>
                    <a:pt x="5115" y="2535"/>
                    <a:pt x="4983" y="2492"/>
                  </a:cubicBezTo>
                  <a:close/>
                  <a:moveTo>
                    <a:pt x="6042" y="2849"/>
                  </a:moveTo>
                  <a:cubicBezTo>
                    <a:pt x="6125" y="2880"/>
                    <a:pt x="6209" y="2910"/>
                    <a:pt x="6293" y="2948"/>
                  </a:cubicBezTo>
                  <a:cubicBezTo>
                    <a:pt x="6209" y="2918"/>
                    <a:pt x="6125" y="2888"/>
                    <a:pt x="6042" y="2857"/>
                  </a:cubicBezTo>
                  <a:lnTo>
                    <a:pt x="6042" y="2849"/>
                  </a:lnTo>
                  <a:close/>
                  <a:moveTo>
                    <a:pt x="8393" y="3884"/>
                  </a:moveTo>
                  <a:lnTo>
                    <a:pt x="8393" y="3884"/>
                  </a:lnTo>
                  <a:cubicBezTo>
                    <a:pt x="8411" y="3894"/>
                    <a:pt x="8430" y="3903"/>
                    <a:pt x="8449" y="3913"/>
                  </a:cubicBezTo>
                  <a:lnTo>
                    <a:pt x="8449" y="3913"/>
                  </a:lnTo>
                  <a:lnTo>
                    <a:pt x="8393" y="3884"/>
                  </a:lnTo>
                  <a:close/>
                  <a:moveTo>
                    <a:pt x="16457" y="3861"/>
                  </a:moveTo>
                  <a:cubicBezTo>
                    <a:pt x="16472" y="3861"/>
                    <a:pt x="16488" y="3869"/>
                    <a:pt x="16495" y="3869"/>
                  </a:cubicBezTo>
                  <a:lnTo>
                    <a:pt x="16518" y="3869"/>
                  </a:lnTo>
                  <a:lnTo>
                    <a:pt x="16556" y="3884"/>
                  </a:lnTo>
                  <a:lnTo>
                    <a:pt x="16571" y="3892"/>
                  </a:lnTo>
                  <a:lnTo>
                    <a:pt x="16617" y="3907"/>
                  </a:lnTo>
                  <a:lnTo>
                    <a:pt x="16624" y="3915"/>
                  </a:lnTo>
                  <a:lnTo>
                    <a:pt x="16670" y="3945"/>
                  </a:lnTo>
                  <a:cubicBezTo>
                    <a:pt x="16845" y="4067"/>
                    <a:pt x="16974" y="4265"/>
                    <a:pt x="16860" y="4394"/>
                  </a:cubicBezTo>
                  <a:cubicBezTo>
                    <a:pt x="16814" y="4440"/>
                    <a:pt x="16754" y="4465"/>
                    <a:pt x="16694" y="4465"/>
                  </a:cubicBezTo>
                  <a:cubicBezTo>
                    <a:pt x="16665" y="4465"/>
                    <a:pt x="16637" y="4460"/>
                    <a:pt x="16609" y="4447"/>
                  </a:cubicBezTo>
                  <a:cubicBezTo>
                    <a:pt x="16594" y="4447"/>
                    <a:pt x="16579" y="4440"/>
                    <a:pt x="16564" y="4432"/>
                  </a:cubicBezTo>
                  <a:lnTo>
                    <a:pt x="16548" y="4424"/>
                  </a:lnTo>
                  <a:lnTo>
                    <a:pt x="16510" y="4409"/>
                  </a:lnTo>
                  <a:lnTo>
                    <a:pt x="16503" y="4402"/>
                  </a:lnTo>
                  <a:cubicBezTo>
                    <a:pt x="16465" y="4379"/>
                    <a:pt x="16427" y="4356"/>
                    <a:pt x="16389" y="4325"/>
                  </a:cubicBezTo>
                  <a:lnTo>
                    <a:pt x="16373" y="4310"/>
                  </a:lnTo>
                  <a:lnTo>
                    <a:pt x="16351" y="4287"/>
                  </a:lnTo>
                  <a:lnTo>
                    <a:pt x="16328" y="4257"/>
                  </a:lnTo>
                  <a:lnTo>
                    <a:pt x="16313" y="4242"/>
                  </a:lnTo>
                  <a:cubicBezTo>
                    <a:pt x="16297" y="4227"/>
                    <a:pt x="16290" y="4211"/>
                    <a:pt x="16274" y="4196"/>
                  </a:cubicBezTo>
                  <a:cubicBezTo>
                    <a:pt x="16274" y="4189"/>
                    <a:pt x="16274" y="4189"/>
                    <a:pt x="16267" y="4189"/>
                  </a:cubicBezTo>
                  <a:cubicBezTo>
                    <a:pt x="16267" y="4173"/>
                    <a:pt x="16259" y="4158"/>
                    <a:pt x="16252" y="4143"/>
                  </a:cubicBezTo>
                  <a:cubicBezTo>
                    <a:pt x="16252" y="4143"/>
                    <a:pt x="16244" y="4135"/>
                    <a:pt x="16244" y="4135"/>
                  </a:cubicBezTo>
                  <a:cubicBezTo>
                    <a:pt x="16236" y="4097"/>
                    <a:pt x="16229" y="4067"/>
                    <a:pt x="16229" y="4029"/>
                  </a:cubicBezTo>
                  <a:lnTo>
                    <a:pt x="16229" y="4021"/>
                  </a:lnTo>
                  <a:cubicBezTo>
                    <a:pt x="16229" y="4006"/>
                    <a:pt x="16236" y="3998"/>
                    <a:pt x="16236" y="3983"/>
                  </a:cubicBezTo>
                  <a:cubicBezTo>
                    <a:pt x="16236" y="3983"/>
                    <a:pt x="16236" y="3975"/>
                    <a:pt x="16236" y="3975"/>
                  </a:cubicBezTo>
                  <a:cubicBezTo>
                    <a:pt x="16244" y="3953"/>
                    <a:pt x="16252" y="3945"/>
                    <a:pt x="16267" y="3930"/>
                  </a:cubicBezTo>
                  <a:cubicBezTo>
                    <a:pt x="16274" y="3915"/>
                    <a:pt x="16290" y="3899"/>
                    <a:pt x="16305" y="3892"/>
                  </a:cubicBezTo>
                  <a:cubicBezTo>
                    <a:pt x="16313" y="3892"/>
                    <a:pt x="16320" y="3884"/>
                    <a:pt x="16328" y="3877"/>
                  </a:cubicBezTo>
                  <a:lnTo>
                    <a:pt x="16351" y="3869"/>
                  </a:lnTo>
                  <a:cubicBezTo>
                    <a:pt x="16366" y="3869"/>
                    <a:pt x="16373" y="3861"/>
                    <a:pt x="16381" y="3861"/>
                  </a:cubicBezTo>
                  <a:close/>
                  <a:moveTo>
                    <a:pt x="10661" y="3213"/>
                  </a:moveTo>
                  <a:cubicBezTo>
                    <a:pt x="10671" y="3213"/>
                    <a:pt x="10680" y="3214"/>
                    <a:pt x="10690" y="3215"/>
                  </a:cubicBezTo>
                  <a:lnTo>
                    <a:pt x="10705" y="3215"/>
                  </a:lnTo>
                  <a:cubicBezTo>
                    <a:pt x="10721" y="3222"/>
                    <a:pt x="10736" y="3222"/>
                    <a:pt x="10759" y="3230"/>
                  </a:cubicBezTo>
                  <a:lnTo>
                    <a:pt x="10774" y="3230"/>
                  </a:lnTo>
                  <a:cubicBezTo>
                    <a:pt x="10789" y="3238"/>
                    <a:pt x="10804" y="3238"/>
                    <a:pt x="10820" y="3245"/>
                  </a:cubicBezTo>
                  <a:cubicBezTo>
                    <a:pt x="10827" y="3253"/>
                    <a:pt x="10842" y="3260"/>
                    <a:pt x="10850" y="3268"/>
                  </a:cubicBezTo>
                  <a:cubicBezTo>
                    <a:pt x="10888" y="3283"/>
                    <a:pt x="10918" y="3298"/>
                    <a:pt x="10949" y="3321"/>
                  </a:cubicBezTo>
                  <a:cubicBezTo>
                    <a:pt x="11010" y="3374"/>
                    <a:pt x="11055" y="3443"/>
                    <a:pt x="11071" y="3519"/>
                  </a:cubicBezTo>
                  <a:cubicBezTo>
                    <a:pt x="11086" y="3610"/>
                    <a:pt x="11116" y="3694"/>
                    <a:pt x="11139" y="3785"/>
                  </a:cubicBezTo>
                  <a:cubicBezTo>
                    <a:pt x="11177" y="3922"/>
                    <a:pt x="11230" y="4059"/>
                    <a:pt x="11291" y="4204"/>
                  </a:cubicBezTo>
                  <a:cubicBezTo>
                    <a:pt x="11314" y="4265"/>
                    <a:pt x="11314" y="4341"/>
                    <a:pt x="11284" y="4402"/>
                  </a:cubicBezTo>
                  <a:cubicBezTo>
                    <a:pt x="11261" y="4432"/>
                    <a:pt x="11223" y="4462"/>
                    <a:pt x="11185" y="4470"/>
                  </a:cubicBezTo>
                  <a:cubicBezTo>
                    <a:pt x="11169" y="4478"/>
                    <a:pt x="11162" y="4485"/>
                    <a:pt x="11147" y="4485"/>
                  </a:cubicBezTo>
                  <a:cubicBezTo>
                    <a:pt x="11131" y="4485"/>
                    <a:pt x="11116" y="4493"/>
                    <a:pt x="11101" y="4493"/>
                  </a:cubicBezTo>
                  <a:cubicBezTo>
                    <a:pt x="11093" y="4497"/>
                    <a:pt x="11084" y="4499"/>
                    <a:pt x="11074" y="4499"/>
                  </a:cubicBezTo>
                  <a:cubicBezTo>
                    <a:pt x="11065" y="4499"/>
                    <a:pt x="11055" y="4497"/>
                    <a:pt x="11048" y="4493"/>
                  </a:cubicBezTo>
                  <a:lnTo>
                    <a:pt x="11033" y="4493"/>
                  </a:lnTo>
                  <a:cubicBezTo>
                    <a:pt x="10995" y="4493"/>
                    <a:pt x="10956" y="4478"/>
                    <a:pt x="10918" y="4470"/>
                  </a:cubicBezTo>
                  <a:cubicBezTo>
                    <a:pt x="10903" y="4455"/>
                    <a:pt x="10880" y="4447"/>
                    <a:pt x="10865" y="4440"/>
                  </a:cubicBezTo>
                  <a:cubicBezTo>
                    <a:pt x="10789" y="4394"/>
                    <a:pt x="10736" y="4333"/>
                    <a:pt x="10698" y="4257"/>
                  </a:cubicBezTo>
                  <a:cubicBezTo>
                    <a:pt x="10667" y="4189"/>
                    <a:pt x="10637" y="4128"/>
                    <a:pt x="10614" y="4059"/>
                  </a:cubicBezTo>
                  <a:cubicBezTo>
                    <a:pt x="10538" y="3861"/>
                    <a:pt x="10477" y="3656"/>
                    <a:pt x="10424" y="3451"/>
                  </a:cubicBezTo>
                  <a:cubicBezTo>
                    <a:pt x="10416" y="3397"/>
                    <a:pt x="10424" y="3344"/>
                    <a:pt x="10462" y="3298"/>
                  </a:cubicBezTo>
                  <a:cubicBezTo>
                    <a:pt x="10470" y="3291"/>
                    <a:pt x="10477" y="3276"/>
                    <a:pt x="10492" y="3268"/>
                  </a:cubicBezTo>
                  <a:cubicBezTo>
                    <a:pt x="10539" y="3235"/>
                    <a:pt x="10597" y="3213"/>
                    <a:pt x="10661" y="3213"/>
                  </a:cubicBezTo>
                  <a:close/>
                  <a:moveTo>
                    <a:pt x="10006" y="4782"/>
                  </a:moveTo>
                  <a:lnTo>
                    <a:pt x="10006" y="4782"/>
                  </a:lnTo>
                  <a:cubicBezTo>
                    <a:pt x="10150" y="4866"/>
                    <a:pt x="10295" y="4949"/>
                    <a:pt x="10432" y="5041"/>
                  </a:cubicBezTo>
                  <a:cubicBezTo>
                    <a:pt x="10287" y="4949"/>
                    <a:pt x="10150" y="4866"/>
                    <a:pt x="10006" y="4782"/>
                  </a:cubicBezTo>
                  <a:close/>
                  <a:moveTo>
                    <a:pt x="9407" y="5073"/>
                  </a:moveTo>
                  <a:cubicBezTo>
                    <a:pt x="9425" y="5073"/>
                    <a:pt x="9442" y="5075"/>
                    <a:pt x="9458" y="5079"/>
                  </a:cubicBezTo>
                  <a:cubicBezTo>
                    <a:pt x="9473" y="5079"/>
                    <a:pt x="9488" y="5079"/>
                    <a:pt x="9503" y="5086"/>
                  </a:cubicBezTo>
                  <a:lnTo>
                    <a:pt x="9587" y="5117"/>
                  </a:lnTo>
                  <a:cubicBezTo>
                    <a:pt x="9633" y="5147"/>
                    <a:pt x="9678" y="5185"/>
                    <a:pt x="9709" y="5231"/>
                  </a:cubicBezTo>
                  <a:lnTo>
                    <a:pt x="9747" y="5292"/>
                  </a:lnTo>
                  <a:cubicBezTo>
                    <a:pt x="9762" y="5322"/>
                    <a:pt x="9770" y="5360"/>
                    <a:pt x="9762" y="5391"/>
                  </a:cubicBezTo>
                  <a:cubicBezTo>
                    <a:pt x="9770" y="5429"/>
                    <a:pt x="9754" y="5459"/>
                    <a:pt x="9739" y="5489"/>
                  </a:cubicBezTo>
                  <a:cubicBezTo>
                    <a:pt x="9724" y="5520"/>
                    <a:pt x="9701" y="5543"/>
                    <a:pt x="9671" y="5558"/>
                  </a:cubicBezTo>
                  <a:cubicBezTo>
                    <a:pt x="9640" y="5573"/>
                    <a:pt x="9610" y="5588"/>
                    <a:pt x="9572" y="5588"/>
                  </a:cubicBezTo>
                  <a:lnTo>
                    <a:pt x="9359" y="5619"/>
                  </a:lnTo>
                  <a:cubicBezTo>
                    <a:pt x="9337" y="5622"/>
                    <a:pt x="9316" y="5624"/>
                    <a:pt x="9295" y="5624"/>
                  </a:cubicBezTo>
                  <a:cubicBezTo>
                    <a:pt x="9266" y="5624"/>
                    <a:pt x="9238" y="5620"/>
                    <a:pt x="9207" y="5611"/>
                  </a:cubicBezTo>
                  <a:lnTo>
                    <a:pt x="9131" y="5581"/>
                  </a:lnTo>
                  <a:cubicBezTo>
                    <a:pt x="9085" y="5550"/>
                    <a:pt x="9039" y="5520"/>
                    <a:pt x="9009" y="5474"/>
                  </a:cubicBezTo>
                  <a:lnTo>
                    <a:pt x="8971" y="5406"/>
                  </a:lnTo>
                  <a:cubicBezTo>
                    <a:pt x="8956" y="5375"/>
                    <a:pt x="8948" y="5345"/>
                    <a:pt x="8956" y="5314"/>
                  </a:cubicBezTo>
                  <a:cubicBezTo>
                    <a:pt x="8948" y="5276"/>
                    <a:pt x="8956" y="5246"/>
                    <a:pt x="8971" y="5216"/>
                  </a:cubicBezTo>
                  <a:cubicBezTo>
                    <a:pt x="8986" y="5185"/>
                    <a:pt x="9009" y="5162"/>
                    <a:pt x="9039" y="5147"/>
                  </a:cubicBezTo>
                  <a:cubicBezTo>
                    <a:pt x="9070" y="5124"/>
                    <a:pt x="9100" y="5117"/>
                    <a:pt x="9138" y="5109"/>
                  </a:cubicBezTo>
                  <a:lnTo>
                    <a:pt x="9351" y="5079"/>
                  </a:lnTo>
                  <a:cubicBezTo>
                    <a:pt x="9370" y="5075"/>
                    <a:pt x="9389" y="5073"/>
                    <a:pt x="9407" y="5073"/>
                  </a:cubicBezTo>
                  <a:close/>
                  <a:moveTo>
                    <a:pt x="14391" y="8979"/>
                  </a:moveTo>
                  <a:cubicBezTo>
                    <a:pt x="14427" y="8979"/>
                    <a:pt x="14461" y="8986"/>
                    <a:pt x="14494" y="8997"/>
                  </a:cubicBezTo>
                  <a:lnTo>
                    <a:pt x="14570" y="9027"/>
                  </a:lnTo>
                  <a:cubicBezTo>
                    <a:pt x="14608" y="9050"/>
                    <a:pt x="14646" y="9088"/>
                    <a:pt x="14677" y="9126"/>
                  </a:cubicBezTo>
                  <a:cubicBezTo>
                    <a:pt x="14684" y="9134"/>
                    <a:pt x="14692" y="9134"/>
                    <a:pt x="14692" y="9141"/>
                  </a:cubicBezTo>
                  <a:lnTo>
                    <a:pt x="14730" y="9217"/>
                  </a:lnTo>
                  <a:lnTo>
                    <a:pt x="14730" y="9225"/>
                  </a:lnTo>
                  <a:cubicBezTo>
                    <a:pt x="14738" y="9248"/>
                    <a:pt x="14745" y="9271"/>
                    <a:pt x="14745" y="9293"/>
                  </a:cubicBezTo>
                  <a:cubicBezTo>
                    <a:pt x="14745" y="9301"/>
                    <a:pt x="14745" y="9316"/>
                    <a:pt x="14745" y="9324"/>
                  </a:cubicBezTo>
                  <a:cubicBezTo>
                    <a:pt x="14753" y="9339"/>
                    <a:pt x="14753" y="9354"/>
                    <a:pt x="14745" y="9370"/>
                  </a:cubicBezTo>
                  <a:cubicBezTo>
                    <a:pt x="14745" y="9385"/>
                    <a:pt x="14738" y="9400"/>
                    <a:pt x="14730" y="9423"/>
                  </a:cubicBezTo>
                  <a:cubicBezTo>
                    <a:pt x="14722" y="9453"/>
                    <a:pt x="14700" y="9476"/>
                    <a:pt x="14669" y="9499"/>
                  </a:cubicBezTo>
                  <a:cubicBezTo>
                    <a:pt x="14639" y="9522"/>
                    <a:pt x="14608" y="9537"/>
                    <a:pt x="14570" y="9537"/>
                  </a:cubicBezTo>
                  <a:cubicBezTo>
                    <a:pt x="14532" y="9545"/>
                    <a:pt x="14494" y="9560"/>
                    <a:pt x="14464" y="9567"/>
                  </a:cubicBezTo>
                  <a:lnTo>
                    <a:pt x="14380" y="9598"/>
                  </a:lnTo>
                  <a:cubicBezTo>
                    <a:pt x="14352" y="9615"/>
                    <a:pt x="14319" y="9623"/>
                    <a:pt x="14285" y="9623"/>
                  </a:cubicBezTo>
                  <a:cubicBezTo>
                    <a:pt x="14274" y="9623"/>
                    <a:pt x="14262" y="9622"/>
                    <a:pt x="14251" y="9621"/>
                  </a:cubicBezTo>
                  <a:lnTo>
                    <a:pt x="14175" y="9613"/>
                  </a:lnTo>
                  <a:cubicBezTo>
                    <a:pt x="14121" y="9590"/>
                    <a:pt x="14076" y="9567"/>
                    <a:pt x="14038" y="9529"/>
                  </a:cubicBezTo>
                  <a:cubicBezTo>
                    <a:pt x="14023" y="9506"/>
                    <a:pt x="14000" y="9491"/>
                    <a:pt x="13984" y="9468"/>
                  </a:cubicBezTo>
                  <a:cubicBezTo>
                    <a:pt x="13969" y="9446"/>
                    <a:pt x="13954" y="9423"/>
                    <a:pt x="13946" y="9400"/>
                  </a:cubicBezTo>
                  <a:cubicBezTo>
                    <a:pt x="13946" y="9385"/>
                    <a:pt x="13946" y="9377"/>
                    <a:pt x="13946" y="9362"/>
                  </a:cubicBezTo>
                  <a:cubicBezTo>
                    <a:pt x="13939" y="9347"/>
                    <a:pt x="13931" y="9331"/>
                    <a:pt x="13931" y="9309"/>
                  </a:cubicBezTo>
                  <a:cubicBezTo>
                    <a:pt x="13931" y="9293"/>
                    <a:pt x="13931" y="9278"/>
                    <a:pt x="13931" y="9263"/>
                  </a:cubicBezTo>
                  <a:cubicBezTo>
                    <a:pt x="13931" y="9225"/>
                    <a:pt x="13946" y="9195"/>
                    <a:pt x="13969" y="9164"/>
                  </a:cubicBezTo>
                  <a:cubicBezTo>
                    <a:pt x="13969" y="9164"/>
                    <a:pt x="13969" y="9157"/>
                    <a:pt x="13977" y="9149"/>
                  </a:cubicBezTo>
                  <a:cubicBezTo>
                    <a:pt x="13992" y="9126"/>
                    <a:pt x="14015" y="9111"/>
                    <a:pt x="14038" y="9096"/>
                  </a:cubicBezTo>
                  <a:cubicBezTo>
                    <a:pt x="14083" y="9073"/>
                    <a:pt x="14129" y="9058"/>
                    <a:pt x="14175" y="9042"/>
                  </a:cubicBezTo>
                  <a:cubicBezTo>
                    <a:pt x="14220" y="9020"/>
                    <a:pt x="14258" y="9012"/>
                    <a:pt x="14304" y="9004"/>
                  </a:cubicBezTo>
                  <a:lnTo>
                    <a:pt x="14350" y="8982"/>
                  </a:lnTo>
                  <a:cubicBezTo>
                    <a:pt x="14364" y="8979"/>
                    <a:pt x="14378" y="8979"/>
                    <a:pt x="14391" y="8979"/>
                  </a:cubicBezTo>
                  <a:close/>
                  <a:moveTo>
                    <a:pt x="18998" y="10031"/>
                  </a:moveTo>
                  <a:lnTo>
                    <a:pt x="19021" y="10039"/>
                  </a:lnTo>
                  <a:cubicBezTo>
                    <a:pt x="19029" y="10039"/>
                    <a:pt x="19036" y="10039"/>
                    <a:pt x="19044" y="10047"/>
                  </a:cubicBezTo>
                  <a:lnTo>
                    <a:pt x="19067" y="10054"/>
                  </a:lnTo>
                  <a:lnTo>
                    <a:pt x="19097" y="10069"/>
                  </a:lnTo>
                  <a:lnTo>
                    <a:pt x="19127" y="10085"/>
                  </a:lnTo>
                  <a:lnTo>
                    <a:pt x="19143" y="10100"/>
                  </a:lnTo>
                  <a:cubicBezTo>
                    <a:pt x="19310" y="10222"/>
                    <a:pt x="19424" y="10480"/>
                    <a:pt x="19264" y="10602"/>
                  </a:cubicBezTo>
                  <a:cubicBezTo>
                    <a:pt x="19226" y="10633"/>
                    <a:pt x="19182" y="10647"/>
                    <a:pt x="19138" y="10647"/>
                  </a:cubicBezTo>
                  <a:cubicBezTo>
                    <a:pt x="19042" y="10647"/>
                    <a:pt x="18939" y="10584"/>
                    <a:pt x="18861" y="10496"/>
                  </a:cubicBezTo>
                  <a:cubicBezTo>
                    <a:pt x="18823" y="10450"/>
                    <a:pt x="18793" y="10397"/>
                    <a:pt x="18778" y="10336"/>
                  </a:cubicBezTo>
                  <a:lnTo>
                    <a:pt x="18778" y="10328"/>
                  </a:lnTo>
                  <a:cubicBezTo>
                    <a:pt x="18770" y="10313"/>
                    <a:pt x="18770" y="10305"/>
                    <a:pt x="18762" y="10290"/>
                  </a:cubicBezTo>
                  <a:cubicBezTo>
                    <a:pt x="18762" y="10282"/>
                    <a:pt x="18762" y="10275"/>
                    <a:pt x="18762" y="10267"/>
                  </a:cubicBezTo>
                  <a:cubicBezTo>
                    <a:pt x="18762" y="10260"/>
                    <a:pt x="18762" y="10252"/>
                    <a:pt x="18762" y="10244"/>
                  </a:cubicBezTo>
                  <a:cubicBezTo>
                    <a:pt x="18762" y="10237"/>
                    <a:pt x="18762" y="10222"/>
                    <a:pt x="18762" y="10214"/>
                  </a:cubicBezTo>
                  <a:cubicBezTo>
                    <a:pt x="18762" y="10206"/>
                    <a:pt x="18762" y="10206"/>
                    <a:pt x="18762" y="10199"/>
                  </a:cubicBezTo>
                  <a:cubicBezTo>
                    <a:pt x="18762" y="10184"/>
                    <a:pt x="18762" y="10176"/>
                    <a:pt x="18770" y="10161"/>
                  </a:cubicBezTo>
                  <a:cubicBezTo>
                    <a:pt x="18770" y="10161"/>
                    <a:pt x="18770" y="10153"/>
                    <a:pt x="18770" y="10153"/>
                  </a:cubicBezTo>
                  <a:cubicBezTo>
                    <a:pt x="18770" y="10138"/>
                    <a:pt x="18778" y="10123"/>
                    <a:pt x="18785" y="10115"/>
                  </a:cubicBezTo>
                  <a:cubicBezTo>
                    <a:pt x="18800" y="10100"/>
                    <a:pt x="18808" y="10085"/>
                    <a:pt x="18823" y="10069"/>
                  </a:cubicBezTo>
                  <a:cubicBezTo>
                    <a:pt x="18838" y="10062"/>
                    <a:pt x="18854" y="10054"/>
                    <a:pt x="18869" y="10047"/>
                  </a:cubicBezTo>
                  <a:lnTo>
                    <a:pt x="18892" y="10039"/>
                  </a:lnTo>
                  <a:lnTo>
                    <a:pt x="18914" y="10031"/>
                  </a:lnTo>
                  <a:close/>
                  <a:moveTo>
                    <a:pt x="17020" y="10602"/>
                  </a:moveTo>
                  <a:cubicBezTo>
                    <a:pt x="17180" y="10769"/>
                    <a:pt x="17332" y="10944"/>
                    <a:pt x="17492" y="11119"/>
                  </a:cubicBezTo>
                  <a:cubicBezTo>
                    <a:pt x="17332" y="10944"/>
                    <a:pt x="17180" y="10777"/>
                    <a:pt x="17020" y="10602"/>
                  </a:cubicBezTo>
                  <a:close/>
                  <a:moveTo>
                    <a:pt x="9909" y="1"/>
                  </a:moveTo>
                  <a:cubicBezTo>
                    <a:pt x="9650" y="1"/>
                    <a:pt x="9391" y="7"/>
                    <a:pt x="9131" y="19"/>
                  </a:cubicBezTo>
                  <a:cubicBezTo>
                    <a:pt x="9016" y="19"/>
                    <a:pt x="8895" y="27"/>
                    <a:pt x="8781" y="35"/>
                  </a:cubicBezTo>
                  <a:lnTo>
                    <a:pt x="8841" y="156"/>
                  </a:lnTo>
                  <a:cubicBezTo>
                    <a:pt x="9146" y="757"/>
                    <a:pt x="9336" y="1358"/>
                    <a:pt x="9298" y="1906"/>
                  </a:cubicBezTo>
                  <a:cubicBezTo>
                    <a:pt x="9298" y="1906"/>
                    <a:pt x="9298" y="1914"/>
                    <a:pt x="9298" y="1914"/>
                  </a:cubicBezTo>
                  <a:cubicBezTo>
                    <a:pt x="9274" y="2121"/>
                    <a:pt x="9088" y="2221"/>
                    <a:pt x="8874" y="2221"/>
                  </a:cubicBezTo>
                  <a:cubicBezTo>
                    <a:pt x="8821" y="2221"/>
                    <a:pt x="8766" y="2215"/>
                    <a:pt x="8712" y="2203"/>
                  </a:cubicBezTo>
                  <a:lnTo>
                    <a:pt x="8689" y="2195"/>
                  </a:lnTo>
                  <a:lnTo>
                    <a:pt x="8636" y="2180"/>
                  </a:lnTo>
                  <a:lnTo>
                    <a:pt x="8606" y="2172"/>
                  </a:lnTo>
                  <a:lnTo>
                    <a:pt x="8552" y="2150"/>
                  </a:lnTo>
                  <a:lnTo>
                    <a:pt x="8530" y="2142"/>
                  </a:lnTo>
                  <a:cubicBezTo>
                    <a:pt x="8484" y="2119"/>
                    <a:pt x="8438" y="2089"/>
                    <a:pt x="8393" y="2058"/>
                  </a:cubicBezTo>
                  <a:lnTo>
                    <a:pt x="8377" y="2043"/>
                  </a:lnTo>
                  <a:cubicBezTo>
                    <a:pt x="8362" y="2028"/>
                    <a:pt x="8347" y="2013"/>
                    <a:pt x="8332" y="2005"/>
                  </a:cubicBezTo>
                  <a:lnTo>
                    <a:pt x="8309" y="1982"/>
                  </a:lnTo>
                  <a:cubicBezTo>
                    <a:pt x="8294" y="1967"/>
                    <a:pt x="8271" y="1944"/>
                    <a:pt x="8256" y="1921"/>
                  </a:cubicBezTo>
                  <a:cubicBezTo>
                    <a:pt x="8202" y="1853"/>
                    <a:pt x="8157" y="1784"/>
                    <a:pt x="8103" y="1708"/>
                  </a:cubicBezTo>
                  <a:lnTo>
                    <a:pt x="8035" y="1602"/>
                  </a:lnTo>
                  <a:cubicBezTo>
                    <a:pt x="7997" y="1541"/>
                    <a:pt x="7959" y="1488"/>
                    <a:pt x="7921" y="1427"/>
                  </a:cubicBezTo>
                  <a:cubicBezTo>
                    <a:pt x="7677" y="1046"/>
                    <a:pt x="7434" y="651"/>
                    <a:pt x="7061" y="316"/>
                  </a:cubicBezTo>
                  <a:cubicBezTo>
                    <a:pt x="7031" y="293"/>
                    <a:pt x="6993" y="263"/>
                    <a:pt x="6962" y="240"/>
                  </a:cubicBezTo>
                  <a:lnTo>
                    <a:pt x="6955" y="240"/>
                  </a:lnTo>
                  <a:cubicBezTo>
                    <a:pt x="6521" y="308"/>
                    <a:pt x="6103" y="385"/>
                    <a:pt x="5677" y="476"/>
                  </a:cubicBezTo>
                  <a:lnTo>
                    <a:pt x="5608" y="491"/>
                  </a:lnTo>
                  <a:cubicBezTo>
                    <a:pt x="5372" y="537"/>
                    <a:pt x="5136" y="590"/>
                    <a:pt x="4908" y="643"/>
                  </a:cubicBezTo>
                  <a:cubicBezTo>
                    <a:pt x="4764" y="681"/>
                    <a:pt x="4611" y="719"/>
                    <a:pt x="4467" y="757"/>
                  </a:cubicBezTo>
                  <a:lnTo>
                    <a:pt x="4124" y="841"/>
                  </a:lnTo>
                  <a:lnTo>
                    <a:pt x="3782" y="932"/>
                  </a:lnTo>
                  <a:cubicBezTo>
                    <a:pt x="3600" y="978"/>
                    <a:pt x="3417" y="1024"/>
                    <a:pt x="3234" y="1069"/>
                  </a:cubicBezTo>
                  <a:cubicBezTo>
                    <a:pt x="3006" y="1122"/>
                    <a:pt x="2778" y="1176"/>
                    <a:pt x="2550" y="1229"/>
                  </a:cubicBezTo>
                  <a:cubicBezTo>
                    <a:pt x="2397" y="1259"/>
                    <a:pt x="2245" y="1290"/>
                    <a:pt x="2093" y="1320"/>
                  </a:cubicBezTo>
                  <a:cubicBezTo>
                    <a:pt x="1850" y="1358"/>
                    <a:pt x="1606" y="1396"/>
                    <a:pt x="1363" y="1419"/>
                  </a:cubicBezTo>
                  <a:cubicBezTo>
                    <a:pt x="1249" y="1427"/>
                    <a:pt x="1142" y="1434"/>
                    <a:pt x="1036" y="1442"/>
                  </a:cubicBezTo>
                  <a:lnTo>
                    <a:pt x="1013" y="1442"/>
                  </a:lnTo>
                  <a:cubicBezTo>
                    <a:pt x="914" y="1442"/>
                    <a:pt x="823" y="1450"/>
                    <a:pt x="724" y="1450"/>
                  </a:cubicBezTo>
                  <a:lnTo>
                    <a:pt x="648" y="1450"/>
                  </a:lnTo>
                  <a:cubicBezTo>
                    <a:pt x="564" y="1450"/>
                    <a:pt x="488" y="1450"/>
                    <a:pt x="397" y="1442"/>
                  </a:cubicBezTo>
                  <a:lnTo>
                    <a:pt x="320" y="1442"/>
                  </a:lnTo>
                  <a:cubicBezTo>
                    <a:pt x="222" y="1442"/>
                    <a:pt x="107" y="1434"/>
                    <a:pt x="1" y="1419"/>
                  </a:cubicBezTo>
                  <a:lnTo>
                    <a:pt x="1" y="1419"/>
                  </a:lnTo>
                  <a:cubicBezTo>
                    <a:pt x="244" y="1457"/>
                    <a:pt x="480" y="1503"/>
                    <a:pt x="724" y="1541"/>
                  </a:cubicBezTo>
                  <a:cubicBezTo>
                    <a:pt x="480" y="1510"/>
                    <a:pt x="237" y="1488"/>
                    <a:pt x="1" y="1465"/>
                  </a:cubicBezTo>
                  <a:lnTo>
                    <a:pt x="1" y="1465"/>
                  </a:lnTo>
                  <a:cubicBezTo>
                    <a:pt x="168" y="1488"/>
                    <a:pt x="336" y="1526"/>
                    <a:pt x="503" y="1571"/>
                  </a:cubicBezTo>
                  <a:cubicBezTo>
                    <a:pt x="572" y="1587"/>
                    <a:pt x="632" y="1609"/>
                    <a:pt x="701" y="1632"/>
                  </a:cubicBezTo>
                  <a:lnTo>
                    <a:pt x="769" y="1655"/>
                  </a:lnTo>
                  <a:cubicBezTo>
                    <a:pt x="807" y="1670"/>
                    <a:pt x="853" y="1685"/>
                    <a:pt x="899" y="1701"/>
                  </a:cubicBezTo>
                  <a:lnTo>
                    <a:pt x="967" y="1731"/>
                  </a:lnTo>
                  <a:cubicBezTo>
                    <a:pt x="1013" y="1746"/>
                    <a:pt x="1066" y="1769"/>
                    <a:pt x="1104" y="1784"/>
                  </a:cubicBezTo>
                  <a:lnTo>
                    <a:pt x="1173" y="1815"/>
                  </a:lnTo>
                  <a:cubicBezTo>
                    <a:pt x="1226" y="1838"/>
                    <a:pt x="1279" y="1868"/>
                    <a:pt x="1325" y="1891"/>
                  </a:cubicBezTo>
                  <a:lnTo>
                    <a:pt x="1401" y="1929"/>
                  </a:lnTo>
                  <a:lnTo>
                    <a:pt x="1507" y="1990"/>
                  </a:lnTo>
                  <a:lnTo>
                    <a:pt x="1583" y="2028"/>
                  </a:lnTo>
                  <a:lnTo>
                    <a:pt x="1690" y="2096"/>
                  </a:lnTo>
                  <a:lnTo>
                    <a:pt x="1751" y="2134"/>
                  </a:lnTo>
                  <a:cubicBezTo>
                    <a:pt x="1926" y="2241"/>
                    <a:pt x="2101" y="2363"/>
                    <a:pt x="2260" y="2492"/>
                  </a:cubicBezTo>
                  <a:cubicBezTo>
                    <a:pt x="2314" y="2538"/>
                    <a:pt x="2367" y="2576"/>
                    <a:pt x="2420" y="2621"/>
                  </a:cubicBezTo>
                  <a:cubicBezTo>
                    <a:pt x="2474" y="2667"/>
                    <a:pt x="2519" y="2713"/>
                    <a:pt x="2572" y="2751"/>
                  </a:cubicBezTo>
                  <a:cubicBezTo>
                    <a:pt x="2725" y="2888"/>
                    <a:pt x="2862" y="3017"/>
                    <a:pt x="2998" y="3154"/>
                  </a:cubicBezTo>
                  <a:cubicBezTo>
                    <a:pt x="3082" y="3245"/>
                    <a:pt x="3166" y="3329"/>
                    <a:pt x="3242" y="3420"/>
                  </a:cubicBezTo>
                  <a:lnTo>
                    <a:pt x="3341" y="3527"/>
                  </a:lnTo>
                  <a:cubicBezTo>
                    <a:pt x="3432" y="3633"/>
                    <a:pt x="3531" y="3740"/>
                    <a:pt x="3622" y="3846"/>
                  </a:cubicBezTo>
                  <a:cubicBezTo>
                    <a:pt x="3767" y="4014"/>
                    <a:pt x="3911" y="4189"/>
                    <a:pt x="4048" y="4363"/>
                  </a:cubicBezTo>
                  <a:cubicBezTo>
                    <a:pt x="4170" y="4508"/>
                    <a:pt x="4292" y="4660"/>
                    <a:pt x="4406" y="4820"/>
                  </a:cubicBezTo>
                  <a:lnTo>
                    <a:pt x="4512" y="4957"/>
                  </a:lnTo>
                  <a:cubicBezTo>
                    <a:pt x="4687" y="5193"/>
                    <a:pt x="4862" y="5436"/>
                    <a:pt x="5030" y="5672"/>
                  </a:cubicBezTo>
                  <a:cubicBezTo>
                    <a:pt x="5471" y="5573"/>
                    <a:pt x="5988" y="5284"/>
                    <a:pt x="6453" y="5056"/>
                  </a:cubicBezTo>
                  <a:lnTo>
                    <a:pt x="6483" y="5041"/>
                  </a:lnTo>
                  <a:lnTo>
                    <a:pt x="6506" y="5033"/>
                  </a:lnTo>
                  <a:cubicBezTo>
                    <a:pt x="6719" y="4919"/>
                    <a:pt x="6939" y="4835"/>
                    <a:pt x="7175" y="4774"/>
                  </a:cubicBezTo>
                  <a:cubicBezTo>
                    <a:pt x="7198" y="4774"/>
                    <a:pt x="7221" y="4767"/>
                    <a:pt x="7244" y="4767"/>
                  </a:cubicBezTo>
                  <a:lnTo>
                    <a:pt x="7327" y="4767"/>
                  </a:lnTo>
                  <a:cubicBezTo>
                    <a:pt x="7350" y="4767"/>
                    <a:pt x="7365" y="4774"/>
                    <a:pt x="7388" y="4774"/>
                  </a:cubicBezTo>
                  <a:cubicBezTo>
                    <a:pt x="7396" y="4774"/>
                    <a:pt x="7411" y="4782"/>
                    <a:pt x="7419" y="4782"/>
                  </a:cubicBezTo>
                  <a:lnTo>
                    <a:pt x="7449" y="4790"/>
                  </a:lnTo>
                  <a:cubicBezTo>
                    <a:pt x="7457" y="4797"/>
                    <a:pt x="7464" y="4797"/>
                    <a:pt x="7472" y="4805"/>
                  </a:cubicBezTo>
                  <a:cubicBezTo>
                    <a:pt x="7480" y="4812"/>
                    <a:pt x="7487" y="4812"/>
                    <a:pt x="7502" y="4820"/>
                  </a:cubicBezTo>
                  <a:lnTo>
                    <a:pt x="7518" y="4835"/>
                  </a:lnTo>
                  <a:cubicBezTo>
                    <a:pt x="7533" y="4843"/>
                    <a:pt x="7540" y="4850"/>
                    <a:pt x="7548" y="4866"/>
                  </a:cubicBezTo>
                  <a:lnTo>
                    <a:pt x="7563" y="4873"/>
                  </a:lnTo>
                  <a:cubicBezTo>
                    <a:pt x="7647" y="4965"/>
                    <a:pt x="7685" y="5147"/>
                    <a:pt x="7662" y="5421"/>
                  </a:cubicBezTo>
                  <a:cubicBezTo>
                    <a:pt x="7655" y="5459"/>
                    <a:pt x="7639" y="5497"/>
                    <a:pt x="7624" y="5535"/>
                  </a:cubicBezTo>
                  <a:cubicBezTo>
                    <a:pt x="7609" y="5566"/>
                    <a:pt x="7594" y="5596"/>
                    <a:pt x="7571" y="5626"/>
                  </a:cubicBezTo>
                  <a:cubicBezTo>
                    <a:pt x="7571" y="5634"/>
                    <a:pt x="7571" y="5642"/>
                    <a:pt x="7563" y="5649"/>
                  </a:cubicBezTo>
                  <a:cubicBezTo>
                    <a:pt x="7548" y="5672"/>
                    <a:pt x="7525" y="5702"/>
                    <a:pt x="7510" y="5725"/>
                  </a:cubicBezTo>
                  <a:lnTo>
                    <a:pt x="7495" y="5741"/>
                  </a:lnTo>
                  <a:cubicBezTo>
                    <a:pt x="7472" y="5771"/>
                    <a:pt x="7449" y="5794"/>
                    <a:pt x="7426" y="5817"/>
                  </a:cubicBezTo>
                  <a:lnTo>
                    <a:pt x="7404" y="5832"/>
                  </a:lnTo>
                  <a:cubicBezTo>
                    <a:pt x="7381" y="5855"/>
                    <a:pt x="7358" y="5877"/>
                    <a:pt x="7335" y="5900"/>
                  </a:cubicBezTo>
                  <a:cubicBezTo>
                    <a:pt x="7305" y="5923"/>
                    <a:pt x="7267" y="5954"/>
                    <a:pt x="7236" y="5976"/>
                  </a:cubicBezTo>
                  <a:cubicBezTo>
                    <a:pt x="7236" y="5976"/>
                    <a:pt x="7229" y="5984"/>
                    <a:pt x="7229" y="5984"/>
                  </a:cubicBezTo>
                  <a:cubicBezTo>
                    <a:pt x="7168" y="6030"/>
                    <a:pt x="7099" y="6075"/>
                    <a:pt x="7031" y="6113"/>
                  </a:cubicBezTo>
                  <a:cubicBezTo>
                    <a:pt x="6658" y="6342"/>
                    <a:pt x="6186" y="6547"/>
                    <a:pt x="5806" y="6813"/>
                  </a:cubicBezTo>
                  <a:cubicBezTo>
                    <a:pt x="6118" y="7293"/>
                    <a:pt x="6414" y="7757"/>
                    <a:pt x="6719" y="8228"/>
                  </a:cubicBezTo>
                  <a:cubicBezTo>
                    <a:pt x="6772" y="8312"/>
                    <a:pt x="6833" y="8388"/>
                    <a:pt x="6886" y="8472"/>
                  </a:cubicBezTo>
                  <a:lnTo>
                    <a:pt x="6894" y="8487"/>
                  </a:lnTo>
                  <a:cubicBezTo>
                    <a:pt x="7084" y="8776"/>
                    <a:pt x="7274" y="9065"/>
                    <a:pt x="7472" y="9347"/>
                  </a:cubicBezTo>
                  <a:cubicBezTo>
                    <a:pt x="7944" y="9157"/>
                    <a:pt x="8355" y="8860"/>
                    <a:pt x="8773" y="8571"/>
                  </a:cubicBezTo>
                  <a:cubicBezTo>
                    <a:pt x="9100" y="8327"/>
                    <a:pt x="9458" y="8114"/>
                    <a:pt x="9830" y="7932"/>
                  </a:cubicBezTo>
                  <a:lnTo>
                    <a:pt x="9853" y="7924"/>
                  </a:lnTo>
                  <a:lnTo>
                    <a:pt x="9945" y="7878"/>
                  </a:lnTo>
                  <a:cubicBezTo>
                    <a:pt x="10308" y="7728"/>
                    <a:pt x="10698" y="7648"/>
                    <a:pt x="11091" y="7648"/>
                  </a:cubicBezTo>
                  <a:cubicBezTo>
                    <a:pt x="11216" y="7648"/>
                    <a:pt x="11341" y="7656"/>
                    <a:pt x="11466" y="7673"/>
                  </a:cubicBezTo>
                  <a:cubicBezTo>
                    <a:pt x="11550" y="7696"/>
                    <a:pt x="11634" y="7726"/>
                    <a:pt x="11710" y="7779"/>
                  </a:cubicBezTo>
                  <a:cubicBezTo>
                    <a:pt x="11915" y="7901"/>
                    <a:pt x="12082" y="8069"/>
                    <a:pt x="12204" y="8274"/>
                  </a:cubicBezTo>
                  <a:cubicBezTo>
                    <a:pt x="12219" y="8304"/>
                    <a:pt x="12235" y="8335"/>
                    <a:pt x="12250" y="8365"/>
                  </a:cubicBezTo>
                  <a:cubicBezTo>
                    <a:pt x="12257" y="8373"/>
                    <a:pt x="12257" y="8388"/>
                    <a:pt x="12265" y="8396"/>
                  </a:cubicBezTo>
                  <a:cubicBezTo>
                    <a:pt x="12280" y="8426"/>
                    <a:pt x="12295" y="8464"/>
                    <a:pt x="12303" y="8495"/>
                  </a:cubicBezTo>
                  <a:cubicBezTo>
                    <a:pt x="12402" y="8784"/>
                    <a:pt x="12318" y="9027"/>
                    <a:pt x="11885" y="9035"/>
                  </a:cubicBezTo>
                  <a:cubicBezTo>
                    <a:pt x="11556" y="9024"/>
                    <a:pt x="11202" y="9013"/>
                    <a:pt x="10842" y="9013"/>
                  </a:cubicBezTo>
                  <a:cubicBezTo>
                    <a:pt x="10452" y="9013"/>
                    <a:pt x="10054" y="9026"/>
                    <a:pt x="9671" y="9065"/>
                  </a:cubicBezTo>
                  <a:lnTo>
                    <a:pt x="9678" y="9065"/>
                  </a:lnTo>
                  <a:cubicBezTo>
                    <a:pt x="9442" y="9088"/>
                    <a:pt x="9207" y="9126"/>
                    <a:pt x="8978" y="9179"/>
                  </a:cubicBezTo>
                  <a:cubicBezTo>
                    <a:pt x="8499" y="9293"/>
                    <a:pt x="8065" y="9476"/>
                    <a:pt x="7753" y="9773"/>
                  </a:cubicBezTo>
                  <a:lnTo>
                    <a:pt x="7830" y="9879"/>
                  </a:lnTo>
                  <a:cubicBezTo>
                    <a:pt x="7928" y="10024"/>
                    <a:pt x="8027" y="10161"/>
                    <a:pt x="8134" y="10298"/>
                  </a:cubicBezTo>
                  <a:lnTo>
                    <a:pt x="8187" y="10374"/>
                  </a:lnTo>
                  <a:cubicBezTo>
                    <a:pt x="8248" y="10450"/>
                    <a:pt x="8309" y="10526"/>
                    <a:pt x="8362" y="10602"/>
                  </a:cubicBezTo>
                  <a:lnTo>
                    <a:pt x="8446" y="10709"/>
                  </a:lnTo>
                  <a:cubicBezTo>
                    <a:pt x="8514" y="10792"/>
                    <a:pt x="8575" y="10876"/>
                    <a:pt x="8644" y="10960"/>
                  </a:cubicBezTo>
                  <a:cubicBezTo>
                    <a:pt x="8651" y="10967"/>
                    <a:pt x="8659" y="10975"/>
                    <a:pt x="8666" y="10982"/>
                  </a:cubicBezTo>
                  <a:cubicBezTo>
                    <a:pt x="8781" y="11119"/>
                    <a:pt x="8887" y="11249"/>
                    <a:pt x="9001" y="11378"/>
                  </a:cubicBezTo>
                  <a:cubicBezTo>
                    <a:pt x="9024" y="11408"/>
                    <a:pt x="9047" y="11431"/>
                    <a:pt x="9070" y="11454"/>
                  </a:cubicBezTo>
                  <a:cubicBezTo>
                    <a:pt x="9108" y="11500"/>
                    <a:pt x="9146" y="11545"/>
                    <a:pt x="9184" y="11591"/>
                  </a:cubicBezTo>
                  <a:cubicBezTo>
                    <a:pt x="9267" y="11675"/>
                    <a:pt x="9344" y="11758"/>
                    <a:pt x="9420" y="11842"/>
                  </a:cubicBezTo>
                  <a:cubicBezTo>
                    <a:pt x="9450" y="11873"/>
                    <a:pt x="9481" y="11903"/>
                    <a:pt x="9519" y="11941"/>
                  </a:cubicBezTo>
                  <a:cubicBezTo>
                    <a:pt x="9587" y="12010"/>
                    <a:pt x="9656" y="12078"/>
                    <a:pt x="9724" y="12146"/>
                  </a:cubicBezTo>
                  <a:lnTo>
                    <a:pt x="9792" y="12215"/>
                  </a:lnTo>
                  <a:lnTo>
                    <a:pt x="9815" y="12238"/>
                  </a:lnTo>
                  <a:cubicBezTo>
                    <a:pt x="9914" y="12321"/>
                    <a:pt x="10005" y="12413"/>
                    <a:pt x="10104" y="12496"/>
                  </a:cubicBezTo>
                  <a:cubicBezTo>
                    <a:pt x="10264" y="12641"/>
                    <a:pt x="10432" y="12778"/>
                    <a:pt x="10599" y="12907"/>
                  </a:cubicBezTo>
                  <a:cubicBezTo>
                    <a:pt x="10660" y="12953"/>
                    <a:pt x="10728" y="12999"/>
                    <a:pt x="10789" y="13044"/>
                  </a:cubicBezTo>
                  <a:cubicBezTo>
                    <a:pt x="10858" y="13090"/>
                    <a:pt x="10926" y="13135"/>
                    <a:pt x="11002" y="13189"/>
                  </a:cubicBezTo>
                  <a:cubicBezTo>
                    <a:pt x="11306" y="12915"/>
                    <a:pt x="11588" y="12626"/>
                    <a:pt x="11862" y="12321"/>
                  </a:cubicBezTo>
                  <a:cubicBezTo>
                    <a:pt x="12105" y="12048"/>
                    <a:pt x="12372" y="11804"/>
                    <a:pt x="12661" y="11583"/>
                  </a:cubicBezTo>
                  <a:cubicBezTo>
                    <a:pt x="13048" y="11278"/>
                    <a:pt x="13529" y="11112"/>
                    <a:pt x="14020" y="11112"/>
                  </a:cubicBezTo>
                  <a:cubicBezTo>
                    <a:pt x="14031" y="11112"/>
                    <a:pt x="14042" y="11112"/>
                    <a:pt x="14053" y="11112"/>
                  </a:cubicBezTo>
                  <a:cubicBezTo>
                    <a:pt x="14114" y="11127"/>
                    <a:pt x="14167" y="11165"/>
                    <a:pt x="14197" y="11218"/>
                  </a:cubicBezTo>
                  <a:cubicBezTo>
                    <a:pt x="14220" y="11256"/>
                    <a:pt x="14243" y="11294"/>
                    <a:pt x="14266" y="11332"/>
                  </a:cubicBezTo>
                  <a:cubicBezTo>
                    <a:pt x="14266" y="11340"/>
                    <a:pt x="14266" y="11340"/>
                    <a:pt x="14266" y="11348"/>
                  </a:cubicBezTo>
                  <a:cubicBezTo>
                    <a:pt x="14304" y="11431"/>
                    <a:pt x="14342" y="11515"/>
                    <a:pt x="14365" y="11606"/>
                  </a:cubicBezTo>
                  <a:cubicBezTo>
                    <a:pt x="14289" y="11637"/>
                    <a:pt x="14220" y="11667"/>
                    <a:pt x="14152" y="11698"/>
                  </a:cubicBezTo>
                  <a:lnTo>
                    <a:pt x="14076" y="11736"/>
                  </a:lnTo>
                  <a:lnTo>
                    <a:pt x="13946" y="11804"/>
                  </a:lnTo>
                  <a:lnTo>
                    <a:pt x="13870" y="11850"/>
                  </a:lnTo>
                  <a:lnTo>
                    <a:pt x="13749" y="11926"/>
                  </a:lnTo>
                  <a:lnTo>
                    <a:pt x="13680" y="11964"/>
                  </a:lnTo>
                  <a:cubicBezTo>
                    <a:pt x="13635" y="11994"/>
                    <a:pt x="13589" y="12025"/>
                    <a:pt x="13551" y="12048"/>
                  </a:cubicBezTo>
                  <a:lnTo>
                    <a:pt x="13498" y="12086"/>
                  </a:lnTo>
                  <a:cubicBezTo>
                    <a:pt x="13444" y="12124"/>
                    <a:pt x="13399" y="12162"/>
                    <a:pt x="13353" y="12192"/>
                  </a:cubicBezTo>
                  <a:lnTo>
                    <a:pt x="13323" y="12215"/>
                  </a:lnTo>
                  <a:cubicBezTo>
                    <a:pt x="12782" y="12641"/>
                    <a:pt x="12326" y="13166"/>
                    <a:pt x="11984" y="13759"/>
                  </a:cubicBezTo>
                  <a:lnTo>
                    <a:pt x="12174" y="13858"/>
                  </a:lnTo>
                  <a:lnTo>
                    <a:pt x="12212" y="13873"/>
                  </a:lnTo>
                  <a:lnTo>
                    <a:pt x="12364" y="13942"/>
                  </a:lnTo>
                  <a:lnTo>
                    <a:pt x="12402" y="13957"/>
                  </a:lnTo>
                  <a:lnTo>
                    <a:pt x="12585" y="14033"/>
                  </a:lnTo>
                  <a:cubicBezTo>
                    <a:pt x="12881" y="14155"/>
                    <a:pt x="13178" y="14254"/>
                    <a:pt x="13490" y="14338"/>
                  </a:cubicBezTo>
                  <a:lnTo>
                    <a:pt x="13513" y="14338"/>
                  </a:lnTo>
                  <a:cubicBezTo>
                    <a:pt x="13589" y="14360"/>
                    <a:pt x="13665" y="14376"/>
                    <a:pt x="13741" y="14398"/>
                  </a:cubicBezTo>
                  <a:cubicBezTo>
                    <a:pt x="14159" y="14482"/>
                    <a:pt x="14578" y="14528"/>
                    <a:pt x="15004" y="14528"/>
                  </a:cubicBezTo>
                  <a:cubicBezTo>
                    <a:pt x="15156" y="14528"/>
                    <a:pt x="15308" y="14513"/>
                    <a:pt x="15460" y="14497"/>
                  </a:cubicBezTo>
                  <a:lnTo>
                    <a:pt x="15491" y="14497"/>
                  </a:lnTo>
                  <a:cubicBezTo>
                    <a:pt x="15575" y="14482"/>
                    <a:pt x="15651" y="14474"/>
                    <a:pt x="15727" y="14459"/>
                  </a:cubicBezTo>
                  <a:cubicBezTo>
                    <a:pt x="15810" y="14292"/>
                    <a:pt x="15772" y="14010"/>
                    <a:pt x="15727" y="13691"/>
                  </a:cubicBezTo>
                  <a:cubicBezTo>
                    <a:pt x="15711" y="13539"/>
                    <a:pt x="15689" y="13387"/>
                    <a:pt x="15673" y="13227"/>
                  </a:cubicBezTo>
                  <a:cubicBezTo>
                    <a:pt x="15651" y="13014"/>
                    <a:pt x="15666" y="12793"/>
                    <a:pt x="15727" y="12588"/>
                  </a:cubicBezTo>
                  <a:lnTo>
                    <a:pt x="15734" y="12565"/>
                  </a:lnTo>
                  <a:cubicBezTo>
                    <a:pt x="15750" y="12527"/>
                    <a:pt x="15765" y="12496"/>
                    <a:pt x="15780" y="12458"/>
                  </a:cubicBezTo>
                  <a:cubicBezTo>
                    <a:pt x="15795" y="12443"/>
                    <a:pt x="15810" y="12436"/>
                    <a:pt x="15826" y="12428"/>
                  </a:cubicBezTo>
                  <a:lnTo>
                    <a:pt x="15833" y="12428"/>
                  </a:lnTo>
                  <a:cubicBezTo>
                    <a:pt x="15848" y="12420"/>
                    <a:pt x="15864" y="12413"/>
                    <a:pt x="15879" y="12405"/>
                  </a:cubicBezTo>
                  <a:lnTo>
                    <a:pt x="15886" y="12405"/>
                  </a:lnTo>
                  <a:cubicBezTo>
                    <a:pt x="15902" y="12398"/>
                    <a:pt x="15917" y="12398"/>
                    <a:pt x="15932" y="12390"/>
                  </a:cubicBezTo>
                  <a:lnTo>
                    <a:pt x="16061" y="12390"/>
                  </a:lnTo>
                  <a:lnTo>
                    <a:pt x="16107" y="12405"/>
                  </a:lnTo>
                  <a:lnTo>
                    <a:pt x="16115" y="12405"/>
                  </a:lnTo>
                  <a:cubicBezTo>
                    <a:pt x="16130" y="12405"/>
                    <a:pt x="16145" y="12413"/>
                    <a:pt x="16168" y="12420"/>
                  </a:cubicBezTo>
                  <a:lnTo>
                    <a:pt x="16176" y="12420"/>
                  </a:lnTo>
                  <a:cubicBezTo>
                    <a:pt x="16191" y="12420"/>
                    <a:pt x="16206" y="12436"/>
                    <a:pt x="16221" y="12443"/>
                  </a:cubicBezTo>
                  <a:cubicBezTo>
                    <a:pt x="16358" y="12512"/>
                    <a:pt x="16449" y="12641"/>
                    <a:pt x="16488" y="12786"/>
                  </a:cubicBezTo>
                  <a:cubicBezTo>
                    <a:pt x="16503" y="12854"/>
                    <a:pt x="16518" y="12915"/>
                    <a:pt x="16526" y="12983"/>
                  </a:cubicBezTo>
                  <a:cubicBezTo>
                    <a:pt x="16541" y="13052"/>
                    <a:pt x="16556" y="13128"/>
                    <a:pt x="16564" y="13196"/>
                  </a:cubicBezTo>
                  <a:lnTo>
                    <a:pt x="16571" y="13227"/>
                  </a:lnTo>
                  <a:cubicBezTo>
                    <a:pt x="16586" y="13303"/>
                    <a:pt x="16594" y="13371"/>
                    <a:pt x="16602" y="13440"/>
                  </a:cubicBezTo>
                  <a:cubicBezTo>
                    <a:pt x="16640" y="13683"/>
                    <a:pt x="16670" y="13919"/>
                    <a:pt x="16708" y="14147"/>
                  </a:cubicBezTo>
                  <a:cubicBezTo>
                    <a:pt x="16769" y="14125"/>
                    <a:pt x="16830" y="14094"/>
                    <a:pt x="16891" y="14064"/>
                  </a:cubicBezTo>
                  <a:cubicBezTo>
                    <a:pt x="16898" y="14056"/>
                    <a:pt x="16914" y="14048"/>
                    <a:pt x="16921" y="14041"/>
                  </a:cubicBezTo>
                  <a:cubicBezTo>
                    <a:pt x="16974" y="14018"/>
                    <a:pt x="17020" y="13988"/>
                    <a:pt x="17066" y="13957"/>
                  </a:cubicBezTo>
                  <a:lnTo>
                    <a:pt x="17089" y="13950"/>
                  </a:lnTo>
                  <a:cubicBezTo>
                    <a:pt x="17553" y="13676"/>
                    <a:pt x="17941" y="13288"/>
                    <a:pt x="18215" y="12816"/>
                  </a:cubicBezTo>
                  <a:lnTo>
                    <a:pt x="18222" y="12808"/>
                  </a:lnTo>
                  <a:cubicBezTo>
                    <a:pt x="18245" y="12763"/>
                    <a:pt x="18268" y="12717"/>
                    <a:pt x="18291" y="12679"/>
                  </a:cubicBezTo>
                  <a:cubicBezTo>
                    <a:pt x="18359" y="12527"/>
                    <a:pt x="18420" y="12382"/>
                    <a:pt x="18466" y="12223"/>
                  </a:cubicBezTo>
                  <a:cubicBezTo>
                    <a:pt x="18473" y="12200"/>
                    <a:pt x="18488" y="12169"/>
                    <a:pt x="18496" y="12139"/>
                  </a:cubicBezTo>
                  <a:lnTo>
                    <a:pt x="18504" y="12108"/>
                  </a:lnTo>
                  <a:cubicBezTo>
                    <a:pt x="18558" y="12111"/>
                    <a:pt x="18611" y="12112"/>
                    <a:pt x="18665" y="12112"/>
                  </a:cubicBezTo>
                  <a:cubicBezTo>
                    <a:pt x="20115" y="12112"/>
                    <a:pt x="21422" y="11223"/>
                    <a:pt x="21752" y="9704"/>
                  </a:cubicBezTo>
                  <a:lnTo>
                    <a:pt x="21775" y="9621"/>
                  </a:lnTo>
                  <a:cubicBezTo>
                    <a:pt x="21775" y="9613"/>
                    <a:pt x="21775" y="9598"/>
                    <a:pt x="21783" y="9583"/>
                  </a:cubicBezTo>
                  <a:cubicBezTo>
                    <a:pt x="21783" y="9529"/>
                    <a:pt x="21790" y="9476"/>
                    <a:pt x="21798" y="9430"/>
                  </a:cubicBezTo>
                  <a:cubicBezTo>
                    <a:pt x="21806" y="9370"/>
                    <a:pt x="21813" y="9309"/>
                    <a:pt x="21821" y="9255"/>
                  </a:cubicBezTo>
                  <a:lnTo>
                    <a:pt x="21821" y="9210"/>
                  </a:lnTo>
                  <a:cubicBezTo>
                    <a:pt x="21821" y="9164"/>
                    <a:pt x="21821" y="9118"/>
                    <a:pt x="21828" y="9073"/>
                  </a:cubicBezTo>
                  <a:lnTo>
                    <a:pt x="21828" y="9027"/>
                  </a:lnTo>
                  <a:lnTo>
                    <a:pt x="21828" y="8890"/>
                  </a:lnTo>
                  <a:lnTo>
                    <a:pt x="21828" y="8845"/>
                  </a:lnTo>
                  <a:cubicBezTo>
                    <a:pt x="21828" y="8723"/>
                    <a:pt x="21821" y="8601"/>
                    <a:pt x="21806" y="8472"/>
                  </a:cubicBezTo>
                  <a:lnTo>
                    <a:pt x="21806" y="8434"/>
                  </a:lnTo>
                  <a:cubicBezTo>
                    <a:pt x="21806" y="8388"/>
                    <a:pt x="21798" y="8342"/>
                    <a:pt x="21790" y="8289"/>
                  </a:cubicBezTo>
                  <a:cubicBezTo>
                    <a:pt x="21790" y="8274"/>
                    <a:pt x="21783" y="8251"/>
                    <a:pt x="21783" y="8236"/>
                  </a:cubicBezTo>
                  <a:cubicBezTo>
                    <a:pt x="21775" y="8190"/>
                    <a:pt x="21767" y="8137"/>
                    <a:pt x="21760" y="8091"/>
                  </a:cubicBezTo>
                  <a:cubicBezTo>
                    <a:pt x="21760" y="8076"/>
                    <a:pt x="21760" y="8061"/>
                    <a:pt x="21752" y="8046"/>
                  </a:cubicBezTo>
                  <a:cubicBezTo>
                    <a:pt x="21684" y="7635"/>
                    <a:pt x="21570" y="7232"/>
                    <a:pt x="21425" y="6844"/>
                  </a:cubicBezTo>
                  <a:cubicBezTo>
                    <a:pt x="21379" y="6844"/>
                    <a:pt x="21334" y="6859"/>
                    <a:pt x="21288" y="6867"/>
                  </a:cubicBezTo>
                  <a:lnTo>
                    <a:pt x="21281" y="6867"/>
                  </a:lnTo>
                  <a:lnTo>
                    <a:pt x="21182" y="6889"/>
                  </a:lnTo>
                  <a:lnTo>
                    <a:pt x="21128" y="6905"/>
                  </a:lnTo>
                  <a:cubicBezTo>
                    <a:pt x="21098" y="6912"/>
                    <a:pt x="21068" y="6920"/>
                    <a:pt x="21037" y="6927"/>
                  </a:cubicBezTo>
                  <a:lnTo>
                    <a:pt x="20984" y="6943"/>
                  </a:lnTo>
                  <a:lnTo>
                    <a:pt x="20893" y="6981"/>
                  </a:lnTo>
                  <a:lnTo>
                    <a:pt x="20877" y="6988"/>
                  </a:lnTo>
                  <a:cubicBezTo>
                    <a:pt x="20801" y="7019"/>
                    <a:pt x="20725" y="7049"/>
                    <a:pt x="20657" y="7095"/>
                  </a:cubicBezTo>
                  <a:lnTo>
                    <a:pt x="20641" y="7095"/>
                  </a:lnTo>
                  <a:cubicBezTo>
                    <a:pt x="20611" y="7118"/>
                    <a:pt x="20581" y="7133"/>
                    <a:pt x="20550" y="7156"/>
                  </a:cubicBezTo>
                  <a:lnTo>
                    <a:pt x="20512" y="7171"/>
                  </a:lnTo>
                  <a:cubicBezTo>
                    <a:pt x="20482" y="7194"/>
                    <a:pt x="20459" y="7209"/>
                    <a:pt x="20428" y="7232"/>
                  </a:cubicBezTo>
                  <a:lnTo>
                    <a:pt x="20398" y="7247"/>
                  </a:lnTo>
                  <a:lnTo>
                    <a:pt x="20307" y="7315"/>
                  </a:lnTo>
                  <a:cubicBezTo>
                    <a:pt x="20276" y="7346"/>
                    <a:pt x="20238" y="7369"/>
                    <a:pt x="20208" y="7399"/>
                  </a:cubicBezTo>
                  <a:cubicBezTo>
                    <a:pt x="19964" y="7612"/>
                    <a:pt x="19888" y="8008"/>
                    <a:pt x="19744" y="8297"/>
                  </a:cubicBezTo>
                  <a:cubicBezTo>
                    <a:pt x="19736" y="8320"/>
                    <a:pt x="19721" y="8342"/>
                    <a:pt x="19713" y="8358"/>
                  </a:cubicBezTo>
                  <a:cubicBezTo>
                    <a:pt x="19706" y="8373"/>
                    <a:pt x="19698" y="8388"/>
                    <a:pt x="19690" y="8396"/>
                  </a:cubicBezTo>
                  <a:lnTo>
                    <a:pt x="19683" y="8411"/>
                  </a:lnTo>
                  <a:cubicBezTo>
                    <a:pt x="19668" y="8426"/>
                    <a:pt x="19660" y="8441"/>
                    <a:pt x="19645" y="8457"/>
                  </a:cubicBezTo>
                  <a:lnTo>
                    <a:pt x="19645" y="8464"/>
                  </a:lnTo>
                  <a:cubicBezTo>
                    <a:pt x="19630" y="8479"/>
                    <a:pt x="19614" y="8495"/>
                    <a:pt x="19599" y="8510"/>
                  </a:cubicBezTo>
                  <a:cubicBezTo>
                    <a:pt x="19510" y="8605"/>
                    <a:pt x="19396" y="8663"/>
                    <a:pt x="19236" y="8663"/>
                  </a:cubicBezTo>
                  <a:cubicBezTo>
                    <a:pt x="19178" y="8663"/>
                    <a:pt x="19114" y="8655"/>
                    <a:pt x="19044" y="8639"/>
                  </a:cubicBezTo>
                  <a:cubicBezTo>
                    <a:pt x="18914" y="8555"/>
                    <a:pt x="18823" y="8426"/>
                    <a:pt x="18800" y="8274"/>
                  </a:cubicBezTo>
                  <a:cubicBezTo>
                    <a:pt x="18785" y="8198"/>
                    <a:pt x="18778" y="8122"/>
                    <a:pt x="18778" y="8046"/>
                  </a:cubicBezTo>
                  <a:lnTo>
                    <a:pt x="18778" y="8031"/>
                  </a:lnTo>
                  <a:lnTo>
                    <a:pt x="18778" y="7977"/>
                  </a:lnTo>
                  <a:lnTo>
                    <a:pt x="18778" y="7947"/>
                  </a:lnTo>
                  <a:lnTo>
                    <a:pt x="18778" y="7909"/>
                  </a:lnTo>
                  <a:lnTo>
                    <a:pt x="18778" y="7871"/>
                  </a:lnTo>
                  <a:cubicBezTo>
                    <a:pt x="18778" y="7863"/>
                    <a:pt x="18778" y="7856"/>
                    <a:pt x="18778" y="7848"/>
                  </a:cubicBezTo>
                  <a:lnTo>
                    <a:pt x="18785" y="7795"/>
                  </a:lnTo>
                  <a:cubicBezTo>
                    <a:pt x="18785" y="7757"/>
                    <a:pt x="18793" y="7719"/>
                    <a:pt x="18800" y="7681"/>
                  </a:cubicBezTo>
                  <a:cubicBezTo>
                    <a:pt x="18823" y="7643"/>
                    <a:pt x="18854" y="7604"/>
                    <a:pt x="18876" y="7566"/>
                  </a:cubicBezTo>
                  <a:cubicBezTo>
                    <a:pt x="18899" y="7551"/>
                    <a:pt x="18914" y="7528"/>
                    <a:pt x="18930" y="7506"/>
                  </a:cubicBezTo>
                  <a:lnTo>
                    <a:pt x="18953" y="7483"/>
                  </a:lnTo>
                  <a:cubicBezTo>
                    <a:pt x="19097" y="7331"/>
                    <a:pt x="19280" y="7201"/>
                    <a:pt x="19477" y="7110"/>
                  </a:cubicBezTo>
                  <a:cubicBezTo>
                    <a:pt x="19827" y="6943"/>
                    <a:pt x="20223" y="6844"/>
                    <a:pt x="20596" y="6714"/>
                  </a:cubicBezTo>
                  <a:cubicBezTo>
                    <a:pt x="20824" y="6638"/>
                    <a:pt x="21030" y="6532"/>
                    <a:pt x="21227" y="6395"/>
                  </a:cubicBezTo>
                  <a:cubicBezTo>
                    <a:pt x="20893" y="5664"/>
                    <a:pt x="20459" y="4987"/>
                    <a:pt x="19949" y="4371"/>
                  </a:cubicBezTo>
                  <a:cubicBezTo>
                    <a:pt x="19934" y="4356"/>
                    <a:pt x="19926" y="4341"/>
                    <a:pt x="19911" y="4325"/>
                  </a:cubicBezTo>
                  <a:lnTo>
                    <a:pt x="19805" y="4196"/>
                  </a:lnTo>
                  <a:lnTo>
                    <a:pt x="19736" y="4112"/>
                  </a:lnTo>
                  <a:lnTo>
                    <a:pt x="19630" y="3998"/>
                  </a:lnTo>
                  <a:cubicBezTo>
                    <a:pt x="19607" y="3975"/>
                    <a:pt x="19576" y="3945"/>
                    <a:pt x="19554" y="3915"/>
                  </a:cubicBezTo>
                  <a:lnTo>
                    <a:pt x="19455" y="3808"/>
                  </a:lnTo>
                  <a:lnTo>
                    <a:pt x="19371" y="3717"/>
                  </a:lnTo>
                  <a:lnTo>
                    <a:pt x="19264" y="3610"/>
                  </a:lnTo>
                  <a:cubicBezTo>
                    <a:pt x="19242" y="3595"/>
                    <a:pt x="19219" y="3572"/>
                    <a:pt x="19204" y="3549"/>
                  </a:cubicBezTo>
                  <a:cubicBezTo>
                    <a:pt x="18953" y="3306"/>
                    <a:pt x="18694" y="3070"/>
                    <a:pt x="18420" y="2857"/>
                  </a:cubicBezTo>
                  <a:lnTo>
                    <a:pt x="18298" y="2758"/>
                  </a:lnTo>
                  <a:cubicBezTo>
                    <a:pt x="17781" y="2355"/>
                    <a:pt x="17233" y="1997"/>
                    <a:pt x="16662" y="1678"/>
                  </a:cubicBezTo>
                  <a:lnTo>
                    <a:pt x="16617" y="1655"/>
                  </a:lnTo>
                  <a:lnTo>
                    <a:pt x="16427" y="1556"/>
                  </a:lnTo>
                  <a:lnTo>
                    <a:pt x="16351" y="1510"/>
                  </a:lnTo>
                  <a:cubicBezTo>
                    <a:pt x="16282" y="1480"/>
                    <a:pt x="16214" y="1442"/>
                    <a:pt x="16145" y="1412"/>
                  </a:cubicBezTo>
                  <a:lnTo>
                    <a:pt x="16077" y="1381"/>
                  </a:lnTo>
                  <a:cubicBezTo>
                    <a:pt x="16001" y="1343"/>
                    <a:pt x="15925" y="1305"/>
                    <a:pt x="15848" y="1267"/>
                  </a:cubicBezTo>
                  <a:lnTo>
                    <a:pt x="15810" y="1252"/>
                  </a:lnTo>
                  <a:cubicBezTo>
                    <a:pt x="15377" y="1054"/>
                    <a:pt x="14928" y="879"/>
                    <a:pt x="14479" y="727"/>
                  </a:cubicBezTo>
                  <a:lnTo>
                    <a:pt x="14479" y="727"/>
                  </a:lnTo>
                  <a:cubicBezTo>
                    <a:pt x="14487" y="1488"/>
                    <a:pt x="14715" y="2370"/>
                    <a:pt x="14844" y="3215"/>
                  </a:cubicBezTo>
                  <a:cubicBezTo>
                    <a:pt x="14867" y="3359"/>
                    <a:pt x="14882" y="3504"/>
                    <a:pt x="14897" y="3641"/>
                  </a:cubicBezTo>
                  <a:cubicBezTo>
                    <a:pt x="14913" y="3778"/>
                    <a:pt x="14920" y="3915"/>
                    <a:pt x="14920" y="4044"/>
                  </a:cubicBezTo>
                  <a:lnTo>
                    <a:pt x="14920" y="4052"/>
                  </a:lnTo>
                  <a:cubicBezTo>
                    <a:pt x="14928" y="4204"/>
                    <a:pt x="14920" y="4356"/>
                    <a:pt x="14913" y="4508"/>
                  </a:cubicBezTo>
                  <a:cubicBezTo>
                    <a:pt x="14905" y="4538"/>
                    <a:pt x="14897" y="4569"/>
                    <a:pt x="14890" y="4599"/>
                  </a:cubicBezTo>
                  <a:lnTo>
                    <a:pt x="14890" y="4607"/>
                  </a:lnTo>
                  <a:cubicBezTo>
                    <a:pt x="14882" y="4630"/>
                    <a:pt x="14875" y="4653"/>
                    <a:pt x="14859" y="4675"/>
                  </a:cubicBezTo>
                  <a:lnTo>
                    <a:pt x="14852" y="4683"/>
                  </a:lnTo>
                  <a:cubicBezTo>
                    <a:pt x="14837" y="4706"/>
                    <a:pt x="14829" y="4721"/>
                    <a:pt x="14814" y="4736"/>
                  </a:cubicBezTo>
                  <a:lnTo>
                    <a:pt x="14799" y="4751"/>
                  </a:lnTo>
                  <a:cubicBezTo>
                    <a:pt x="14783" y="4759"/>
                    <a:pt x="14768" y="4774"/>
                    <a:pt x="14760" y="4782"/>
                  </a:cubicBezTo>
                  <a:lnTo>
                    <a:pt x="14738" y="4797"/>
                  </a:lnTo>
                  <a:lnTo>
                    <a:pt x="14715" y="4812"/>
                  </a:lnTo>
                  <a:cubicBezTo>
                    <a:pt x="14654" y="4843"/>
                    <a:pt x="14593" y="4858"/>
                    <a:pt x="14525" y="4866"/>
                  </a:cubicBezTo>
                  <a:cubicBezTo>
                    <a:pt x="14499" y="4868"/>
                    <a:pt x="14474" y="4869"/>
                    <a:pt x="14449" y="4869"/>
                  </a:cubicBezTo>
                  <a:cubicBezTo>
                    <a:pt x="14209" y="4869"/>
                    <a:pt x="13974" y="4771"/>
                    <a:pt x="13802" y="4592"/>
                  </a:cubicBezTo>
                  <a:cubicBezTo>
                    <a:pt x="13756" y="4538"/>
                    <a:pt x="13711" y="4485"/>
                    <a:pt x="13673" y="4424"/>
                  </a:cubicBezTo>
                  <a:lnTo>
                    <a:pt x="13665" y="4409"/>
                  </a:lnTo>
                  <a:cubicBezTo>
                    <a:pt x="13300" y="3679"/>
                    <a:pt x="13262" y="2994"/>
                    <a:pt x="13224" y="2317"/>
                  </a:cubicBezTo>
                  <a:cubicBezTo>
                    <a:pt x="13208" y="2066"/>
                    <a:pt x="13186" y="1815"/>
                    <a:pt x="13155" y="1556"/>
                  </a:cubicBezTo>
                  <a:cubicBezTo>
                    <a:pt x="13117" y="1282"/>
                    <a:pt x="13056" y="1008"/>
                    <a:pt x="12965" y="742"/>
                  </a:cubicBezTo>
                  <a:cubicBezTo>
                    <a:pt x="12935" y="674"/>
                    <a:pt x="12912" y="605"/>
                    <a:pt x="12881" y="537"/>
                  </a:cubicBezTo>
                  <a:cubicBezTo>
                    <a:pt x="12858" y="491"/>
                    <a:pt x="12843" y="445"/>
                    <a:pt x="12820" y="407"/>
                  </a:cubicBezTo>
                  <a:cubicBezTo>
                    <a:pt x="12798" y="362"/>
                    <a:pt x="12775" y="316"/>
                    <a:pt x="12752" y="270"/>
                  </a:cubicBezTo>
                  <a:cubicBezTo>
                    <a:pt x="12623" y="248"/>
                    <a:pt x="12501" y="225"/>
                    <a:pt x="12372" y="202"/>
                  </a:cubicBezTo>
                  <a:lnTo>
                    <a:pt x="12235" y="179"/>
                  </a:lnTo>
                  <a:lnTo>
                    <a:pt x="11984" y="141"/>
                  </a:lnTo>
                  <a:lnTo>
                    <a:pt x="11717" y="111"/>
                  </a:lnTo>
                  <a:lnTo>
                    <a:pt x="11573" y="88"/>
                  </a:lnTo>
                  <a:cubicBezTo>
                    <a:pt x="11383" y="73"/>
                    <a:pt x="11185" y="50"/>
                    <a:pt x="10995" y="35"/>
                  </a:cubicBezTo>
                  <a:cubicBezTo>
                    <a:pt x="10631" y="12"/>
                    <a:pt x="10270" y="1"/>
                    <a:pt x="9909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9"/>
            <p:cNvSpPr/>
            <p:nvPr/>
          </p:nvSpPr>
          <p:spPr>
            <a:xfrm>
              <a:off x="1220580" y="4586865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rgbClr val="516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9"/>
            <p:cNvSpPr/>
            <p:nvPr/>
          </p:nvSpPr>
          <p:spPr>
            <a:xfrm>
              <a:off x="1220580" y="4586865"/>
              <a:ext cx="1089213" cy="785452"/>
            </a:xfrm>
            <a:custGeom>
              <a:avLst/>
              <a:gdLst/>
              <a:ahLst/>
              <a:cxnLst/>
              <a:rect l="l" t="t" r="r" b="b"/>
              <a:pathLst>
                <a:path w="17979" h="12965" extrusionOk="0">
                  <a:moveTo>
                    <a:pt x="8907" y="3505"/>
                  </a:moveTo>
                  <a:cubicBezTo>
                    <a:pt x="8946" y="3505"/>
                    <a:pt x="8983" y="3512"/>
                    <a:pt x="9016" y="3523"/>
                  </a:cubicBezTo>
                  <a:lnTo>
                    <a:pt x="9100" y="3553"/>
                  </a:lnTo>
                  <a:cubicBezTo>
                    <a:pt x="9146" y="3584"/>
                    <a:pt x="9191" y="3614"/>
                    <a:pt x="9222" y="3660"/>
                  </a:cubicBezTo>
                  <a:lnTo>
                    <a:pt x="9260" y="3721"/>
                  </a:lnTo>
                  <a:cubicBezTo>
                    <a:pt x="9275" y="3751"/>
                    <a:pt x="9283" y="3789"/>
                    <a:pt x="9275" y="3820"/>
                  </a:cubicBezTo>
                  <a:cubicBezTo>
                    <a:pt x="9283" y="3858"/>
                    <a:pt x="9268" y="3888"/>
                    <a:pt x="9252" y="3919"/>
                  </a:cubicBezTo>
                  <a:cubicBezTo>
                    <a:pt x="9237" y="3949"/>
                    <a:pt x="9214" y="3972"/>
                    <a:pt x="9184" y="3987"/>
                  </a:cubicBezTo>
                  <a:cubicBezTo>
                    <a:pt x="9153" y="4010"/>
                    <a:pt x="9123" y="4017"/>
                    <a:pt x="9085" y="4025"/>
                  </a:cubicBezTo>
                  <a:lnTo>
                    <a:pt x="8872" y="4056"/>
                  </a:lnTo>
                  <a:cubicBezTo>
                    <a:pt x="8858" y="4058"/>
                    <a:pt x="8844" y="4059"/>
                    <a:pt x="8830" y="4059"/>
                  </a:cubicBezTo>
                  <a:cubicBezTo>
                    <a:pt x="8794" y="4059"/>
                    <a:pt x="8759" y="4051"/>
                    <a:pt x="8720" y="4040"/>
                  </a:cubicBezTo>
                  <a:lnTo>
                    <a:pt x="8644" y="4010"/>
                  </a:lnTo>
                  <a:cubicBezTo>
                    <a:pt x="8598" y="3979"/>
                    <a:pt x="8552" y="3949"/>
                    <a:pt x="8522" y="3903"/>
                  </a:cubicBezTo>
                  <a:lnTo>
                    <a:pt x="8484" y="3843"/>
                  </a:lnTo>
                  <a:cubicBezTo>
                    <a:pt x="8469" y="3812"/>
                    <a:pt x="8461" y="3782"/>
                    <a:pt x="8469" y="3744"/>
                  </a:cubicBezTo>
                  <a:cubicBezTo>
                    <a:pt x="8461" y="3713"/>
                    <a:pt x="8469" y="3683"/>
                    <a:pt x="8484" y="3652"/>
                  </a:cubicBezTo>
                  <a:cubicBezTo>
                    <a:pt x="8499" y="3622"/>
                    <a:pt x="8522" y="3599"/>
                    <a:pt x="8552" y="3584"/>
                  </a:cubicBezTo>
                  <a:cubicBezTo>
                    <a:pt x="8583" y="3561"/>
                    <a:pt x="8613" y="3546"/>
                    <a:pt x="8651" y="3546"/>
                  </a:cubicBezTo>
                  <a:lnTo>
                    <a:pt x="8864" y="3508"/>
                  </a:lnTo>
                  <a:cubicBezTo>
                    <a:pt x="8879" y="3506"/>
                    <a:pt x="8893" y="3505"/>
                    <a:pt x="8907" y="3505"/>
                  </a:cubicBezTo>
                  <a:close/>
                  <a:moveTo>
                    <a:pt x="13922" y="7413"/>
                  </a:moveTo>
                  <a:cubicBezTo>
                    <a:pt x="13951" y="7413"/>
                    <a:pt x="13981" y="7417"/>
                    <a:pt x="14007" y="7426"/>
                  </a:cubicBezTo>
                  <a:lnTo>
                    <a:pt x="14083" y="7456"/>
                  </a:lnTo>
                  <a:cubicBezTo>
                    <a:pt x="14129" y="7487"/>
                    <a:pt x="14175" y="7525"/>
                    <a:pt x="14205" y="7578"/>
                  </a:cubicBezTo>
                  <a:cubicBezTo>
                    <a:pt x="14220" y="7601"/>
                    <a:pt x="14236" y="7624"/>
                    <a:pt x="14243" y="7646"/>
                  </a:cubicBezTo>
                  <a:cubicBezTo>
                    <a:pt x="14258" y="7677"/>
                    <a:pt x="14266" y="7715"/>
                    <a:pt x="14266" y="7753"/>
                  </a:cubicBezTo>
                  <a:cubicBezTo>
                    <a:pt x="14266" y="7783"/>
                    <a:pt x="14266" y="7821"/>
                    <a:pt x="14251" y="7852"/>
                  </a:cubicBezTo>
                  <a:cubicBezTo>
                    <a:pt x="14236" y="7882"/>
                    <a:pt x="14213" y="7913"/>
                    <a:pt x="14182" y="7928"/>
                  </a:cubicBezTo>
                  <a:cubicBezTo>
                    <a:pt x="14159" y="7951"/>
                    <a:pt x="14121" y="7966"/>
                    <a:pt x="14091" y="7966"/>
                  </a:cubicBezTo>
                  <a:cubicBezTo>
                    <a:pt x="14053" y="7981"/>
                    <a:pt x="14015" y="7989"/>
                    <a:pt x="13977" y="8004"/>
                  </a:cubicBezTo>
                  <a:cubicBezTo>
                    <a:pt x="13939" y="8012"/>
                    <a:pt x="13924" y="8019"/>
                    <a:pt x="13901" y="8034"/>
                  </a:cubicBezTo>
                  <a:cubicBezTo>
                    <a:pt x="13855" y="8050"/>
                    <a:pt x="13810" y="8057"/>
                    <a:pt x="13764" y="8057"/>
                  </a:cubicBezTo>
                  <a:lnTo>
                    <a:pt x="13695" y="8042"/>
                  </a:lnTo>
                  <a:cubicBezTo>
                    <a:pt x="13642" y="8027"/>
                    <a:pt x="13596" y="7996"/>
                    <a:pt x="13551" y="7958"/>
                  </a:cubicBezTo>
                  <a:lnTo>
                    <a:pt x="13498" y="7898"/>
                  </a:lnTo>
                  <a:cubicBezTo>
                    <a:pt x="13475" y="7867"/>
                    <a:pt x="13460" y="7837"/>
                    <a:pt x="13452" y="7799"/>
                  </a:cubicBezTo>
                  <a:cubicBezTo>
                    <a:pt x="13437" y="7761"/>
                    <a:pt x="13437" y="7730"/>
                    <a:pt x="13444" y="7692"/>
                  </a:cubicBezTo>
                  <a:cubicBezTo>
                    <a:pt x="13444" y="7654"/>
                    <a:pt x="13452" y="7624"/>
                    <a:pt x="13475" y="7601"/>
                  </a:cubicBezTo>
                  <a:cubicBezTo>
                    <a:pt x="13490" y="7570"/>
                    <a:pt x="13513" y="7540"/>
                    <a:pt x="13543" y="7525"/>
                  </a:cubicBezTo>
                  <a:cubicBezTo>
                    <a:pt x="13650" y="7479"/>
                    <a:pt x="13756" y="7441"/>
                    <a:pt x="13863" y="7418"/>
                  </a:cubicBezTo>
                  <a:cubicBezTo>
                    <a:pt x="13882" y="7415"/>
                    <a:pt x="13902" y="7413"/>
                    <a:pt x="13922" y="741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203" y="335"/>
                    <a:pt x="2124" y="1149"/>
                    <a:pt x="2846" y="1963"/>
                  </a:cubicBezTo>
                  <a:cubicBezTo>
                    <a:pt x="3455" y="2640"/>
                    <a:pt x="4010" y="3356"/>
                    <a:pt x="4535" y="4109"/>
                  </a:cubicBezTo>
                  <a:cubicBezTo>
                    <a:pt x="5292" y="3939"/>
                    <a:pt x="6282" y="3198"/>
                    <a:pt x="6808" y="3198"/>
                  </a:cubicBezTo>
                  <a:cubicBezTo>
                    <a:pt x="7059" y="3198"/>
                    <a:pt x="7205" y="3368"/>
                    <a:pt x="7168" y="3850"/>
                  </a:cubicBezTo>
                  <a:cubicBezTo>
                    <a:pt x="7031" y="4474"/>
                    <a:pt x="6019" y="4755"/>
                    <a:pt x="5311" y="5250"/>
                  </a:cubicBezTo>
                  <a:cubicBezTo>
                    <a:pt x="5623" y="5729"/>
                    <a:pt x="5920" y="6193"/>
                    <a:pt x="6224" y="6665"/>
                  </a:cubicBezTo>
                  <a:cubicBezTo>
                    <a:pt x="6468" y="7045"/>
                    <a:pt x="6719" y="7418"/>
                    <a:pt x="6978" y="7783"/>
                  </a:cubicBezTo>
                  <a:cubicBezTo>
                    <a:pt x="8215" y="7274"/>
                    <a:pt x="9032" y="6088"/>
                    <a:pt x="10607" y="6088"/>
                  </a:cubicBezTo>
                  <a:cubicBezTo>
                    <a:pt x="10726" y="6088"/>
                    <a:pt x="10850" y="6095"/>
                    <a:pt x="10979" y="6110"/>
                  </a:cubicBezTo>
                  <a:cubicBezTo>
                    <a:pt x="11618" y="6254"/>
                    <a:pt x="12349" y="7456"/>
                    <a:pt x="11405" y="7472"/>
                  </a:cubicBezTo>
                  <a:cubicBezTo>
                    <a:pt x="11062" y="7460"/>
                    <a:pt x="10691" y="7448"/>
                    <a:pt x="10314" y="7448"/>
                  </a:cubicBezTo>
                  <a:cubicBezTo>
                    <a:pt x="9162" y="7448"/>
                    <a:pt x="7949" y="7566"/>
                    <a:pt x="7267" y="8202"/>
                  </a:cubicBezTo>
                  <a:cubicBezTo>
                    <a:pt x="7982" y="9214"/>
                    <a:pt x="8727" y="10142"/>
                    <a:pt x="9610" y="10926"/>
                  </a:cubicBezTo>
                  <a:cubicBezTo>
                    <a:pt x="9899" y="11177"/>
                    <a:pt x="10196" y="11412"/>
                    <a:pt x="10508" y="11625"/>
                  </a:cubicBezTo>
                  <a:cubicBezTo>
                    <a:pt x="11450" y="10826"/>
                    <a:pt x="12116" y="9548"/>
                    <a:pt x="13521" y="9548"/>
                  </a:cubicBezTo>
                  <a:cubicBezTo>
                    <a:pt x="13534" y="9548"/>
                    <a:pt x="13546" y="9548"/>
                    <a:pt x="13558" y="9548"/>
                  </a:cubicBezTo>
                  <a:cubicBezTo>
                    <a:pt x="13749" y="9564"/>
                    <a:pt x="13870" y="10035"/>
                    <a:pt x="13870" y="10035"/>
                  </a:cubicBezTo>
                  <a:cubicBezTo>
                    <a:pt x="12790" y="10522"/>
                    <a:pt x="12075" y="11230"/>
                    <a:pt x="11489" y="12204"/>
                  </a:cubicBezTo>
                  <a:cubicBezTo>
                    <a:pt x="12413" y="12662"/>
                    <a:pt x="13427" y="12965"/>
                    <a:pt x="14478" y="12965"/>
                  </a:cubicBezTo>
                  <a:cubicBezTo>
                    <a:pt x="14491" y="12965"/>
                    <a:pt x="14504" y="12965"/>
                    <a:pt x="14517" y="12964"/>
                  </a:cubicBezTo>
                  <a:cubicBezTo>
                    <a:pt x="14753" y="12957"/>
                    <a:pt x="14996" y="12934"/>
                    <a:pt x="15240" y="12888"/>
                  </a:cubicBezTo>
                  <a:cubicBezTo>
                    <a:pt x="15438" y="12508"/>
                    <a:pt x="14974" y="11489"/>
                    <a:pt x="15293" y="10895"/>
                  </a:cubicBezTo>
                  <a:cubicBezTo>
                    <a:pt x="15356" y="10841"/>
                    <a:pt x="15433" y="10817"/>
                    <a:pt x="15513" y="10817"/>
                  </a:cubicBezTo>
                  <a:cubicBezTo>
                    <a:pt x="15716" y="10817"/>
                    <a:pt x="15938" y="10975"/>
                    <a:pt x="15993" y="11215"/>
                  </a:cubicBezTo>
                  <a:cubicBezTo>
                    <a:pt x="16107" y="11679"/>
                    <a:pt x="16145" y="12143"/>
                    <a:pt x="16221" y="12584"/>
                  </a:cubicBezTo>
                  <a:cubicBezTo>
                    <a:pt x="17035" y="12211"/>
                    <a:pt x="17712" y="11557"/>
                    <a:pt x="17979" y="10659"/>
                  </a:cubicBezTo>
                  <a:cubicBezTo>
                    <a:pt x="17773" y="10423"/>
                    <a:pt x="17575" y="10203"/>
                    <a:pt x="17378" y="9982"/>
                  </a:cubicBezTo>
                  <a:cubicBezTo>
                    <a:pt x="12980" y="4877"/>
                    <a:pt x="7092" y="66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9"/>
            <p:cNvSpPr/>
            <p:nvPr/>
          </p:nvSpPr>
          <p:spPr>
            <a:xfrm>
              <a:off x="1372220" y="4632969"/>
              <a:ext cx="109351" cy="65974"/>
            </a:xfrm>
            <a:custGeom>
              <a:avLst/>
              <a:gdLst/>
              <a:ahLst/>
              <a:cxnLst/>
              <a:rect l="l" t="t" r="r" b="b"/>
              <a:pathLst>
                <a:path w="1805" h="1089" extrusionOk="0">
                  <a:moveTo>
                    <a:pt x="1469" y="0"/>
                  </a:moveTo>
                  <a:cubicBezTo>
                    <a:pt x="960" y="244"/>
                    <a:pt x="473" y="518"/>
                    <a:pt x="1" y="830"/>
                  </a:cubicBezTo>
                  <a:cubicBezTo>
                    <a:pt x="85" y="913"/>
                    <a:pt x="161" y="1005"/>
                    <a:pt x="244" y="1088"/>
                  </a:cubicBezTo>
                  <a:cubicBezTo>
                    <a:pt x="747" y="746"/>
                    <a:pt x="1264" y="411"/>
                    <a:pt x="1804" y="99"/>
                  </a:cubicBezTo>
                  <a:cubicBezTo>
                    <a:pt x="1698" y="69"/>
                    <a:pt x="1583" y="31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9"/>
            <p:cNvSpPr/>
            <p:nvPr/>
          </p:nvSpPr>
          <p:spPr>
            <a:xfrm>
              <a:off x="1410024" y="4654598"/>
              <a:ext cx="163270" cy="101476"/>
            </a:xfrm>
            <a:custGeom>
              <a:avLst/>
              <a:gdLst/>
              <a:ahLst/>
              <a:cxnLst/>
              <a:rect l="l" t="t" r="r" b="b"/>
              <a:pathLst>
                <a:path w="2695" h="1675" extrusionOk="0">
                  <a:moveTo>
                    <a:pt x="1941" y="1"/>
                  </a:moveTo>
                  <a:cubicBezTo>
                    <a:pt x="1271" y="351"/>
                    <a:pt x="625" y="739"/>
                    <a:pt x="1" y="1157"/>
                  </a:cubicBezTo>
                  <a:cubicBezTo>
                    <a:pt x="153" y="1332"/>
                    <a:pt x="290" y="1507"/>
                    <a:pt x="434" y="1675"/>
                  </a:cubicBezTo>
                  <a:cubicBezTo>
                    <a:pt x="1150" y="1180"/>
                    <a:pt x="1880" y="678"/>
                    <a:pt x="2694" y="275"/>
                  </a:cubicBezTo>
                  <a:cubicBezTo>
                    <a:pt x="2443" y="183"/>
                    <a:pt x="2192" y="85"/>
                    <a:pt x="1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9"/>
            <p:cNvSpPr/>
            <p:nvPr/>
          </p:nvSpPr>
          <p:spPr>
            <a:xfrm>
              <a:off x="1456613" y="4689191"/>
              <a:ext cx="195924" cy="110684"/>
            </a:xfrm>
            <a:custGeom>
              <a:avLst/>
              <a:gdLst/>
              <a:ahLst/>
              <a:cxnLst/>
              <a:rect l="l" t="t" r="r" b="b"/>
              <a:pathLst>
                <a:path w="3234" h="1827" extrusionOk="0">
                  <a:moveTo>
                    <a:pt x="2640" y="0"/>
                  </a:moveTo>
                  <a:cubicBezTo>
                    <a:pt x="1666" y="411"/>
                    <a:pt x="837" y="989"/>
                    <a:pt x="0" y="1552"/>
                  </a:cubicBezTo>
                  <a:cubicBezTo>
                    <a:pt x="69" y="1644"/>
                    <a:pt x="137" y="1735"/>
                    <a:pt x="206" y="1826"/>
                  </a:cubicBezTo>
                  <a:cubicBezTo>
                    <a:pt x="213" y="1811"/>
                    <a:pt x="228" y="1796"/>
                    <a:pt x="236" y="1796"/>
                  </a:cubicBezTo>
                  <a:cubicBezTo>
                    <a:pt x="1141" y="1225"/>
                    <a:pt x="2108" y="624"/>
                    <a:pt x="3234" y="267"/>
                  </a:cubicBezTo>
                  <a:cubicBezTo>
                    <a:pt x="3036" y="175"/>
                    <a:pt x="2838" y="84"/>
                    <a:pt x="2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9"/>
            <p:cNvSpPr/>
            <p:nvPr/>
          </p:nvSpPr>
          <p:spPr>
            <a:xfrm>
              <a:off x="1487026" y="4727419"/>
              <a:ext cx="265533" cy="107958"/>
            </a:xfrm>
            <a:custGeom>
              <a:avLst/>
              <a:gdLst/>
              <a:ahLst/>
              <a:cxnLst/>
              <a:rect l="l" t="t" r="r" b="b"/>
              <a:pathLst>
                <a:path w="4383" h="1782" extrusionOk="0">
                  <a:moveTo>
                    <a:pt x="3500" y="1"/>
                  </a:moveTo>
                  <a:cubicBezTo>
                    <a:pt x="2230" y="298"/>
                    <a:pt x="1157" y="937"/>
                    <a:pt x="175" y="1545"/>
                  </a:cubicBezTo>
                  <a:cubicBezTo>
                    <a:pt x="122" y="1576"/>
                    <a:pt x="61" y="1591"/>
                    <a:pt x="0" y="1591"/>
                  </a:cubicBezTo>
                  <a:lnTo>
                    <a:pt x="137" y="1781"/>
                  </a:lnTo>
                  <a:cubicBezTo>
                    <a:pt x="899" y="1618"/>
                    <a:pt x="1876" y="879"/>
                    <a:pt x="2406" y="879"/>
                  </a:cubicBezTo>
                  <a:cubicBezTo>
                    <a:pt x="2543" y="879"/>
                    <a:pt x="2651" y="929"/>
                    <a:pt x="2716" y="1051"/>
                  </a:cubicBezTo>
                  <a:cubicBezTo>
                    <a:pt x="3257" y="838"/>
                    <a:pt x="3812" y="648"/>
                    <a:pt x="4383" y="465"/>
                  </a:cubicBezTo>
                  <a:cubicBezTo>
                    <a:pt x="4086" y="305"/>
                    <a:pt x="3797" y="145"/>
                    <a:pt x="3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9"/>
            <p:cNvSpPr/>
            <p:nvPr/>
          </p:nvSpPr>
          <p:spPr>
            <a:xfrm>
              <a:off x="1557060" y="4826533"/>
              <a:ext cx="330114" cy="138795"/>
            </a:xfrm>
            <a:custGeom>
              <a:avLst/>
              <a:gdLst/>
              <a:ahLst/>
              <a:cxnLst/>
              <a:rect l="l" t="t" r="r" b="b"/>
              <a:pathLst>
                <a:path w="5449" h="2291" extrusionOk="0">
                  <a:moveTo>
                    <a:pt x="5136" y="1"/>
                  </a:moveTo>
                  <a:cubicBezTo>
                    <a:pt x="4703" y="92"/>
                    <a:pt x="4277" y="191"/>
                    <a:pt x="3858" y="297"/>
                  </a:cubicBezTo>
                  <a:cubicBezTo>
                    <a:pt x="2466" y="632"/>
                    <a:pt x="1134" y="1012"/>
                    <a:pt x="1" y="1674"/>
                  </a:cubicBezTo>
                  <a:cubicBezTo>
                    <a:pt x="138" y="1880"/>
                    <a:pt x="267" y="2085"/>
                    <a:pt x="396" y="2291"/>
                  </a:cubicBezTo>
                  <a:cubicBezTo>
                    <a:pt x="1796" y="1271"/>
                    <a:pt x="3516" y="556"/>
                    <a:pt x="5448" y="214"/>
                  </a:cubicBezTo>
                  <a:cubicBezTo>
                    <a:pt x="5342" y="138"/>
                    <a:pt x="5235" y="69"/>
                    <a:pt x="5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9"/>
            <p:cNvSpPr/>
            <p:nvPr/>
          </p:nvSpPr>
          <p:spPr>
            <a:xfrm>
              <a:off x="1848405" y="4930252"/>
              <a:ext cx="174235" cy="33260"/>
            </a:xfrm>
            <a:custGeom>
              <a:avLst/>
              <a:gdLst/>
              <a:ahLst/>
              <a:cxnLst/>
              <a:rect l="l" t="t" r="r" b="b"/>
              <a:pathLst>
                <a:path w="2876" h="549" extrusionOk="0">
                  <a:moveTo>
                    <a:pt x="2625" y="0"/>
                  </a:moveTo>
                  <a:cubicBezTo>
                    <a:pt x="2009" y="54"/>
                    <a:pt x="1408" y="145"/>
                    <a:pt x="807" y="259"/>
                  </a:cubicBezTo>
                  <a:cubicBezTo>
                    <a:pt x="533" y="312"/>
                    <a:pt x="266" y="366"/>
                    <a:pt x="0" y="426"/>
                  </a:cubicBezTo>
                  <a:cubicBezTo>
                    <a:pt x="85" y="420"/>
                    <a:pt x="170" y="416"/>
                    <a:pt x="255" y="416"/>
                  </a:cubicBezTo>
                  <a:cubicBezTo>
                    <a:pt x="376" y="416"/>
                    <a:pt x="496" y="424"/>
                    <a:pt x="616" y="442"/>
                  </a:cubicBezTo>
                  <a:cubicBezTo>
                    <a:pt x="700" y="465"/>
                    <a:pt x="784" y="495"/>
                    <a:pt x="860" y="548"/>
                  </a:cubicBezTo>
                  <a:cubicBezTo>
                    <a:pt x="1438" y="434"/>
                    <a:pt x="2031" y="328"/>
                    <a:pt x="2625" y="244"/>
                  </a:cubicBezTo>
                  <a:lnTo>
                    <a:pt x="2876" y="213"/>
                  </a:lnTo>
                  <a:lnTo>
                    <a:pt x="2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9"/>
            <p:cNvSpPr/>
            <p:nvPr/>
          </p:nvSpPr>
          <p:spPr>
            <a:xfrm>
              <a:off x="1625761" y="4968056"/>
              <a:ext cx="171024" cy="83907"/>
            </a:xfrm>
            <a:custGeom>
              <a:avLst/>
              <a:gdLst/>
              <a:ahLst/>
              <a:cxnLst/>
              <a:rect l="l" t="t" r="r" b="b"/>
              <a:pathLst>
                <a:path w="2823" h="1385" extrusionOk="0">
                  <a:moveTo>
                    <a:pt x="2823" y="0"/>
                  </a:moveTo>
                  <a:lnTo>
                    <a:pt x="2823" y="0"/>
                  </a:lnTo>
                  <a:cubicBezTo>
                    <a:pt x="1842" y="236"/>
                    <a:pt x="891" y="594"/>
                    <a:pt x="0" y="1073"/>
                  </a:cubicBezTo>
                  <a:lnTo>
                    <a:pt x="213" y="1385"/>
                  </a:lnTo>
                  <a:cubicBezTo>
                    <a:pt x="647" y="1119"/>
                    <a:pt x="1111" y="898"/>
                    <a:pt x="1583" y="715"/>
                  </a:cubicBezTo>
                  <a:cubicBezTo>
                    <a:pt x="1978" y="449"/>
                    <a:pt x="2374" y="175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9"/>
            <p:cNvSpPr/>
            <p:nvPr/>
          </p:nvSpPr>
          <p:spPr>
            <a:xfrm>
              <a:off x="1599044" y="4868033"/>
              <a:ext cx="369674" cy="138310"/>
            </a:xfrm>
            <a:custGeom>
              <a:avLst/>
              <a:gdLst/>
              <a:ahLst/>
              <a:cxnLst/>
              <a:rect l="l" t="t" r="r" b="b"/>
              <a:pathLst>
                <a:path w="6102" h="2283" extrusionOk="0">
                  <a:moveTo>
                    <a:pt x="5417" y="0"/>
                  </a:moveTo>
                  <a:cubicBezTo>
                    <a:pt x="3340" y="289"/>
                    <a:pt x="1491" y="997"/>
                    <a:pt x="0" y="2062"/>
                  </a:cubicBezTo>
                  <a:lnTo>
                    <a:pt x="145" y="2283"/>
                  </a:lnTo>
                  <a:cubicBezTo>
                    <a:pt x="1529" y="1492"/>
                    <a:pt x="3173" y="1050"/>
                    <a:pt x="4869" y="723"/>
                  </a:cubicBezTo>
                  <a:cubicBezTo>
                    <a:pt x="5272" y="647"/>
                    <a:pt x="5683" y="571"/>
                    <a:pt x="6102" y="518"/>
                  </a:cubicBezTo>
                  <a:cubicBezTo>
                    <a:pt x="5874" y="343"/>
                    <a:pt x="5645" y="168"/>
                    <a:pt x="5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9"/>
            <p:cNvSpPr/>
            <p:nvPr/>
          </p:nvSpPr>
          <p:spPr>
            <a:xfrm>
              <a:off x="1929950" y="4974053"/>
              <a:ext cx="163694" cy="33199"/>
            </a:xfrm>
            <a:custGeom>
              <a:avLst/>
              <a:gdLst/>
              <a:ahLst/>
              <a:cxnLst/>
              <a:rect l="l" t="t" r="r" b="b"/>
              <a:pathLst>
                <a:path w="2702" h="548" extrusionOk="0">
                  <a:moveTo>
                    <a:pt x="2123" y="0"/>
                  </a:moveTo>
                  <a:cubicBezTo>
                    <a:pt x="2002" y="15"/>
                    <a:pt x="1880" y="31"/>
                    <a:pt x="1758" y="38"/>
                  </a:cubicBezTo>
                  <a:cubicBezTo>
                    <a:pt x="1157" y="114"/>
                    <a:pt x="579" y="206"/>
                    <a:pt x="1" y="304"/>
                  </a:cubicBezTo>
                  <a:cubicBezTo>
                    <a:pt x="46" y="381"/>
                    <a:pt x="84" y="464"/>
                    <a:pt x="115" y="548"/>
                  </a:cubicBezTo>
                  <a:cubicBezTo>
                    <a:pt x="596" y="497"/>
                    <a:pt x="1080" y="472"/>
                    <a:pt x="1563" y="472"/>
                  </a:cubicBezTo>
                  <a:cubicBezTo>
                    <a:pt x="1943" y="472"/>
                    <a:pt x="2323" y="487"/>
                    <a:pt x="2702" y="518"/>
                  </a:cubicBezTo>
                  <a:cubicBezTo>
                    <a:pt x="2511" y="343"/>
                    <a:pt x="2321" y="168"/>
                    <a:pt x="2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9"/>
            <p:cNvSpPr/>
            <p:nvPr/>
          </p:nvSpPr>
          <p:spPr>
            <a:xfrm>
              <a:off x="1660779" y="5040877"/>
              <a:ext cx="116682" cy="49375"/>
            </a:xfrm>
            <a:custGeom>
              <a:avLst/>
              <a:gdLst/>
              <a:ahLst/>
              <a:cxnLst/>
              <a:rect l="l" t="t" r="r" b="b"/>
              <a:pathLst>
                <a:path w="1926" h="815" extrusionOk="0">
                  <a:moveTo>
                    <a:pt x="1925" y="0"/>
                  </a:moveTo>
                  <a:lnTo>
                    <a:pt x="1925" y="0"/>
                  </a:lnTo>
                  <a:cubicBezTo>
                    <a:pt x="1165" y="84"/>
                    <a:pt x="465" y="289"/>
                    <a:pt x="1" y="708"/>
                  </a:cubicBezTo>
                  <a:lnTo>
                    <a:pt x="77" y="814"/>
                  </a:lnTo>
                  <a:cubicBezTo>
                    <a:pt x="670" y="487"/>
                    <a:pt x="1286" y="213"/>
                    <a:pt x="1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9"/>
            <p:cNvSpPr/>
            <p:nvPr/>
          </p:nvSpPr>
          <p:spPr>
            <a:xfrm>
              <a:off x="2071473" y="5037666"/>
              <a:ext cx="79787" cy="23082"/>
            </a:xfrm>
            <a:custGeom>
              <a:avLst/>
              <a:gdLst/>
              <a:ahLst/>
              <a:cxnLst/>
              <a:rect l="l" t="t" r="r" b="b"/>
              <a:pathLst>
                <a:path w="1317" h="381" extrusionOk="0">
                  <a:moveTo>
                    <a:pt x="0" y="0"/>
                  </a:moveTo>
                  <a:lnTo>
                    <a:pt x="46" y="15"/>
                  </a:lnTo>
                  <a:cubicBezTo>
                    <a:pt x="92" y="46"/>
                    <a:pt x="130" y="91"/>
                    <a:pt x="160" y="137"/>
                  </a:cubicBezTo>
                  <a:lnTo>
                    <a:pt x="198" y="205"/>
                  </a:lnTo>
                  <a:cubicBezTo>
                    <a:pt x="213" y="236"/>
                    <a:pt x="221" y="274"/>
                    <a:pt x="221" y="312"/>
                  </a:cubicBezTo>
                  <a:cubicBezTo>
                    <a:pt x="221" y="327"/>
                    <a:pt x="221" y="342"/>
                    <a:pt x="221" y="358"/>
                  </a:cubicBezTo>
                  <a:cubicBezTo>
                    <a:pt x="310" y="356"/>
                    <a:pt x="400" y="355"/>
                    <a:pt x="491" y="355"/>
                  </a:cubicBezTo>
                  <a:cubicBezTo>
                    <a:pt x="762" y="355"/>
                    <a:pt x="1037" y="363"/>
                    <a:pt x="1317" y="380"/>
                  </a:cubicBezTo>
                  <a:lnTo>
                    <a:pt x="1027" y="91"/>
                  </a:lnTo>
                  <a:cubicBezTo>
                    <a:pt x="685" y="46"/>
                    <a:pt x="343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9"/>
            <p:cNvSpPr/>
            <p:nvPr/>
          </p:nvSpPr>
          <p:spPr>
            <a:xfrm>
              <a:off x="1967270" y="5155197"/>
              <a:ext cx="220884" cy="104202"/>
            </a:xfrm>
            <a:custGeom>
              <a:avLst/>
              <a:gdLst/>
              <a:ahLst/>
              <a:cxnLst/>
              <a:rect l="l" t="t" r="r" b="b"/>
              <a:pathLst>
                <a:path w="3646" h="1720" extrusionOk="0">
                  <a:moveTo>
                    <a:pt x="3645" y="0"/>
                  </a:moveTo>
                  <a:cubicBezTo>
                    <a:pt x="2960" y="46"/>
                    <a:pt x="2283" y="122"/>
                    <a:pt x="1614" y="236"/>
                  </a:cubicBezTo>
                  <a:lnTo>
                    <a:pt x="1386" y="274"/>
                  </a:lnTo>
                  <a:cubicBezTo>
                    <a:pt x="1454" y="396"/>
                    <a:pt x="1507" y="517"/>
                    <a:pt x="1545" y="654"/>
                  </a:cubicBezTo>
                  <a:cubicBezTo>
                    <a:pt x="967" y="905"/>
                    <a:pt x="442" y="1271"/>
                    <a:pt x="1" y="1720"/>
                  </a:cubicBezTo>
                  <a:cubicBezTo>
                    <a:pt x="343" y="1484"/>
                    <a:pt x="701" y="1263"/>
                    <a:pt x="1066" y="1073"/>
                  </a:cubicBezTo>
                  <a:cubicBezTo>
                    <a:pt x="1888" y="624"/>
                    <a:pt x="2747" y="266"/>
                    <a:pt x="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9"/>
            <p:cNvSpPr/>
            <p:nvPr/>
          </p:nvSpPr>
          <p:spPr>
            <a:xfrm>
              <a:off x="1809692" y="5193426"/>
              <a:ext cx="148427" cy="97780"/>
            </a:xfrm>
            <a:custGeom>
              <a:avLst/>
              <a:gdLst/>
              <a:ahLst/>
              <a:cxnLst/>
              <a:rect l="l" t="t" r="r" b="b"/>
              <a:pathLst>
                <a:path w="2450" h="1614" extrusionOk="0">
                  <a:moveTo>
                    <a:pt x="2450" y="1"/>
                  </a:moveTo>
                  <a:lnTo>
                    <a:pt x="2450" y="1"/>
                  </a:lnTo>
                  <a:cubicBezTo>
                    <a:pt x="1598" y="252"/>
                    <a:pt x="776" y="594"/>
                    <a:pt x="0" y="1012"/>
                  </a:cubicBezTo>
                  <a:cubicBezTo>
                    <a:pt x="251" y="1225"/>
                    <a:pt x="517" y="1431"/>
                    <a:pt x="784" y="1613"/>
                  </a:cubicBezTo>
                  <a:cubicBezTo>
                    <a:pt x="1354" y="1111"/>
                    <a:pt x="1841" y="449"/>
                    <a:pt x="2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9"/>
            <p:cNvSpPr/>
            <p:nvPr/>
          </p:nvSpPr>
          <p:spPr>
            <a:xfrm>
              <a:off x="1927648" y="5178219"/>
              <a:ext cx="372946" cy="164118"/>
            </a:xfrm>
            <a:custGeom>
              <a:avLst/>
              <a:gdLst/>
              <a:ahLst/>
              <a:cxnLst/>
              <a:rect l="l" t="t" r="r" b="b"/>
              <a:pathLst>
                <a:path w="6156" h="2709" extrusionOk="0">
                  <a:moveTo>
                    <a:pt x="5509" y="1"/>
                  </a:moveTo>
                  <a:cubicBezTo>
                    <a:pt x="4238" y="153"/>
                    <a:pt x="3090" y="647"/>
                    <a:pt x="2040" y="1172"/>
                  </a:cubicBezTo>
                  <a:cubicBezTo>
                    <a:pt x="1302" y="1537"/>
                    <a:pt x="617" y="1994"/>
                    <a:pt x="1" y="2526"/>
                  </a:cubicBezTo>
                  <a:cubicBezTo>
                    <a:pt x="138" y="2595"/>
                    <a:pt x="275" y="2656"/>
                    <a:pt x="419" y="2709"/>
                  </a:cubicBezTo>
                  <a:cubicBezTo>
                    <a:pt x="510" y="2656"/>
                    <a:pt x="609" y="2602"/>
                    <a:pt x="708" y="2542"/>
                  </a:cubicBezTo>
                  <a:cubicBezTo>
                    <a:pt x="1614" y="2032"/>
                    <a:pt x="2572" y="1606"/>
                    <a:pt x="3554" y="1271"/>
                  </a:cubicBezTo>
                  <a:cubicBezTo>
                    <a:pt x="3569" y="1225"/>
                    <a:pt x="3592" y="1172"/>
                    <a:pt x="3614" y="1134"/>
                  </a:cubicBezTo>
                  <a:cubicBezTo>
                    <a:pt x="3683" y="1082"/>
                    <a:pt x="3764" y="1055"/>
                    <a:pt x="3847" y="1055"/>
                  </a:cubicBezTo>
                  <a:cubicBezTo>
                    <a:pt x="3921" y="1055"/>
                    <a:pt x="3995" y="1076"/>
                    <a:pt x="4063" y="1119"/>
                  </a:cubicBezTo>
                  <a:cubicBezTo>
                    <a:pt x="4740" y="921"/>
                    <a:pt x="5440" y="792"/>
                    <a:pt x="6156" y="723"/>
                  </a:cubicBezTo>
                  <a:cubicBezTo>
                    <a:pt x="6003" y="556"/>
                    <a:pt x="5851" y="381"/>
                    <a:pt x="5699" y="221"/>
                  </a:cubicBezTo>
                  <a:cubicBezTo>
                    <a:pt x="5638" y="145"/>
                    <a:pt x="5570" y="77"/>
                    <a:pt x="5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9"/>
            <p:cNvSpPr/>
            <p:nvPr/>
          </p:nvSpPr>
          <p:spPr>
            <a:xfrm>
              <a:off x="2191791" y="5259825"/>
              <a:ext cx="106989" cy="46588"/>
            </a:xfrm>
            <a:custGeom>
              <a:avLst/>
              <a:gdLst/>
              <a:ahLst/>
              <a:cxnLst/>
              <a:rect l="l" t="t" r="r" b="b"/>
              <a:pathLst>
                <a:path w="1766" h="769" extrusionOk="0">
                  <a:moveTo>
                    <a:pt x="1765" y="0"/>
                  </a:moveTo>
                  <a:lnTo>
                    <a:pt x="1765" y="0"/>
                  </a:lnTo>
                  <a:cubicBezTo>
                    <a:pt x="1172" y="53"/>
                    <a:pt x="578" y="152"/>
                    <a:pt x="0" y="304"/>
                  </a:cubicBezTo>
                  <a:cubicBezTo>
                    <a:pt x="30" y="457"/>
                    <a:pt x="53" y="616"/>
                    <a:pt x="76" y="769"/>
                  </a:cubicBezTo>
                  <a:cubicBezTo>
                    <a:pt x="517" y="670"/>
                    <a:pt x="966" y="601"/>
                    <a:pt x="1423" y="533"/>
                  </a:cubicBezTo>
                  <a:cubicBezTo>
                    <a:pt x="1552" y="365"/>
                    <a:pt x="1666" y="190"/>
                    <a:pt x="1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9"/>
            <p:cNvSpPr/>
            <p:nvPr/>
          </p:nvSpPr>
          <p:spPr>
            <a:xfrm>
              <a:off x="2201909" y="5337250"/>
              <a:ext cx="24051" cy="12056"/>
            </a:xfrm>
            <a:custGeom>
              <a:avLst/>
              <a:gdLst/>
              <a:ahLst/>
              <a:cxnLst/>
              <a:rect l="l" t="t" r="r" b="b"/>
              <a:pathLst>
                <a:path w="397" h="199" extrusionOk="0">
                  <a:moveTo>
                    <a:pt x="396" y="0"/>
                  </a:moveTo>
                  <a:lnTo>
                    <a:pt x="396" y="0"/>
                  </a:lnTo>
                  <a:cubicBezTo>
                    <a:pt x="259" y="23"/>
                    <a:pt x="130" y="46"/>
                    <a:pt x="0" y="76"/>
                  </a:cubicBezTo>
                  <a:cubicBezTo>
                    <a:pt x="0" y="114"/>
                    <a:pt x="8" y="160"/>
                    <a:pt x="16" y="198"/>
                  </a:cubicBezTo>
                  <a:cubicBezTo>
                    <a:pt x="145" y="137"/>
                    <a:pt x="274" y="69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9"/>
            <p:cNvSpPr/>
            <p:nvPr/>
          </p:nvSpPr>
          <p:spPr>
            <a:xfrm>
              <a:off x="1736387" y="5093645"/>
              <a:ext cx="472483" cy="139461"/>
            </a:xfrm>
            <a:custGeom>
              <a:avLst/>
              <a:gdLst/>
              <a:ahLst/>
              <a:cxnLst/>
              <a:rect l="l" t="t" r="r" b="b"/>
              <a:pathLst>
                <a:path w="7799" h="2302" extrusionOk="0">
                  <a:moveTo>
                    <a:pt x="5881" y="0"/>
                  </a:moveTo>
                  <a:cubicBezTo>
                    <a:pt x="3691" y="0"/>
                    <a:pt x="1651" y="446"/>
                    <a:pt x="0" y="1450"/>
                  </a:cubicBezTo>
                  <a:cubicBezTo>
                    <a:pt x="259" y="1746"/>
                    <a:pt x="533" y="2036"/>
                    <a:pt x="814" y="2302"/>
                  </a:cubicBezTo>
                  <a:cubicBezTo>
                    <a:pt x="2260" y="1465"/>
                    <a:pt x="3850" y="902"/>
                    <a:pt x="5501" y="659"/>
                  </a:cubicBezTo>
                  <a:cubicBezTo>
                    <a:pt x="6262" y="537"/>
                    <a:pt x="7023" y="461"/>
                    <a:pt x="7799" y="438"/>
                  </a:cubicBezTo>
                  <a:cubicBezTo>
                    <a:pt x="7684" y="309"/>
                    <a:pt x="7563" y="194"/>
                    <a:pt x="7449" y="73"/>
                  </a:cubicBezTo>
                  <a:cubicBezTo>
                    <a:pt x="6920" y="25"/>
                    <a:pt x="6396" y="0"/>
                    <a:pt x="5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9"/>
            <p:cNvSpPr/>
            <p:nvPr/>
          </p:nvSpPr>
          <p:spPr>
            <a:xfrm>
              <a:off x="1993563" y="5293449"/>
              <a:ext cx="150305" cy="76092"/>
            </a:xfrm>
            <a:custGeom>
              <a:avLst/>
              <a:gdLst/>
              <a:ahLst/>
              <a:cxnLst/>
              <a:rect l="l" t="t" r="r" b="b"/>
              <a:pathLst>
                <a:path w="2481" h="1256" extrusionOk="0">
                  <a:moveTo>
                    <a:pt x="2420" y="1"/>
                  </a:moveTo>
                  <a:cubicBezTo>
                    <a:pt x="1591" y="282"/>
                    <a:pt x="777" y="632"/>
                    <a:pt x="1" y="1043"/>
                  </a:cubicBezTo>
                  <a:cubicBezTo>
                    <a:pt x="320" y="1142"/>
                    <a:pt x="655" y="1210"/>
                    <a:pt x="990" y="1256"/>
                  </a:cubicBezTo>
                  <a:cubicBezTo>
                    <a:pt x="1081" y="1187"/>
                    <a:pt x="1180" y="1119"/>
                    <a:pt x="1271" y="1050"/>
                  </a:cubicBezTo>
                  <a:cubicBezTo>
                    <a:pt x="1644" y="799"/>
                    <a:pt x="2055" y="602"/>
                    <a:pt x="2481" y="457"/>
                  </a:cubicBezTo>
                  <a:cubicBezTo>
                    <a:pt x="2458" y="305"/>
                    <a:pt x="2435" y="153"/>
                    <a:pt x="2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9"/>
            <p:cNvSpPr/>
            <p:nvPr/>
          </p:nvSpPr>
          <p:spPr>
            <a:xfrm>
              <a:off x="2112972" y="5357546"/>
              <a:ext cx="33199" cy="14297"/>
            </a:xfrm>
            <a:custGeom>
              <a:avLst/>
              <a:gdLst/>
              <a:ahLst/>
              <a:cxnLst/>
              <a:rect l="l" t="t" r="r" b="b"/>
              <a:pathLst>
                <a:path w="548" h="236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58" y="68"/>
                    <a:pt x="175" y="145"/>
                    <a:pt x="0" y="236"/>
                  </a:cubicBezTo>
                  <a:cubicBezTo>
                    <a:pt x="167" y="221"/>
                    <a:pt x="335" y="198"/>
                    <a:pt x="502" y="167"/>
                  </a:cubicBezTo>
                  <a:cubicBezTo>
                    <a:pt x="525" y="114"/>
                    <a:pt x="540" y="61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9"/>
            <p:cNvSpPr/>
            <p:nvPr/>
          </p:nvSpPr>
          <p:spPr>
            <a:xfrm>
              <a:off x="1683861" y="5036394"/>
              <a:ext cx="374279" cy="121165"/>
            </a:xfrm>
            <a:custGeom>
              <a:avLst/>
              <a:gdLst/>
              <a:ahLst/>
              <a:cxnLst/>
              <a:rect l="l" t="t" r="r" b="b"/>
              <a:pathLst>
                <a:path w="6178" h="2000" extrusionOk="0">
                  <a:moveTo>
                    <a:pt x="5566" y="0"/>
                  </a:moveTo>
                  <a:cubicBezTo>
                    <a:pt x="3508" y="0"/>
                    <a:pt x="1593" y="455"/>
                    <a:pt x="0" y="1307"/>
                  </a:cubicBezTo>
                  <a:cubicBezTo>
                    <a:pt x="175" y="1543"/>
                    <a:pt x="350" y="1771"/>
                    <a:pt x="533" y="1999"/>
                  </a:cubicBezTo>
                  <a:cubicBezTo>
                    <a:pt x="2031" y="1048"/>
                    <a:pt x="3842" y="538"/>
                    <a:pt x="5820" y="409"/>
                  </a:cubicBezTo>
                  <a:cubicBezTo>
                    <a:pt x="5813" y="401"/>
                    <a:pt x="5813" y="386"/>
                    <a:pt x="5813" y="379"/>
                  </a:cubicBezTo>
                  <a:cubicBezTo>
                    <a:pt x="5797" y="341"/>
                    <a:pt x="5790" y="310"/>
                    <a:pt x="5797" y="272"/>
                  </a:cubicBezTo>
                  <a:cubicBezTo>
                    <a:pt x="5797" y="242"/>
                    <a:pt x="5813" y="204"/>
                    <a:pt x="5835" y="181"/>
                  </a:cubicBezTo>
                  <a:cubicBezTo>
                    <a:pt x="5851" y="150"/>
                    <a:pt x="5873" y="120"/>
                    <a:pt x="5904" y="112"/>
                  </a:cubicBezTo>
                  <a:cubicBezTo>
                    <a:pt x="5995" y="67"/>
                    <a:pt x="6086" y="36"/>
                    <a:pt x="6178" y="13"/>
                  </a:cubicBezTo>
                  <a:cubicBezTo>
                    <a:pt x="5973" y="5"/>
                    <a:pt x="5769" y="0"/>
                    <a:pt x="5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9"/>
            <p:cNvSpPr/>
            <p:nvPr/>
          </p:nvSpPr>
          <p:spPr>
            <a:xfrm>
              <a:off x="1616068" y="4779520"/>
              <a:ext cx="211191" cy="83483"/>
            </a:xfrm>
            <a:custGeom>
              <a:avLst/>
              <a:gdLst/>
              <a:ahLst/>
              <a:cxnLst/>
              <a:rect l="l" t="t" r="r" b="b"/>
              <a:pathLst>
                <a:path w="3486" h="1378" extrusionOk="0">
                  <a:moveTo>
                    <a:pt x="2930" y="1"/>
                  </a:moveTo>
                  <a:cubicBezTo>
                    <a:pt x="2138" y="244"/>
                    <a:pt x="1355" y="495"/>
                    <a:pt x="602" y="784"/>
                  </a:cubicBezTo>
                  <a:cubicBezTo>
                    <a:pt x="510" y="1020"/>
                    <a:pt x="282" y="1203"/>
                    <a:pt x="1" y="1378"/>
                  </a:cubicBezTo>
                  <a:cubicBezTo>
                    <a:pt x="647" y="1119"/>
                    <a:pt x="1317" y="898"/>
                    <a:pt x="1986" y="723"/>
                  </a:cubicBezTo>
                  <a:lnTo>
                    <a:pt x="1956" y="663"/>
                  </a:lnTo>
                  <a:cubicBezTo>
                    <a:pt x="1941" y="632"/>
                    <a:pt x="1933" y="602"/>
                    <a:pt x="1933" y="564"/>
                  </a:cubicBezTo>
                  <a:cubicBezTo>
                    <a:pt x="1933" y="533"/>
                    <a:pt x="1941" y="503"/>
                    <a:pt x="1956" y="472"/>
                  </a:cubicBezTo>
                  <a:cubicBezTo>
                    <a:pt x="1971" y="442"/>
                    <a:pt x="1994" y="419"/>
                    <a:pt x="2024" y="404"/>
                  </a:cubicBezTo>
                  <a:cubicBezTo>
                    <a:pt x="2055" y="381"/>
                    <a:pt x="2085" y="366"/>
                    <a:pt x="2123" y="366"/>
                  </a:cubicBezTo>
                  <a:lnTo>
                    <a:pt x="2336" y="328"/>
                  </a:lnTo>
                  <a:cubicBezTo>
                    <a:pt x="2351" y="326"/>
                    <a:pt x="2365" y="325"/>
                    <a:pt x="2379" y="325"/>
                  </a:cubicBezTo>
                  <a:cubicBezTo>
                    <a:pt x="2418" y="325"/>
                    <a:pt x="2455" y="332"/>
                    <a:pt x="2488" y="343"/>
                  </a:cubicBezTo>
                  <a:lnTo>
                    <a:pt x="2572" y="373"/>
                  </a:lnTo>
                  <a:cubicBezTo>
                    <a:pt x="2618" y="404"/>
                    <a:pt x="2656" y="442"/>
                    <a:pt x="2694" y="480"/>
                  </a:cubicBezTo>
                  <a:lnTo>
                    <a:pt x="2724" y="533"/>
                  </a:lnTo>
                  <a:cubicBezTo>
                    <a:pt x="2975" y="465"/>
                    <a:pt x="3234" y="404"/>
                    <a:pt x="3485" y="343"/>
                  </a:cubicBezTo>
                  <a:cubicBezTo>
                    <a:pt x="3295" y="229"/>
                    <a:pt x="3112" y="115"/>
                    <a:pt x="2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9"/>
            <p:cNvSpPr/>
            <p:nvPr/>
          </p:nvSpPr>
          <p:spPr>
            <a:xfrm>
              <a:off x="1190168" y="4491810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rgbClr val="5A8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9"/>
            <p:cNvSpPr/>
            <p:nvPr/>
          </p:nvSpPr>
          <p:spPr>
            <a:xfrm>
              <a:off x="1190168" y="4491810"/>
              <a:ext cx="1327968" cy="740863"/>
            </a:xfrm>
            <a:custGeom>
              <a:avLst/>
              <a:gdLst/>
              <a:ahLst/>
              <a:cxnLst/>
              <a:rect l="l" t="t" r="r" b="b"/>
              <a:pathLst>
                <a:path w="21920" h="12229" extrusionOk="0">
                  <a:moveTo>
                    <a:pt x="16446" y="3864"/>
                  </a:moveTo>
                  <a:cubicBezTo>
                    <a:pt x="16693" y="3864"/>
                    <a:pt x="17038" y="4205"/>
                    <a:pt x="16868" y="4400"/>
                  </a:cubicBezTo>
                  <a:cubicBezTo>
                    <a:pt x="16826" y="4448"/>
                    <a:pt x="16770" y="4468"/>
                    <a:pt x="16708" y="4468"/>
                  </a:cubicBezTo>
                  <a:cubicBezTo>
                    <a:pt x="16460" y="4468"/>
                    <a:pt x="16125" y="4131"/>
                    <a:pt x="16290" y="3936"/>
                  </a:cubicBezTo>
                  <a:cubicBezTo>
                    <a:pt x="16329" y="3885"/>
                    <a:pt x="16385" y="3864"/>
                    <a:pt x="16446" y="3864"/>
                  </a:cubicBezTo>
                  <a:close/>
                  <a:moveTo>
                    <a:pt x="10656" y="3215"/>
                  </a:moveTo>
                  <a:cubicBezTo>
                    <a:pt x="10675" y="3215"/>
                    <a:pt x="10694" y="3217"/>
                    <a:pt x="10713" y="3220"/>
                  </a:cubicBezTo>
                  <a:cubicBezTo>
                    <a:pt x="10804" y="3228"/>
                    <a:pt x="10888" y="3266"/>
                    <a:pt x="10956" y="3327"/>
                  </a:cubicBezTo>
                  <a:cubicBezTo>
                    <a:pt x="11017" y="3373"/>
                    <a:pt x="11063" y="3441"/>
                    <a:pt x="11078" y="3525"/>
                  </a:cubicBezTo>
                  <a:cubicBezTo>
                    <a:pt x="11101" y="3608"/>
                    <a:pt x="11124" y="3700"/>
                    <a:pt x="11147" y="3783"/>
                  </a:cubicBezTo>
                  <a:cubicBezTo>
                    <a:pt x="11192" y="3928"/>
                    <a:pt x="11245" y="4065"/>
                    <a:pt x="11299" y="4202"/>
                  </a:cubicBezTo>
                  <a:cubicBezTo>
                    <a:pt x="11329" y="4263"/>
                    <a:pt x="11322" y="4339"/>
                    <a:pt x="11291" y="4400"/>
                  </a:cubicBezTo>
                  <a:cubicBezTo>
                    <a:pt x="11245" y="4461"/>
                    <a:pt x="11185" y="4491"/>
                    <a:pt x="11116" y="4499"/>
                  </a:cubicBezTo>
                  <a:cubicBezTo>
                    <a:pt x="11025" y="4499"/>
                    <a:pt x="10941" y="4476"/>
                    <a:pt x="10873" y="4438"/>
                  </a:cubicBezTo>
                  <a:cubicBezTo>
                    <a:pt x="10797" y="4392"/>
                    <a:pt x="10743" y="4331"/>
                    <a:pt x="10705" y="4255"/>
                  </a:cubicBezTo>
                  <a:cubicBezTo>
                    <a:pt x="10591" y="3996"/>
                    <a:pt x="10500" y="3723"/>
                    <a:pt x="10439" y="3449"/>
                  </a:cubicBezTo>
                  <a:cubicBezTo>
                    <a:pt x="10424" y="3380"/>
                    <a:pt x="10447" y="3312"/>
                    <a:pt x="10500" y="3266"/>
                  </a:cubicBezTo>
                  <a:cubicBezTo>
                    <a:pt x="10546" y="3232"/>
                    <a:pt x="10600" y="3215"/>
                    <a:pt x="10656" y="3215"/>
                  </a:cubicBezTo>
                  <a:close/>
                  <a:moveTo>
                    <a:pt x="18968" y="10029"/>
                  </a:moveTo>
                  <a:cubicBezTo>
                    <a:pt x="19213" y="10029"/>
                    <a:pt x="19498" y="10435"/>
                    <a:pt x="19280" y="10608"/>
                  </a:cubicBezTo>
                  <a:cubicBezTo>
                    <a:pt x="19241" y="10636"/>
                    <a:pt x="19198" y="10649"/>
                    <a:pt x="19155" y="10649"/>
                  </a:cubicBezTo>
                  <a:cubicBezTo>
                    <a:pt x="18907" y="10649"/>
                    <a:pt x="18625" y="10243"/>
                    <a:pt x="18838" y="10075"/>
                  </a:cubicBezTo>
                  <a:cubicBezTo>
                    <a:pt x="18878" y="10043"/>
                    <a:pt x="18922" y="10029"/>
                    <a:pt x="18968" y="10029"/>
                  </a:cubicBezTo>
                  <a:close/>
                  <a:moveTo>
                    <a:pt x="9902" y="0"/>
                  </a:moveTo>
                  <a:cubicBezTo>
                    <a:pt x="9532" y="0"/>
                    <a:pt x="9161" y="14"/>
                    <a:pt x="8788" y="40"/>
                  </a:cubicBezTo>
                  <a:cubicBezTo>
                    <a:pt x="9130" y="687"/>
                    <a:pt x="9359" y="1334"/>
                    <a:pt x="9305" y="1919"/>
                  </a:cubicBezTo>
                  <a:cubicBezTo>
                    <a:pt x="9286" y="2122"/>
                    <a:pt x="9100" y="2223"/>
                    <a:pt x="8881" y="2223"/>
                  </a:cubicBezTo>
                  <a:cubicBezTo>
                    <a:pt x="8664" y="2223"/>
                    <a:pt x="8415" y="2124"/>
                    <a:pt x="8263" y="1927"/>
                  </a:cubicBezTo>
                  <a:cubicBezTo>
                    <a:pt x="7852" y="1364"/>
                    <a:pt x="7578" y="733"/>
                    <a:pt x="6970" y="238"/>
                  </a:cubicBezTo>
                  <a:cubicBezTo>
                    <a:pt x="5996" y="390"/>
                    <a:pt x="5060" y="603"/>
                    <a:pt x="4140" y="847"/>
                  </a:cubicBezTo>
                  <a:cubicBezTo>
                    <a:pt x="3017" y="1131"/>
                    <a:pt x="1866" y="1458"/>
                    <a:pt x="661" y="1458"/>
                  </a:cubicBezTo>
                  <a:cubicBezTo>
                    <a:pt x="445" y="1458"/>
                    <a:pt x="228" y="1448"/>
                    <a:pt x="8" y="1425"/>
                  </a:cubicBezTo>
                  <a:lnTo>
                    <a:pt x="8" y="1425"/>
                  </a:lnTo>
                  <a:cubicBezTo>
                    <a:pt x="252" y="1463"/>
                    <a:pt x="488" y="1501"/>
                    <a:pt x="724" y="1547"/>
                  </a:cubicBezTo>
                  <a:cubicBezTo>
                    <a:pt x="488" y="1516"/>
                    <a:pt x="244" y="1486"/>
                    <a:pt x="1" y="1463"/>
                  </a:cubicBezTo>
                  <a:lnTo>
                    <a:pt x="1" y="1463"/>
                  </a:lnTo>
                  <a:cubicBezTo>
                    <a:pt x="176" y="1493"/>
                    <a:pt x="343" y="1524"/>
                    <a:pt x="511" y="1569"/>
                  </a:cubicBezTo>
                  <a:cubicBezTo>
                    <a:pt x="7601" y="2231"/>
                    <a:pt x="13490" y="6446"/>
                    <a:pt x="17872" y="11551"/>
                  </a:cubicBezTo>
                  <a:cubicBezTo>
                    <a:pt x="18077" y="11772"/>
                    <a:pt x="18275" y="12000"/>
                    <a:pt x="18473" y="12228"/>
                  </a:cubicBezTo>
                  <a:cubicBezTo>
                    <a:pt x="18488" y="12190"/>
                    <a:pt x="18504" y="12152"/>
                    <a:pt x="18511" y="12114"/>
                  </a:cubicBezTo>
                  <a:cubicBezTo>
                    <a:pt x="18562" y="12116"/>
                    <a:pt x="18613" y="12117"/>
                    <a:pt x="18664" y="12117"/>
                  </a:cubicBezTo>
                  <a:cubicBezTo>
                    <a:pt x="20208" y="12117"/>
                    <a:pt x="21585" y="11115"/>
                    <a:pt x="21813" y="9429"/>
                  </a:cubicBezTo>
                  <a:cubicBezTo>
                    <a:pt x="21920" y="8637"/>
                    <a:pt x="21783" y="7747"/>
                    <a:pt x="21440" y="6842"/>
                  </a:cubicBezTo>
                  <a:cubicBezTo>
                    <a:pt x="20991" y="6910"/>
                    <a:pt x="20573" y="7108"/>
                    <a:pt x="20231" y="7405"/>
                  </a:cubicBezTo>
                  <a:cubicBezTo>
                    <a:pt x="19816" y="7771"/>
                    <a:pt x="19878" y="8666"/>
                    <a:pt x="19265" y="8666"/>
                  </a:cubicBezTo>
                  <a:cubicBezTo>
                    <a:pt x="19203" y="8666"/>
                    <a:pt x="19135" y="8657"/>
                    <a:pt x="19059" y="8637"/>
                  </a:cubicBezTo>
                  <a:cubicBezTo>
                    <a:pt x="18739" y="8470"/>
                    <a:pt x="18770" y="7975"/>
                    <a:pt x="18831" y="7686"/>
                  </a:cubicBezTo>
                  <a:cubicBezTo>
                    <a:pt x="19310" y="6872"/>
                    <a:pt x="20542" y="6925"/>
                    <a:pt x="21250" y="6393"/>
                  </a:cubicBezTo>
                  <a:cubicBezTo>
                    <a:pt x="20664" y="5107"/>
                    <a:pt x="19660" y="3837"/>
                    <a:pt x="18443" y="2855"/>
                  </a:cubicBezTo>
                  <a:cubicBezTo>
                    <a:pt x="17263" y="1919"/>
                    <a:pt x="15924" y="1197"/>
                    <a:pt x="14494" y="725"/>
                  </a:cubicBezTo>
                  <a:lnTo>
                    <a:pt x="14494" y="725"/>
                  </a:lnTo>
                  <a:cubicBezTo>
                    <a:pt x="14509" y="1889"/>
                    <a:pt x="15042" y="3327"/>
                    <a:pt x="14920" y="4506"/>
                  </a:cubicBezTo>
                  <a:cubicBezTo>
                    <a:pt x="14895" y="4754"/>
                    <a:pt x="14698" y="4871"/>
                    <a:pt x="14461" y="4871"/>
                  </a:cubicBezTo>
                  <a:cubicBezTo>
                    <a:pt x="14188" y="4871"/>
                    <a:pt x="13863" y="4716"/>
                    <a:pt x="13688" y="4422"/>
                  </a:cubicBezTo>
                  <a:lnTo>
                    <a:pt x="13680" y="4407"/>
                  </a:lnTo>
                  <a:cubicBezTo>
                    <a:pt x="12965" y="2954"/>
                    <a:pt x="13528" y="1668"/>
                    <a:pt x="12767" y="276"/>
                  </a:cubicBezTo>
                  <a:cubicBezTo>
                    <a:pt x="12189" y="154"/>
                    <a:pt x="11603" y="78"/>
                    <a:pt x="11010" y="40"/>
                  </a:cubicBezTo>
                  <a:cubicBezTo>
                    <a:pt x="10641" y="14"/>
                    <a:pt x="10272" y="0"/>
                    <a:pt x="9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9"/>
            <p:cNvSpPr/>
            <p:nvPr/>
          </p:nvSpPr>
          <p:spPr>
            <a:xfrm>
              <a:off x="1461217" y="4531068"/>
              <a:ext cx="91298" cy="132373"/>
            </a:xfrm>
            <a:custGeom>
              <a:avLst/>
              <a:gdLst/>
              <a:ahLst/>
              <a:cxnLst/>
              <a:rect l="l" t="t" r="r" b="b"/>
              <a:pathLst>
                <a:path w="1507" h="2185" extrusionOk="0">
                  <a:moveTo>
                    <a:pt x="442" y="1"/>
                  </a:moveTo>
                  <a:cubicBezTo>
                    <a:pt x="297" y="31"/>
                    <a:pt x="145" y="69"/>
                    <a:pt x="0" y="107"/>
                  </a:cubicBezTo>
                  <a:cubicBezTo>
                    <a:pt x="297" y="716"/>
                    <a:pt x="579" y="1325"/>
                    <a:pt x="837" y="1941"/>
                  </a:cubicBezTo>
                  <a:cubicBezTo>
                    <a:pt x="1065" y="2025"/>
                    <a:pt x="1286" y="2101"/>
                    <a:pt x="1507" y="2184"/>
                  </a:cubicBezTo>
                  <a:cubicBezTo>
                    <a:pt x="1172" y="1454"/>
                    <a:pt x="814" y="724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9"/>
            <p:cNvSpPr/>
            <p:nvPr/>
          </p:nvSpPr>
          <p:spPr>
            <a:xfrm>
              <a:off x="1530343" y="4513560"/>
              <a:ext cx="133282" cy="196408"/>
            </a:xfrm>
            <a:custGeom>
              <a:avLst/>
              <a:gdLst/>
              <a:ahLst/>
              <a:cxnLst/>
              <a:rect l="l" t="t" r="r" b="b"/>
              <a:pathLst>
                <a:path w="2200" h="3242" extrusionOk="0">
                  <a:moveTo>
                    <a:pt x="640" y="1"/>
                  </a:moveTo>
                  <a:cubicBezTo>
                    <a:pt x="427" y="46"/>
                    <a:pt x="214" y="84"/>
                    <a:pt x="1" y="130"/>
                  </a:cubicBezTo>
                  <a:cubicBezTo>
                    <a:pt x="434" y="1020"/>
                    <a:pt x="845" y="1918"/>
                    <a:pt x="1241" y="2816"/>
                  </a:cubicBezTo>
                  <a:cubicBezTo>
                    <a:pt x="1560" y="2953"/>
                    <a:pt x="1880" y="3097"/>
                    <a:pt x="2199" y="3242"/>
                  </a:cubicBezTo>
                  <a:cubicBezTo>
                    <a:pt x="1735" y="2139"/>
                    <a:pt x="1218" y="1058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9"/>
            <p:cNvSpPr/>
            <p:nvPr/>
          </p:nvSpPr>
          <p:spPr>
            <a:xfrm>
              <a:off x="1722574" y="4491931"/>
              <a:ext cx="161816" cy="345744"/>
            </a:xfrm>
            <a:custGeom>
              <a:avLst/>
              <a:gdLst/>
              <a:ahLst/>
              <a:cxnLst/>
              <a:rect l="l" t="t" r="r" b="b"/>
              <a:pathLst>
                <a:path w="2671" h="5707" extrusionOk="0">
                  <a:moveTo>
                    <a:pt x="708" y="0"/>
                  </a:moveTo>
                  <a:cubicBezTo>
                    <a:pt x="472" y="8"/>
                    <a:pt x="228" y="23"/>
                    <a:pt x="0" y="31"/>
                  </a:cubicBezTo>
                  <a:cubicBezTo>
                    <a:pt x="335" y="677"/>
                    <a:pt x="563" y="1324"/>
                    <a:pt x="517" y="1902"/>
                  </a:cubicBezTo>
                  <a:cubicBezTo>
                    <a:pt x="997" y="2937"/>
                    <a:pt x="1400" y="4002"/>
                    <a:pt x="1735" y="5090"/>
                  </a:cubicBezTo>
                  <a:cubicBezTo>
                    <a:pt x="2047" y="5288"/>
                    <a:pt x="2359" y="5493"/>
                    <a:pt x="2671" y="5706"/>
                  </a:cubicBezTo>
                  <a:cubicBezTo>
                    <a:pt x="2594" y="5295"/>
                    <a:pt x="2511" y="4885"/>
                    <a:pt x="2412" y="4474"/>
                  </a:cubicBezTo>
                  <a:cubicBezTo>
                    <a:pt x="2381" y="4481"/>
                    <a:pt x="2351" y="4489"/>
                    <a:pt x="2328" y="4497"/>
                  </a:cubicBezTo>
                  <a:cubicBezTo>
                    <a:pt x="2237" y="4497"/>
                    <a:pt x="2153" y="4481"/>
                    <a:pt x="2085" y="4436"/>
                  </a:cubicBezTo>
                  <a:cubicBezTo>
                    <a:pt x="2009" y="4398"/>
                    <a:pt x="1955" y="4329"/>
                    <a:pt x="1917" y="4261"/>
                  </a:cubicBezTo>
                  <a:cubicBezTo>
                    <a:pt x="1803" y="3994"/>
                    <a:pt x="1712" y="3728"/>
                    <a:pt x="1651" y="3447"/>
                  </a:cubicBezTo>
                  <a:cubicBezTo>
                    <a:pt x="1636" y="3378"/>
                    <a:pt x="1659" y="3310"/>
                    <a:pt x="1712" y="3272"/>
                  </a:cubicBezTo>
                  <a:cubicBezTo>
                    <a:pt x="1760" y="3236"/>
                    <a:pt x="1818" y="3214"/>
                    <a:pt x="1877" y="3214"/>
                  </a:cubicBezTo>
                  <a:cubicBezTo>
                    <a:pt x="1893" y="3214"/>
                    <a:pt x="1909" y="3215"/>
                    <a:pt x="1925" y="3218"/>
                  </a:cubicBezTo>
                  <a:cubicBezTo>
                    <a:pt x="1978" y="3226"/>
                    <a:pt x="2031" y="3241"/>
                    <a:pt x="2077" y="3264"/>
                  </a:cubicBezTo>
                  <a:cubicBezTo>
                    <a:pt x="1727" y="2138"/>
                    <a:pt x="1271" y="1043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9"/>
            <p:cNvSpPr/>
            <p:nvPr/>
          </p:nvSpPr>
          <p:spPr>
            <a:xfrm>
              <a:off x="1892146" y="4497445"/>
              <a:ext cx="137886" cy="447159"/>
            </a:xfrm>
            <a:custGeom>
              <a:avLst/>
              <a:gdLst/>
              <a:ahLst/>
              <a:cxnLst/>
              <a:rect l="l" t="t" r="r" b="b"/>
              <a:pathLst>
                <a:path w="2276" h="7381" extrusionOk="0">
                  <a:moveTo>
                    <a:pt x="1" y="1"/>
                  </a:moveTo>
                  <a:cubicBezTo>
                    <a:pt x="541" y="1545"/>
                    <a:pt x="1180" y="3120"/>
                    <a:pt x="1522" y="4695"/>
                  </a:cubicBezTo>
                  <a:cubicBezTo>
                    <a:pt x="1682" y="5471"/>
                    <a:pt x="1774" y="6262"/>
                    <a:pt x="1796" y="7061"/>
                  </a:cubicBezTo>
                  <a:cubicBezTo>
                    <a:pt x="1926" y="7167"/>
                    <a:pt x="2047" y="7274"/>
                    <a:pt x="2177" y="7380"/>
                  </a:cubicBezTo>
                  <a:cubicBezTo>
                    <a:pt x="2253" y="6422"/>
                    <a:pt x="2276" y="5455"/>
                    <a:pt x="2230" y="4497"/>
                  </a:cubicBezTo>
                  <a:cubicBezTo>
                    <a:pt x="2184" y="4451"/>
                    <a:pt x="2139" y="4390"/>
                    <a:pt x="2101" y="4329"/>
                  </a:cubicBezTo>
                  <a:lnTo>
                    <a:pt x="2093" y="4314"/>
                  </a:lnTo>
                  <a:cubicBezTo>
                    <a:pt x="1370" y="2861"/>
                    <a:pt x="1933" y="1575"/>
                    <a:pt x="1180" y="183"/>
                  </a:cubicBezTo>
                  <a:cubicBezTo>
                    <a:pt x="784" y="99"/>
                    <a:pt x="389" y="4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9"/>
            <p:cNvSpPr/>
            <p:nvPr/>
          </p:nvSpPr>
          <p:spPr>
            <a:xfrm>
              <a:off x="2062264" y="4535673"/>
              <a:ext cx="57190" cy="459639"/>
            </a:xfrm>
            <a:custGeom>
              <a:avLst/>
              <a:gdLst/>
              <a:ahLst/>
              <a:cxnLst/>
              <a:rect l="l" t="t" r="r" b="b"/>
              <a:pathLst>
                <a:path w="944" h="7587" extrusionOk="0">
                  <a:moveTo>
                    <a:pt x="99" y="1"/>
                  </a:moveTo>
                  <a:cubicBezTo>
                    <a:pt x="114" y="1165"/>
                    <a:pt x="647" y="2603"/>
                    <a:pt x="525" y="3782"/>
                  </a:cubicBezTo>
                  <a:cubicBezTo>
                    <a:pt x="510" y="4003"/>
                    <a:pt x="350" y="4117"/>
                    <a:pt x="145" y="4140"/>
                  </a:cubicBezTo>
                  <a:cubicBezTo>
                    <a:pt x="175" y="5190"/>
                    <a:pt x="122" y="6240"/>
                    <a:pt x="0" y="7289"/>
                  </a:cubicBezTo>
                  <a:lnTo>
                    <a:pt x="335" y="7586"/>
                  </a:lnTo>
                  <a:cubicBezTo>
                    <a:pt x="944" y="5281"/>
                    <a:pt x="845" y="2679"/>
                    <a:pt x="327" y="85"/>
                  </a:cubicBezTo>
                  <a:cubicBezTo>
                    <a:pt x="251" y="54"/>
                    <a:pt x="175" y="24"/>
                    <a:pt x="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9"/>
            <p:cNvSpPr/>
            <p:nvPr/>
          </p:nvSpPr>
          <p:spPr>
            <a:xfrm>
              <a:off x="2117092" y="4560148"/>
              <a:ext cx="87178" cy="480298"/>
            </a:xfrm>
            <a:custGeom>
              <a:avLst/>
              <a:gdLst/>
              <a:ahLst/>
              <a:cxnLst/>
              <a:rect l="l" t="t" r="r" b="b"/>
              <a:pathLst>
                <a:path w="1439" h="7928" extrusionOk="0">
                  <a:moveTo>
                    <a:pt x="252" y="0"/>
                  </a:moveTo>
                  <a:cubicBezTo>
                    <a:pt x="716" y="2693"/>
                    <a:pt x="723" y="5379"/>
                    <a:pt x="1" y="7715"/>
                  </a:cubicBezTo>
                  <a:cubicBezTo>
                    <a:pt x="77" y="7783"/>
                    <a:pt x="145" y="7852"/>
                    <a:pt x="221" y="7928"/>
                  </a:cubicBezTo>
                  <a:cubicBezTo>
                    <a:pt x="822" y="6459"/>
                    <a:pt x="1210" y="4907"/>
                    <a:pt x="1355" y="3333"/>
                  </a:cubicBezTo>
                  <a:cubicBezTo>
                    <a:pt x="1111" y="3287"/>
                    <a:pt x="837" y="2990"/>
                    <a:pt x="990" y="2808"/>
                  </a:cubicBezTo>
                  <a:cubicBezTo>
                    <a:pt x="1030" y="2758"/>
                    <a:pt x="1085" y="2737"/>
                    <a:pt x="1147" y="2737"/>
                  </a:cubicBezTo>
                  <a:cubicBezTo>
                    <a:pt x="1227" y="2737"/>
                    <a:pt x="1316" y="2771"/>
                    <a:pt x="1393" y="2823"/>
                  </a:cubicBezTo>
                  <a:cubicBezTo>
                    <a:pt x="1438" y="2070"/>
                    <a:pt x="1438" y="1309"/>
                    <a:pt x="1385" y="548"/>
                  </a:cubicBezTo>
                  <a:cubicBezTo>
                    <a:pt x="1012" y="350"/>
                    <a:pt x="632" y="16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9"/>
            <p:cNvSpPr/>
            <p:nvPr/>
          </p:nvSpPr>
          <p:spPr>
            <a:xfrm>
              <a:off x="2163196" y="4622791"/>
              <a:ext cx="141581" cy="480359"/>
            </a:xfrm>
            <a:custGeom>
              <a:avLst/>
              <a:gdLst/>
              <a:ahLst/>
              <a:cxnLst/>
              <a:rect l="l" t="t" r="r" b="b"/>
              <a:pathLst>
                <a:path w="2337" h="7929" extrusionOk="0">
                  <a:moveTo>
                    <a:pt x="1431" y="1"/>
                  </a:moveTo>
                  <a:lnTo>
                    <a:pt x="1431" y="1"/>
                  </a:lnTo>
                  <a:cubicBezTo>
                    <a:pt x="1545" y="2557"/>
                    <a:pt x="1050" y="5098"/>
                    <a:pt x="0" y="7426"/>
                  </a:cubicBezTo>
                  <a:cubicBezTo>
                    <a:pt x="160" y="7594"/>
                    <a:pt x="320" y="7753"/>
                    <a:pt x="480" y="7928"/>
                  </a:cubicBezTo>
                  <a:cubicBezTo>
                    <a:pt x="1689" y="5821"/>
                    <a:pt x="2336" y="3333"/>
                    <a:pt x="2260" y="602"/>
                  </a:cubicBezTo>
                  <a:cubicBezTo>
                    <a:pt x="1994" y="389"/>
                    <a:pt x="1712" y="191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9"/>
            <p:cNvSpPr/>
            <p:nvPr/>
          </p:nvSpPr>
          <p:spPr>
            <a:xfrm>
              <a:off x="2233715" y="4700277"/>
              <a:ext cx="191804" cy="418564"/>
            </a:xfrm>
            <a:custGeom>
              <a:avLst/>
              <a:gdLst/>
              <a:ahLst/>
              <a:cxnLst/>
              <a:rect l="l" t="t" r="r" b="b"/>
              <a:pathLst>
                <a:path w="3166" h="6909" extrusionOk="0">
                  <a:moveTo>
                    <a:pt x="1880" y="0"/>
                  </a:moveTo>
                  <a:cubicBezTo>
                    <a:pt x="1842" y="2579"/>
                    <a:pt x="1172" y="4922"/>
                    <a:pt x="0" y="6908"/>
                  </a:cubicBezTo>
                  <a:cubicBezTo>
                    <a:pt x="579" y="6254"/>
                    <a:pt x="1111" y="5569"/>
                    <a:pt x="1590" y="4839"/>
                  </a:cubicBezTo>
                  <a:cubicBezTo>
                    <a:pt x="1552" y="4641"/>
                    <a:pt x="1560" y="4443"/>
                    <a:pt x="1598" y="4245"/>
                  </a:cubicBezTo>
                  <a:cubicBezTo>
                    <a:pt x="1765" y="3994"/>
                    <a:pt x="2001" y="3796"/>
                    <a:pt x="2275" y="3675"/>
                  </a:cubicBezTo>
                  <a:cubicBezTo>
                    <a:pt x="2648" y="2975"/>
                    <a:pt x="2945" y="2237"/>
                    <a:pt x="3165" y="1476"/>
                  </a:cubicBezTo>
                  <a:cubicBezTo>
                    <a:pt x="2785" y="943"/>
                    <a:pt x="2351" y="449"/>
                    <a:pt x="1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9"/>
            <p:cNvSpPr/>
            <p:nvPr/>
          </p:nvSpPr>
          <p:spPr>
            <a:xfrm>
              <a:off x="2439274" y="4845920"/>
              <a:ext cx="38349" cy="53070"/>
            </a:xfrm>
            <a:custGeom>
              <a:avLst/>
              <a:gdLst/>
              <a:ahLst/>
              <a:cxnLst/>
              <a:rect l="l" t="t" r="r" b="b"/>
              <a:pathLst>
                <a:path w="633" h="876" extrusionOk="0">
                  <a:moveTo>
                    <a:pt x="351" y="0"/>
                  </a:moveTo>
                  <a:cubicBezTo>
                    <a:pt x="244" y="297"/>
                    <a:pt x="130" y="586"/>
                    <a:pt x="1" y="875"/>
                  </a:cubicBezTo>
                  <a:cubicBezTo>
                    <a:pt x="229" y="799"/>
                    <a:pt x="442" y="692"/>
                    <a:pt x="632" y="548"/>
                  </a:cubicBezTo>
                  <a:cubicBezTo>
                    <a:pt x="548" y="365"/>
                    <a:pt x="457" y="183"/>
                    <a:pt x="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9"/>
            <p:cNvSpPr/>
            <p:nvPr/>
          </p:nvSpPr>
          <p:spPr>
            <a:xfrm>
              <a:off x="2250315" y="4907654"/>
              <a:ext cx="230516" cy="284011"/>
            </a:xfrm>
            <a:custGeom>
              <a:avLst/>
              <a:gdLst/>
              <a:ahLst/>
              <a:cxnLst/>
              <a:rect l="l" t="t" r="r" b="b"/>
              <a:pathLst>
                <a:path w="3805" h="4688" extrusionOk="0">
                  <a:moveTo>
                    <a:pt x="3804" y="1"/>
                  </a:moveTo>
                  <a:cubicBezTo>
                    <a:pt x="3447" y="77"/>
                    <a:pt x="3112" y="229"/>
                    <a:pt x="2823" y="457"/>
                  </a:cubicBezTo>
                  <a:cubicBezTo>
                    <a:pt x="2655" y="784"/>
                    <a:pt x="2473" y="1104"/>
                    <a:pt x="2275" y="1416"/>
                  </a:cubicBezTo>
                  <a:cubicBezTo>
                    <a:pt x="2237" y="1499"/>
                    <a:pt x="2184" y="1583"/>
                    <a:pt x="2115" y="1659"/>
                  </a:cubicBezTo>
                  <a:cubicBezTo>
                    <a:pt x="1491" y="2587"/>
                    <a:pt x="784" y="3455"/>
                    <a:pt x="0" y="4261"/>
                  </a:cubicBezTo>
                  <a:cubicBezTo>
                    <a:pt x="130" y="4406"/>
                    <a:pt x="251" y="4550"/>
                    <a:pt x="373" y="4687"/>
                  </a:cubicBezTo>
                  <a:cubicBezTo>
                    <a:pt x="708" y="4337"/>
                    <a:pt x="1050" y="3987"/>
                    <a:pt x="1377" y="3630"/>
                  </a:cubicBezTo>
                  <a:cubicBezTo>
                    <a:pt x="1263" y="3500"/>
                    <a:pt x="1210" y="3310"/>
                    <a:pt x="1339" y="3211"/>
                  </a:cubicBezTo>
                  <a:cubicBezTo>
                    <a:pt x="1380" y="3178"/>
                    <a:pt x="1425" y="3164"/>
                    <a:pt x="1471" y="3164"/>
                  </a:cubicBezTo>
                  <a:cubicBezTo>
                    <a:pt x="1553" y="3164"/>
                    <a:pt x="1636" y="3209"/>
                    <a:pt x="1704" y="3272"/>
                  </a:cubicBezTo>
                  <a:cubicBezTo>
                    <a:pt x="2039" y="2899"/>
                    <a:pt x="2351" y="2496"/>
                    <a:pt x="2633" y="2078"/>
                  </a:cubicBezTo>
                  <a:cubicBezTo>
                    <a:pt x="3066" y="1416"/>
                    <a:pt x="3454" y="716"/>
                    <a:pt x="3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9"/>
            <p:cNvSpPr/>
            <p:nvPr/>
          </p:nvSpPr>
          <p:spPr>
            <a:xfrm>
              <a:off x="2302356" y="4968056"/>
              <a:ext cx="213008" cy="264624"/>
            </a:xfrm>
            <a:custGeom>
              <a:avLst/>
              <a:gdLst/>
              <a:ahLst/>
              <a:cxnLst/>
              <a:rect l="l" t="t" r="r" b="b"/>
              <a:pathLst>
                <a:path w="3516" h="4368" extrusionOk="0">
                  <a:moveTo>
                    <a:pt x="3379" y="0"/>
                  </a:moveTo>
                  <a:cubicBezTo>
                    <a:pt x="3059" y="578"/>
                    <a:pt x="2709" y="1141"/>
                    <a:pt x="2329" y="1682"/>
                  </a:cubicBezTo>
                  <a:cubicBezTo>
                    <a:pt x="1652" y="2633"/>
                    <a:pt x="823" y="3424"/>
                    <a:pt x="1" y="4238"/>
                  </a:cubicBezTo>
                  <a:lnTo>
                    <a:pt x="115" y="4367"/>
                  </a:lnTo>
                  <a:cubicBezTo>
                    <a:pt x="130" y="4329"/>
                    <a:pt x="138" y="4291"/>
                    <a:pt x="153" y="4253"/>
                  </a:cubicBezTo>
                  <a:cubicBezTo>
                    <a:pt x="186" y="4254"/>
                    <a:pt x="218" y="4254"/>
                    <a:pt x="250" y="4254"/>
                  </a:cubicBezTo>
                  <a:cubicBezTo>
                    <a:pt x="545" y="4254"/>
                    <a:pt x="839" y="4223"/>
                    <a:pt x="1127" y="4154"/>
                  </a:cubicBezTo>
                  <a:cubicBezTo>
                    <a:pt x="1987" y="3508"/>
                    <a:pt x="2671" y="2640"/>
                    <a:pt x="3402" y="1849"/>
                  </a:cubicBezTo>
                  <a:cubicBezTo>
                    <a:pt x="3425" y="1750"/>
                    <a:pt x="3440" y="1666"/>
                    <a:pt x="3455" y="1568"/>
                  </a:cubicBezTo>
                  <a:cubicBezTo>
                    <a:pt x="3516" y="1043"/>
                    <a:pt x="3493" y="510"/>
                    <a:pt x="3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9"/>
            <p:cNvSpPr/>
            <p:nvPr/>
          </p:nvSpPr>
          <p:spPr>
            <a:xfrm>
              <a:off x="1811510" y="4491931"/>
              <a:ext cx="147518" cy="399663"/>
            </a:xfrm>
            <a:custGeom>
              <a:avLst/>
              <a:gdLst/>
              <a:ahLst/>
              <a:cxnLst/>
              <a:rect l="l" t="t" r="r" b="b"/>
              <a:pathLst>
                <a:path w="2435" h="6597" extrusionOk="0">
                  <a:moveTo>
                    <a:pt x="0" y="0"/>
                  </a:moveTo>
                  <a:cubicBezTo>
                    <a:pt x="1066" y="2054"/>
                    <a:pt x="1651" y="4162"/>
                    <a:pt x="1948" y="6231"/>
                  </a:cubicBezTo>
                  <a:cubicBezTo>
                    <a:pt x="2115" y="6353"/>
                    <a:pt x="2275" y="6475"/>
                    <a:pt x="2435" y="6596"/>
                  </a:cubicBezTo>
                  <a:cubicBezTo>
                    <a:pt x="2389" y="5950"/>
                    <a:pt x="2290" y="5311"/>
                    <a:pt x="2146" y="4679"/>
                  </a:cubicBezTo>
                  <a:cubicBezTo>
                    <a:pt x="1781" y="3120"/>
                    <a:pt x="1111" y="1560"/>
                    <a:pt x="541" y="15"/>
                  </a:cubicBezTo>
                  <a:cubicBezTo>
                    <a:pt x="358" y="8"/>
                    <a:pt x="183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9"/>
            <p:cNvSpPr/>
            <p:nvPr/>
          </p:nvSpPr>
          <p:spPr>
            <a:xfrm>
              <a:off x="1612373" y="4506229"/>
              <a:ext cx="165087" cy="263655"/>
            </a:xfrm>
            <a:custGeom>
              <a:avLst/>
              <a:gdLst/>
              <a:ahLst/>
              <a:cxnLst/>
              <a:rect l="l" t="t" r="r" b="b"/>
              <a:pathLst>
                <a:path w="2725" h="4352" extrusionOk="0">
                  <a:moveTo>
                    <a:pt x="1" y="0"/>
                  </a:moveTo>
                  <a:cubicBezTo>
                    <a:pt x="640" y="1233"/>
                    <a:pt x="1218" y="2495"/>
                    <a:pt x="1713" y="3789"/>
                  </a:cubicBezTo>
                  <a:cubicBezTo>
                    <a:pt x="2055" y="3971"/>
                    <a:pt x="2390" y="4154"/>
                    <a:pt x="2724" y="4352"/>
                  </a:cubicBezTo>
                  <a:cubicBezTo>
                    <a:pt x="2443" y="3538"/>
                    <a:pt x="2116" y="2739"/>
                    <a:pt x="1751" y="1963"/>
                  </a:cubicBezTo>
                  <a:cubicBezTo>
                    <a:pt x="1568" y="1933"/>
                    <a:pt x="1408" y="1826"/>
                    <a:pt x="1294" y="1681"/>
                  </a:cubicBezTo>
                  <a:cubicBezTo>
                    <a:pt x="876" y="1126"/>
                    <a:pt x="609" y="49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9"/>
            <p:cNvSpPr/>
            <p:nvPr/>
          </p:nvSpPr>
          <p:spPr>
            <a:xfrm>
              <a:off x="1220580" y="4586865"/>
              <a:ext cx="109351" cy="34169"/>
            </a:xfrm>
            <a:custGeom>
              <a:avLst/>
              <a:gdLst/>
              <a:ahLst/>
              <a:cxnLst/>
              <a:rect l="l" t="t" r="r" b="b"/>
              <a:pathLst>
                <a:path w="1805" h="564" extrusionOk="0">
                  <a:moveTo>
                    <a:pt x="1" y="0"/>
                  </a:moveTo>
                  <a:lnTo>
                    <a:pt x="1" y="0"/>
                  </a:lnTo>
                  <a:cubicBezTo>
                    <a:pt x="442" y="130"/>
                    <a:pt x="868" y="320"/>
                    <a:pt x="1256" y="563"/>
                  </a:cubicBezTo>
                  <a:cubicBezTo>
                    <a:pt x="1439" y="457"/>
                    <a:pt x="1621" y="350"/>
                    <a:pt x="1804" y="244"/>
                  </a:cubicBezTo>
                  <a:cubicBezTo>
                    <a:pt x="1211" y="137"/>
                    <a:pt x="610" y="5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19"/>
            <p:cNvSpPr/>
            <p:nvPr/>
          </p:nvSpPr>
          <p:spPr>
            <a:xfrm>
              <a:off x="1327086" y="4612189"/>
              <a:ext cx="84876" cy="46649"/>
            </a:xfrm>
            <a:custGeom>
              <a:avLst/>
              <a:gdLst/>
              <a:ahLst/>
              <a:cxnLst/>
              <a:rect l="l" t="t" r="r" b="b"/>
              <a:pathLst>
                <a:path w="1401" h="770" extrusionOk="0">
                  <a:moveTo>
                    <a:pt x="913" y="1"/>
                  </a:moveTo>
                  <a:cubicBezTo>
                    <a:pt x="601" y="168"/>
                    <a:pt x="297" y="328"/>
                    <a:pt x="0" y="503"/>
                  </a:cubicBezTo>
                  <a:cubicBezTo>
                    <a:pt x="115" y="587"/>
                    <a:pt x="221" y="678"/>
                    <a:pt x="320" y="769"/>
                  </a:cubicBezTo>
                  <a:cubicBezTo>
                    <a:pt x="662" y="541"/>
                    <a:pt x="1020" y="328"/>
                    <a:pt x="1400" y="123"/>
                  </a:cubicBezTo>
                  <a:cubicBezTo>
                    <a:pt x="1233" y="77"/>
                    <a:pt x="1073" y="39"/>
                    <a:pt x="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19"/>
            <p:cNvSpPr/>
            <p:nvPr/>
          </p:nvSpPr>
          <p:spPr>
            <a:xfrm>
              <a:off x="1386518" y="4548153"/>
              <a:ext cx="74274" cy="84876"/>
            </a:xfrm>
            <a:custGeom>
              <a:avLst/>
              <a:gdLst/>
              <a:ahLst/>
              <a:cxnLst/>
              <a:rect l="l" t="t" r="r" b="b"/>
              <a:pathLst>
                <a:path w="1226" h="1401" extrusionOk="0">
                  <a:moveTo>
                    <a:pt x="549" y="0"/>
                  </a:moveTo>
                  <a:lnTo>
                    <a:pt x="1" y="137"/>
                  </a:lnTo>
                  <a:cubicBezTo>
                    <a:pt x="252" y="503"/>
                    <a:pt x="488" y="875"/>
                    <a:pt x="701" y="1248"/>
                  </a:cubicBezTo>
                  <a:cubicBezTo>
                    <a:pt x="876" y="1301"/>
                    <a:pt x="1051" y="1347"/>
                    <a:pt x="1226" y="1400"/>
                  </a:cubicBezTo>
                  <a:cubicBezTo>
                    <a:pt x="1013" y="929"/>
                    <a:pt x="784" y="464"/>
                    <a:pt x="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9"/>
            <p:cNvSpPr/>
            <p:nvPr/>
          </p:nvSpPr>
          <p:spPr>
            <a:xfrm>
              <a:off x="1317392" y="4566146"/>
              <a:ext cx="58159" cy="44770"/>
            </a:xfrm>
            <a:custGeom>
              <a:avLst/>
              <a:gdLst/>
              <a:ahLst/>
              <a:cxnLst/>
              <a:rect l="l" t="t" r="r" b="b"/>
              <a:pathLst>
                <a:path w="960" h="739" extrusionOk="0">
                  <a:moveTo>
                    <a:pt x="457" y="0"/>
                  </a:moveTo>
                  <a:cubicBezTo>
                    <a:pt x="305" y="31"/>
                    <a:pt x="153" y="61"/>
                    <a:pt x="1" y="91"/>
                  </a:cubicBezTo>
                  <a:cubicBezTo>
                    <a:pt x="122" y="266"/>
                    <a:pt x="244" y="441"/>
                    <a:pt x="366" y="616"/>
                  </a:cubicBezTo>
                  <a:cubicBezTo>
                    <a:pt x="564" y="654"/>
                    <a:pt x="761" y="700"/>
                    <a:pt x="959" y="738"/>
                  </a:cubicBezTo>
                  <a:cubicBezTo>
                    <a:pt x="799" y="495"/>
                    <a:pt x="640" y="244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9"/>
            <p:cNvSpPr/>
            <p:nvPr/>
          </p:nvSpPr>
          <p:spPr>
            <a:xfrm>
              <a:off x="1190168" y="4577657"/>
              <a:ext cx="95478" cy="17084"/>
            </a:xfrm>
            <a:custGeom>
              <a:avLst/>
              <a:gdLst/>
              <a:ahLst/>
              <a:cxnLst/>
              <a:rect l="l" t="t" r="r" b="b"/>
              <a:pathLst>
                <a:path w="1576" h="282" extrusionOk="0">
                  <a:moveTo>
                    <a:pt x="1370" y="0"/>
                  </a:moveTo>
                  <a:cubicBezTo>
                    <a:pt x="1142" y="23"/>
                    <a:pt x="914" y="35"/>
                    <a:pt x="686" y="35"/>
                  </a:cubicBezTo>
                  <a:cubicBezTo>
                    <a:pt x="459" y="35"/>
                    <a:pt x="233" y="23"/>
                    <a:pt x="8" y="0"/>
                  </a:cubicBezTo>
                  <a:lnTo>
                    <a:pt x="8" y="0"/>
                  </a:lnTo>
                  <a:cubicBezTo>
                    <a:pt x="244" y="38"/>
                    <a:pt x="480" y="84"/>
                    <a:pt x="724" y="122"/>
                  </a:cubicBezTo>
                  <a:cubicBezTo>
                    <a:pt x="488" y="92"/>
                    <a:pt x="244" y="69"/>
                    <a:pt x="1" y="46"/>
                  </a:cubicBezTo>
                  <a:lnTo>
                    <a:pt x="1" y="46"/>
                  </a:lnTo>
                  <a:cubicBezTo>
                    <a:pt x="168" y="69"/>
                    <a:pt x="343" y="107"/>
                    <a:pt x="503" y="152"/>
                  </a:cubicBezTo>
                  <a:cubicBezTo>
                    <a:pt x="861" y="183"/>
                    <a:pt x="1218" y="229"/>
                    <a:pt x="1576" y="282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6" name="Google Shape;4466;p19"/>
          <p:cNvGrpSpPr/>
          <p:nvPr/>
        </p:nvGrpSpPr>
        <p:grpSpPr>
          <a:xfrm flipH="1">
            <a:off x="-261899" y="3851012"/>
            <a:ext cx="1831420" cy="1720667"/>
            <a:chOff x="498490" y="3679950"/>
            <a:chExt cx="1831420" cy="1720667"/>
          </a:xfrm>
        </p:grpSpPr>
        <p:sp>
          <p:nvSpPr>
            <p:cNvPr id="4467" name="Google Shape;4467;p19"/>
            <p:cNvSpPr/>
            <p:nvPr/>
          </p:nvSpPr>
          <p:spPr>
            <a:xfrm rot="-1270888" flipH="1">
              <a:off x="752127" y="4014390"/>
              <a:ext cx="1414127" cy="1170281"/>
            </a:xfrm>
            <a:custGeom>
              <a:avLst/>
              <a:gdLst/>
              <a:ahLst/>
              <a:cxnLst/>
              <a:rect l="l" t="t" r="r" b="b"/>
              <a:pathLst>
                <a:path w="23342" h="19317" extrusionOk="0">
                  <a:moveTo>
                    <a:pt x="4953" y="0"/>
                  </a:moveTo>
                  <a:cubicBezTo>
                    <a:pt x="4740" y="0"/>
                    <a:pt x="4527" y="8"/>
                    <a:pt x="4322" y="15"/>
                  </a:cubicBezTo>
                  <a:cubicBezTo>
                    <a:pt x="4025" y="38"/>
                    <a:pt x="3728" y="69"/>
                    <a:pt x="3431" y="122"/>
                  </a:cubicBezTo>
                  <a:lnTo>
                    <a:pt x="3272" y="160"/>
                  </a:lnTo>
                  <a:cubicBezTo>
                    <a:pt x="2830" y="244"/>
                    <a:pt x="2404" y="373"/>
                    <a:pt x="1994" y="540"/>
                  </a:cubicBezTo>
                  <a:cubicBezTo>
                    <a:pt x="1758" y="632"/>
                    <a:pt x="1514" y="746"/>
                    <a:pt x="1263" y="837"/>
                  </a:cubicBezTo>
                  <a:lnTo>
                    <a:pt x="1172" y="867"/>
                  </a:lnTo>
                  <a:lnTo>
                    <a:pt x="1164" y="867"/>
                  </a:lnTo>
                  <a:cubicBezTo>
                    <a:pt x="1134" y="883"/>
                    <a:pt x="1103" y="890"/>
                    <a:pt x="1073" y="898"/>
                  </a:cubicBezTo>
                  <a:lnTo>
                    <a:pt x="1058" y="905"/>
                  </a:lnTo>
                  <a:lnTo>
                    <a:pt x="974" y="921"/>
                  </a:lnTo>
                  <a:lnTo>
                    <a:pt x="959" y="928"/>
                  </a:lnTo>
                  <a:lnTo>
                    <a:pt x="875" y="951"/>
                  </a:lnTo>
                  <a:lnTo>
                    <a:pt x="852" y="951"/>
                  </a:lnTo>
                  <a:lnTo>
                    <a:pt x="776" y="966"/>
                  </a:lnTo>
                  <a:lnTo>
                    <a:pt x="753" y="974"/>
                  </a:lnTo>
                  <a:lnTo>
                    <a:pt x="677" y="982"/>
                  </a:lnTo>
                  <a:lnTo>
                    <a:pt x="442" y="982"/>
                  </a:lnTo>
                  <a:cubicBezTo>
                    <a:pt x="431" y="981"/>
                    <a:pt x="420" y="980"/>
                    <a:pt x="409" y="980"/>
                  </a:cubicBezTo>
                  <a:cubicBezTo>
                    <a:pt x="313" y="980"/>
                    <a:pt x="218" y="1010"/>
                    <a:pt x="130" y="1058"/>
                  </a:cubicBezTo>
                  <a:cubicBezTo>
                    <a:pt x="84" y="1080"/>
                    <a:pt x="38" y="1118"/>
                    <a:pt x="0" y="1164"/>
                  </a:cubicBezTo>
                  <a:cubicBezTo>
                    <a:pt x="31" y="1255"/>
                    <a:pt x="61" y="1347"/>
                    <a:pt x="92" y="1438"/>
                  </a:cubicBezTo>
                  <a:cubicBezTo>
                    <a:pt x="145" y="1567"/>
                    <a:pt x="190" y="1697"/>
                    <a:pt x="251" y="1826"/>
                  </a:cubicBezTo>
                  <a:lnTo>
                    <a:pt x="267" y="1872"/>
                  </a:lnTo>
                  <a:cubicBezTo>
                    <a:pt x="442" y="2267"/>
                    <a:pt x="639" y="2648"/>
                    <a:pt x="875" y="3013"/>
                  </a:cubicBezTo>
                  <a:cubicBezTo>
                    <a:pt x="1050" y="3287"/>
                    <a:pt x="1233" y="3545"/>
                    <a:pt x="1431" y="3796"/>
                  </a:cubicBezTo>
                  <a:cubicBezTo>
                    <a:pt x="1499" y="3888"/>
                    <a:pt x="1568" y="3971"/>
                    <a:pt x="1644" y="4055"/>
                  </a:cubicBezTo>
                  <a:lnTo>
                    <a:pt x="1651" y="4070"/>
                  </a:lnTo>
                  <a:cubicBezTo>
                    <a:pt x="1727" y="4162"/>
                    <a:pt x="1803" y="4245"/>
                    <a:pt x="1879" y="4329"/>
                  </a:cubicBezTo>
                  <a:cubicBezTo>
                    <a:pt x="2610" y="5120"/>
                    <a:pt x="3439" y="5828"/>
                    <a:pt x="4344" y="6421"/>
                  </a:cubicBezTo>
                  <a:cubicBezTo>
                    <a:pt x="4999" y="6855"/>
                    <a:pt x="5676" y="7243"/>
                    <a:pt x="6383" y="7585"/>
                  </a:cubicBezTo>
                  <a:cubicBezTo>
                    <a:pt x="6642" y="7715"/>
                    <a:pt x="6901" y="7836"/>
                    <a:pt x="7159" y="7950"/>
                  </a:cubicBezTo>
                  <a:lnTo>
                    <a:pt x="7182" y="7958"/>
                  </a:lnTo>
                  <a:cubicBezTo>
                    <a:pt x="7319" y="8026"/>
                    <a:pt x="7464" y="8087"/>
                    <a:pt x="7601" y="8148"/>
                  </a:cubicBezTo>
                  <a:lnTo>
                    <a:pt x="7669" y="8179"/>
                  </a:lnTo>
                  <a:cubicBezTo>
                    <a:pt x="7798" y="8240"/>
                    <a:pt x="7928" y="8293"/>
                    <a:pt x="8057" y="8346"/>
                  </a:cubicBezTo>
                  <a:cubicBezTo>
                    <a:pt x="8209" y="8414"/>
                    <a:pt x="8361" y="8475"/>
                    <a:pt x="8514" y="8536"/>
                  </a:cubicBezTo>
                  <a:cubicBezTo>
                    <a:pt x="8871" y="8681"/>
                    <a:pt x="9229" y="8825"/>
                    <a:pt x="9586" y="8962"/>
                  </a:cubicBezTo>
                  <a:cubicBezTo>
                    <a:pt x="10195" y="9198"/>
                    <a:pt x="10811" y="9426"/>
                    <a:pt x="11420" y="9662"/>
                  </a:cubicBezTo>
                  <a:lnTo>
                    <a:pt x="11625" y="9746"/>
                  </a:lnTo>
                  <a:cubicBezTo>
                    <a:pt x="12515" y="10096"/>
                    <a:pt x="13398" y="10461"/>
                    <a:pt x="14265" y="10872"/>
                  </a:cubicBezTo>
                  <a:cubicBezTo>
                    <a:pt x="14387" y="10933"/>
                    <a:pt x="14516" y="10994"/>
                    <a:pt x="14638" y="11062"/>
                  </a:cubicBezTo>
                  <a:cubicBezTo>
                    <a:pt x="14783" y="11131"/>
                    <a:pt x="14927" y="11199"/>
                    <a:pt x="15064" y="11275"/>
                  </a:cubicBezTo>
                  <a:cubicBezTo>
                    <a:pt x="15254" y="11374"/>
                    <a:pt x="15437" y="11481"/>
                    <a:pt x="15620" y="11587"/>
                  </a:cubicBezTo>
                  <a:cubicBezTo>
                    <a:pt x="15931" y="11762"/>
                    <a:pt x="16243" y="11952"/>
                    <a:pt x="16540" y="12142"/>
                  </a:cubicBezTo>
                  <a:lnTo>
                    <a:pt x="16609" y="12188"/>
                  </a:lnTo>
                  <a:lnTo>
                    <a:pt x="16616" y="12188"/>
                  </a:lnTo>
                  <a:cubicBezTo>
                    <a:pt x="16951" y="12401"/>
                    <a:pt x="17270" y="12629"/>
                    <a:pt x="17590" y="12865"/>
                  </a:cubicBezTo>
                  <a:cubicBezTo>
                    <a:pt x="17932" y="13109"/>
                    <a:pt x="18260" y="13375"/>
                    <a:pt x="18587" y="13641"/>
                  </a:cubicBezTo>
                  <a:lnTo>
                    <a:pt x="18594" y="13641"/>
                  </a:lnTo>
                  <a:cubicBezTo>
                    <a:pt x="18784" y="13801"/>
                    <a:pt x="18967" y="13961"/>
                    <a:pt x="19150" y="14128"/>
                  </a:cubicBezTo>
                  <a:lnTo>
                    <a:pt x="19142" y="14128"/>
                  </a:lnTo>
                  <a:cubicBezTo>
                    <a:pt x="19446" y="14402"/>
                    <a:pt x="19743" y="14676"/>
                    <a:pt x="20032" y="14965"/>
                  </a:cubicBezTo>
                  <a:cubicBezTo>
                    <a:pt x="20146" y="15079"/>
                    <a:pt x="20260" y="15201"/>
                    <a:pt x="20375" y="15315"/>
                  </a:cubicBezTo>
                  <a:cubicBezTo>
                    <a:pt x="20496" y="15444"/>
                    <a:pt x="20626" y="15581"/>
                    <a:pt x="20747" y="15718"/>
                  </a:cubicBezTo>
                  <a:cubicBezTo>
                    <a:pt x="20922" y="15916"/>
                    <a:pt x="21097" y="16114"/>
                    <a:pt x="21265" y="16319"/>
                  </a:cubicBezTo>
                  <a:cubicBezTo>
                    <a:pt x="21326" y="16388"/>
                    <a:pt x="21386" y="16464"/>
                    <a:pt x="21447" y="16540"/>
                  </a:cubicBezTo>
                  <a:cubicBezTo>
                    <a:pt x="21561" y="16677"/>
                    <a:pt x="21676" y="16821"/>
                    <a:pt x="21782" y="16966"/>
                  </a:cubicBezTo>
                  <a:cubicBezTo>
                    <a:pt x="21881" y="17088"/>
                    <a:pt x="21980" y="17217"/>
                    <a:pt x="22071" y="17346"/>
                  </a:cubicBezTo>
                  <a:cubicBezTo>
                    <a:pt x="22528" y="17978"/>
                    <a:pt x="22954" y="18632"/>
                    <a:pt x="23342" y="19317"/>
                  </a:cubicBezTo>
                  <a:cubicBezTo>
                    <a:pt x="23113" y="18883"/>
                    <a:pt x="22885" y="18457"/>
                    <a:pt x="22649" y="18031"/>
                  </a:cubicBezTo>
                  <a:cubicBezTo>
                    <a:pt x="22474" y="17727"/>
                    <a:pt x="22307" y="17422"/>
                    <a:pt x="22132" y="17118"/>
                  </a:cubicBezTo>
                  <a:cubicBezTo>
                    <a:pt x="21919" y="16738"/>
                    <a:pt x="21698" y="16357"/>
                    <a:pt x="21478" y="15984"/>
                  </a:cubicBezTo>
                  <a:cubicBezTo>
                    <a:pt x="21151" y="15421"/>
                    <a:pt x="20823" y="14866"/>
                    <a:pt x="20481" y="14318"/>
                  </a:cubicBezTo>
                  <a:cubicBezTo>
                    <a:pt x="20443" y="14250"/>
                    <a:pt x="20397" y="14174"/>
                    <a:pt x="20352" y="14105"/>
                  </a:cubicBezTo>
                  <a:cubicBezTo>
                    <a:pt x="19971" y="13481"/>
                    <a:pt x="19583" y="12858"/>
                    <a:pt x="19195" y="12241"/>
                  </a:cubicBezTo>
                  <a:cubicBezTo>
                    <a:pt x="19104" y="12104"/>
                    <a:pt x="19013" y="11967"/>
                    <a:pt x="18921" y="11823"/>
                  </a:cubicBezTo>
                  <a:cubicBezTo>
                    <a:pt x="18823" y="11663"/>
                    <a:pt x="18716" y="11496"/>
                    <a:pt x="18609" y="11336"/>
                  </a:cubicBezTo>
                  <a:cubicBezTo>
                    <a:pt x="18473" y="11115"/>
                    <a:pt x="18328" y="10902"/>
                    <a:pt x="18183" y="10682"/>
                  </a:cubicBezTo>
                  <a:cubicBezTo>
                    <a:pt x="17978" y="10370"/>
                    <a:pt x="17773" y="10050"/>
                    <a:pt x="17567" y="9738"/>
                  </a:cubicBezTo>
                  <a:cubicBezTo>
                    <a:pt x="17347" y="9411"/>
                    <a:pt x="17134" y="9084"/>
                    <a:pt x="16913" y="8764"/>
                  </a:cubicBezTo>
                  <a:cubicBezTo>
                    <a:pt x="16388" y="7988"/>
                    <a:pt x="15855" y="7212"/>
                    <a:pt x="15285" y="6459"/>
                  </a:cubicBezTo>
                  <a:lnTo>
                    <a:pt x="15277" y="6444"/>
                  </a:lnTo>
                  <a:cubicBezTo>
                    <a:pt x="14699" y="5668"/>
                    <a:pt x="14075" y="4930"/>
                    <a:pt x="13413" y="4222"/>
                  </a:cubicBezTo>
                  <a:cubicBezTo>
                    <a:pt x="12614" y="3363"/>
                    <a:pt x="11732" y="2594"/>
                    <a:pt x="10766" y="1925"/>
                  </a:cubicBezTo>
                  <a:cubicBezTo>
                    <a:pt x="10568" y="1788"/>
                    <a:pt x="10355" y="1659"/>
                    <a:pt x="10142" y="1537"/>
                  </a:cubicBezTo>
                  <a:lnTo>
                    <a:pt x="10134" y="1529"/>
                  </a:lnTo>
                  <a:cubicBezTo>
                    <a:pt x="9815" y="1339"/>
                    <a:pt x="9480" y="1164"/>
                    <a:pt x="9145" y="1004"/>
                  </a:cubicBezTo>
                  <a:cubicBezTo>
                    <a:pt x="7989" y="457"/>
                    <a:pt x="6749" y="122"/>
                    <a:pt x="5478" y="23"/>
                  </a:cubicBezTo>
                  <a:cubicBezTo>
                    <a:pt x="5303" y="8"/>
                    <a:pt x="5128" y="0"/>
                    <a:pt x="4953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9"/>
            <p:cNvSpPr/>
            <p:nvPr/>
          </p:nvSpPr>
          <p:spPr>
            <a:xfrm rot="-1270888" flipH="1">
              <a:off x="649718" y="3889549"/>
              <a:ext cx="1364388" cy="1092189"/>
            </a:xfrm>
            <a:custGeom>
              <a:avLst/>
              <a:gdLst/>
              <a:ahLst/>
              <a:cxnLst/>
              <a:rect l="l" t="t" r="r" b="b"/>
              <a:pathLst>
                <a:path w="22521" h="18028" extrusionOk="0">
                  <a:moveTo>
                    <a:pt x="4737" y="1"/>
                  </a:moveTo>
                  <a:cubicBezTo>
                    <a:pt x="3757" y="1"/>
                    <a:pt x="2785" y="170"/>
                    <a:pt x="1864" y="545"/>
                  </a:cubicBezTo>
                  <a:cubicBezTo>
                    <a:pt x="1382" y="742"/>
                    <a:pt x="893" y="1003"/>
                    <a:pt x="376" y="1003"/>
                  </a:cubicBezTo>
                  <a:cubicBezTo>
                    <a:pt x="355" y="1003"/>
                    <a:pt x="334" y="1002"/>
                    <a:pt x="312" y="1001"/>
                  </a:cubicBezTo>
                  <a:cubicBezTo>
                    <a:pt x="302" y="1001"/>
                    <a:pt x="291" y="1000"/>
                    <a:pt x="280" y="1000"/>
                  </a:cubicBezTo>
                  <a:cubicBezTo>
                    <a:pt x="184" y="1000"/>
                    <a:pt x="89" y="1030"/>
                    <a:pt x="1" y="1077"/>
                  </a:cubicBezTo>
                  <a:cubicBezTo>
                    <a:pt x="3127" y="2911"/>
                    <a:pt x="6749" y="3101"/>
                    <a:pt x="9944" y="4866"/>
                  </a:cubicBezTo>
                  <a:cubicBezTo>
                    <a:pt x="12881" y="6525"/>
                    <a:pt x="15209" y="8533"/>
                    <a:pt x="17035" y="11219"/>
                  </a:cubicBezTo>
                  <a:cubicBezTo>
                    <a:pt x="17917" y="12520"/>
                    <a:pt x="18876" y="13775"/>
                    <a:pt x="19903" y="14977"/>
                  </a:cubicBezTo>
                  <a:cubicBezTo>
                    <a:pt x="20641" y="15715"/>
                    <a:pt x="21318" y="16506"/>
                    <a:pt x="21942" y="17351"/>
                  </a:cubicBezTo>
                  <a:cubicBezTo>
                    <a:pt x="22132" y="17579"/>
                    <a:pt x="22330" y="17807"/>
                    <a:pt x="22520" y="18028"/>
                  </a:cubicBezTo>
                  <a:cubicBezTo>
                    <a:pt x="20770" y="14863"/>
                    <a:pt x="18800" y="11751"/>
                    <a:pt x="16784" y="8769"/>
                  </a:cubicBezTo>
                  <a:cubicBezTo>
                    <a:pt x="15064" y="6213"/>
                    <a:pt x="13185" y="3664"/>
                    <a:pt x="10637" y="1937"/>
                  </a:cubicBezTo>
                  <a:cubicBezTo>
                    <a:pt x="8908" y="755"/>
                    <a:pt x="6804" y="1"/>
                    <a:pt x="4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9"/>
            <p:cNvSpPr/>
            <p:nvPr/>
          </p:nvSpPr>
          <p:spPr>
            <a:xfrm rot="-1270888" flipH="1">
              <a:off x="1016851" y="4347334"/>
              <a:ext cx="102870" cy="271533"/>
            </a:xfrm>
            <a:custGeom>
              <a:avLst/>
              <a:gdLst/>
              <a:ahLst/>
              <a:cxnLst/>
              <a:rect l="l" t="t" r="r" b="b"/>
              <a:pathLst>
                <a:path w="1698" h="4482" extrusionOk="0">
                  <a:moveTo>
                    <a:pt x="0" y="0"/>
                  </a:moveTo>
                  <a:cubicBezTo>
                    <a:pt x="191" y="556"/>
                    <a:pt x="350" y="1126"/>
                    <a:pt x="503" y="1689"/>
                  </a:cubicBezTo>
                  <a:cubicBezTo>
                    <a:pt x="541" y="1765"/>
                    <a:pt x="579" y="1834"/>
                    <a:pt x="617" y="1902"/>
                  </a:cubicBezTo>
                  <a:cubicBezTo>
                    <a:pt x="837" y="2306"/>
                    <a:pt x="1035" y="2732"/>
                    <a:pt x="1203" y="3165"/>
                  </a:cubicBezTo>
                  <a:cubicBezTo>
                    <a:pt x="1324" y="3462"/>
                    <a:pt x="1393" y="3781"/>
                    <a:pt x="1408" y="4109"/>
                  </a:cubicBezTo>
                  <a:cubicBezTo>
                    <a:pt x="1507" y="4230"/>
                    <a:pt x="1606" y="4352"/>
                    <a:pt x="1697" y="4481"/>
                  </a:cubicBezTo>
                  <a:cubicBezTo>
                    <a:pt x="1674" y="4276"/>
                    <a:pt x="1651" y="4078"/>
                    <a:pt x="1621" y="3873"/>
                  </a:cubicBezTo>
                  <a:cubicBezTo>
                    <a:pt x="1621" y="3858"/>
                    <a:pt x="1613" y="3835"/>
                    <a:pt x="1606" y="3812"/>
                  </a:cubicBezTo>
                  <a:cubicBezTo>
                    <a:pt x="1340" y="2891"/>
                    <a:pt x="1028" y="1978"/>
                    <a:pt x="784" y="1050"/>
                  </a:cubicBezTo>
                  <a:cubicBezTo>
                    <a:pt x="533" y="693"/>
                    <a:pt x="267" y="3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9"/>
            <p:cNvSpPr/>
            <p:nvPr/>
          </p:nvSpPr>
          <p:spPr>
            <a:xfrm rot="-1270888" flipH="1">
              <a:off x="1028725" y="4097109"/>
              <a:ext cx="229125" cy="375735"/>
            </a:xfrm>
            <a:custGeom>
              <a:avLst/>
              <a:gdLst/>
              <a:ahLst/>
              <a:cxnLst/>
              <a:rect l="l" t="t" r="r" b="b"/>
              <a:pathLst>
                <a:path w="3782" h="6202" extrusionOk="0">
                  <a:moveTo>
                    <a:pt x="1" y="1"/>
                  </a:moveTo>
                  <a:lnTo>
                    <a:pt x="69" y="107"/>
                  </a:lnTo>
                  <a:cubicBezTo>
                    <a:pt x="640" y="952"/>
                    <a:pt x="1218" y="1804"/>
                    <a:pt x="1758" y="2671"/>
                  </a:cubicBezTo>
                  <a:cubicBezTo>
                    <a:pt x="2306" y="3561"/>
                    <a:pt x="2800" y="4489"/>
                    <a:pt x="3310" y="5395"/>
                  </a:cubicBezTo>
                  <a:cubicBezTo>
                    <a:pt x="3462" y="5669"/>
                    <a:pt x="3622" y="5935"/>
                    <a:pt x="3782" y="6201"/>
                  </a:cubicBezTo>
                  <a:cubicBezTo>
                    <a:pt x="3698" y="5904"/>
                    <a:pt x="3622" y="5608"/>
                    <a:pt x="3546" y="5319"/>
                  </a:cubicBezTo>
                  <a:cubicBezTo>
                    <a:pt x="3340" y="4938"/>
                    <a:pt x="3135" y="4558"/>
                    <a:pt x="2968" y="4162"/>
                  </a:cubicBezTo>
                  <a:cubicBezTo>
                    <a:pt x="2610" y="3363"/>
                    <a:pt x="2237" y="2572"/>
                    <a:pt x="1918" y="1766"/>
                  </a:cubicBezTo>
                  <a:cubicBezTo>
                    <a:pt x="1324" y="1127"/>
                    <a:pt x="685" y="54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9"/>
            <p:cNvSpPr/>
            <p:nvPr/>
          </p:nvSpPr>
          <p:spPr>
            <a:xfrm rot="-1270888" flipH="1">
              <a:off x="1050005" y="4000623"/>
              <a:ext cx="293645" cy="413963"/>
            </a:xfrm>
            <a:custGeom>
              <a:avLst/>
              <a:gdLst/>
              <a:ahLst/>
              <a:cxnLst/>
              <a:rect l="l" t="t" r="r" b="b"/>
              <a:pathLst>
                <a:path w="4847" h="6833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252"/>
                    <a:pt x="251" y="495"/>
                    <a:pt x="388" y="739"/>
                  </a:cubicBezTo>
                  <a:cubicBezTo>
                    <a:pt x="814" y="1469"/>
                    <a:pt x="1278" y="2177"/>
                    <a:pt x="1750" y="2877"/>
                  </a:cubicBezTo>
                  <a:cubicBezTo>
                    <a:pt x="2328" y="3752"/>
                    <a:pt x="2937" y="4642"/>
                    <a:pt x="3409" y="5593"/>
                  </a:cubicBezTo>
                  <a:cubicBezTo>
                    <a:pt x="3911" y="5988"/>
                    <a:pt x="4390" y="6399"/>
                    <a:pt x="4847" y="6833"/>
                  </a:cubicBezTo>
                  <a:cubicBezTo>
                    <a:pt x="4793" y="6749"/>
                    <a:pt x="4748" y="6665"/>
                    <a:pt x="4694" y="6574"/>
                  </a:cubicBezTo>
                  <a:cubicBezTo>
                    <a:pt x="4192" y="5669"/>
                    <a:pt x="3698" y="4756"/>
                    <a:pt x="3142" y="3881"/>
                  </a:cubicBezTo>
                  <a:cubicBezTo>
                    <a:pt x="2595" y="3021"/>
                    <a:pt x="2024" y="2169"/>
                    <a:pt x="1453" y="1325"/>
                  </a:cubicBezTo>
                  <a:cubicBezTo>
                    <a:pt x="1271" y="1058"/>
                    <a:pt x="1088" y="792"/>
                    <a:pt x="898" y="533"/>
                  </a:cubicBezTo>
                  <a:cubicBezTo>
                    <a:pt x="609" y="343"/>
                    <a:pt x="312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9"/>
            <p:cNvSpPr/>
            <p:nvPr/>
          </p:nvSpPr>
          <p:spPr>
            <a:xfrm rot="-1270888" flipH="1">
              <a:off x="959533" y="4684034"/>
              <a:ext cx="61371" cy="189988"/>
            </a:xfrm>
            <a:custGeom>
              <a:avLst/>
              <a:gdLst/>
              <a:ahLst/>
              <a:cxnLst/>
              <a:rect l="l" t="t" r="r" b="b"/>
              <a:pathLst>
                <a:path w="1013" h="3136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503"/>
                    <a:pt x="260" y="1005"/>
                    <a:pt x="366" y="1523"/>
                  </a:cubicBezTo>
                  <a:cubicBezTo>
                    <a:pt x="442" y="1911"/>
                    <a:pt x="496" y="2329"/>
                    <a:pt x="579" y="2732"/>
                  </a:cubicBezTo>
                  <a:cubicBezTo>
                    <a:pt x="686" y="2862"/>
                    <a:pt x="792" y="3006"/>
                    <a:pt x="899" y="3135"/>
                  </a:cubicBezTo>
                  <a:cubicBezTo>
                    <a:pt x="975" y="2709"/>
                    <a:pt x="1013" y="2268"/>
                    <a:pt x="1005" y="1834"/>
                  </a:cubicBezTo>
                  <a:lnTo>
                    <a:pt x="1005" y="1561"/>
                  </a:lnTo>
                  <a:cubicBezTo>
                    <a:pt x="670" y="1036"/>
                    <a:pt x="336" y="5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9"/>
            <p:cNvSpPr/>
            <p:nvPr/>
          </p:nvSpPr>
          <p:spPr>
            <a:xfrm rot="-1270888" flipH="1">
              <a:off x="1213345" y="3863037"/>
              <a:ext cx="273835" cy="316243"/>
            </a:xfrm>
            <a:custGeom>
              <a:avLst/>
              <a:gdLst/>
              <a:ahLst/>
              <a:cxnLst/>
              <a:rect l="l" t="t" r="r" b="b"/>
              <a:pathLst>
                <a:path w="4520" h="5220" extrusionOk="0">
                  <a:moveTo>
                    <a:pt x="1" y="0"/>
                  </a:moveTo>
                  <a:lnTo>
                    <a:pt x="1" y="0"/>
                  </a:lnTo>
                  <a:cubicBezTo>
                    <a:pt x="252" y="266"/>
                    <a:pt x="503" y="533"/>
                    <a:pt x="754" y="799"/>
                  </a:cubicBezTo>
                  <a:cubicBezTo>
                    <a:pt x="1286" y="1377"/>
                    <a:pt x="1819" y="1940"/>
                    <a:pt x="2329" y="2549"/>
                  </a:cubicBezTo>
                  <a:cubicBezTo>
                    <a:pt x="2892" y="3226"/>
                    <a:pt x="3424" y="3941"/>
                    <a:pt x="3904" y="4679"/>
                  </a:cubicBezTo>
                  <a:cubicBezTo>
                    <a:pt x="3964" y="4770"/>
                    <a:pt x="4025" y="4862"/>
                    <a:pt x="4086" y="4953"/>
                  </a:cubicBezTo>
                  <a:cubicBezTo>
                    <a:pt x="4231" y="5044"/>
                    <a:pt x="4375" y="5128"/>
                    <a:pt x="4520" y="5219"/>
                  </a:cubicBezTo>
                  <a:cubicBezTo>
                    <a:pt x="4467" y="5113"/>
                    <a:pt x="4406" y="4998"/>
                    <a:pt x="4337" y="4900"/>
                  </a:cubicBezTo>
                  <a:cubicBezTo>
                    <a:pt x="3691" y="3834"/>
                    <a:pt x="2831" y="2914"/>
                    <a:pt x="2055" y="1955"/>
                  </a:cubicBezTo>
                  <a:cubicBezTo>
                    <a:pt x="1560" y="1339"/>
                    <a:pt x="1081" y="715"/>
                    <a:pt x="571" y="114"/>
                  </a:cubicBezTo>
                  <a:cubicBezTo>
                    <a:pt x="381" y="69"/>
                    <a:pt x="191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9"/>
            <p:cNvSpPr/>
            <p:nvPr/>
          </p:nvSpPr>
          <p:spPr>
            <a:xfrm rot="-1270888" flipH="1">
              <a:off x="1205303" y="4237047"/>
              <a:ext cx="39258" cy="63188"/>
            </a:xfrm>
            <a:custGeom>
              <a:avLst/>
              <a:gdLst/>
              <a:ahLst/>
              <a:cxnLst/>
              <a:rect l="l" t="t" r="r" b="b"/>
              <a:pathLst>
                <a:path w="648" h="1043" extrusionOk="0">
                  <a:moveTo>
                    <a:pt x="1" y="1"/>
                  </a:moveTo>
                  <a:cubicBezTo>
                    <a:pt x="168" y="313"/>
                    <a:pt x="335" y="632"/>
                    <a:pt x="503" y="944"/>
                  </a:cubicBezTo>
                  <a:cubicBezTo>
                    <a:pt x="548" y="974"/>
                    <a:pt x="594" y="1013"/>
                    <a:pt x="647" y="1043"/>
                  </a:cubicBezTo>
                  <a:lnTo>
                    <a:pt x="632" y="1020"/>
                  </a:lnTo>
                  <a:cubicBezTo>
                    <a:pt x="427" y="670"/>
                    <a:pt x="221" y="328"/>
                    <a:pt x="1" y="1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9"/>
            <p:cNvSpPr/>
            <p:nvPr/>
          </p:nvSpPr>
          <p:spPr>
            <a:xfrm rot="-1270888" flipH="1">
              <a:off x="1258432" y="3906395"/>
              <a:ext cx="85301" cy="86694"/>
            </a:xfrm>
            <a:custGeom>
              <a:avLst/>
              <a:gdLst/>
              <a:ahLst/>
              <a:cxnLst/>
              <a:rect l="l" t="t" r="r" b="b"/>
              <a:pathLst>
                <a:path w="1408" h="1431" extrusionOk="0">
                  <a:moveTo>
                    <a:pt x="1" y="0"/>
                  </a:moveTo>
                  <a:cubicBezTo>
                    <a:pt x="472" y="426"/>
                    <a:pt x="913" y="875"/>
                    <a:pt x="1340" y="1347"/>
                  </a:cubicBezTo>
                  <a:cubicBezTo>
                    <a:pt x="1362" y="1377"/>
                    <a:pt x="1385" y="1400"/>
                    <a:pt x="1408" y="1430"/>
                  </a:cubicBezTo>
                  <a:cubicBezTo>
                    <a:pt x="1218" y="1088"/>
                    <a:pt x="1043" y="731"/>
                    <a:pt x="883" y="373"/>
                  </a:cubicBezTo>
                  <a:cubicBezTo>
                    <a:pt x="594" y="236"/>
                    <a:pt x="297" y="11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9"/>
            <p:cNvSpPr/>
            <p:nvPr/>
          </p:nvSpPr>
          <p:spPr>
            <a:xfrm rot="-1270888" flipH="1">
              <a:off x="875445" y="5096301"/>
              <a:ext cx="52647" cy="88996"/>
            </a:xfrm>
            <a:custGeom>
              <a:avLst/>
              <a:gdLst/>
              <a:ahLst/>
              <a:cxnLst/>
              <a:rect l="l" t="t" r="r" b="b"/>
              <a:pathLst>
                <a:path w="869" h="1469" extrusionOk="0">
                  <a:moveTo>
                    <a:pt x="39" y="0"/>
                  </a:moveTo>
                  <a:cubicBezTo>
                    <a:pt x="31" y="137"/>
                    <a:pt x="9" y="274"/>
                    <a:pt x="1" y="403"/>
                  </a:cubicBezTo>
                  <a:cubicBezTo>
                    <a:pt x="100" y="533"/>
                    <a:pt x="191" y="655"/>
                    <a:pt x="290" y="784"/>
                  </a:cubicBezTo>
                  <a:cubicBezTo>
                    <a:pt x="480" y="1012"/>
                    <a:pt x="678" y="1240"/>
                    <a:pt x="868" y="1469"/>
                  </a:cubicBezTo>
                  <a:cubicBezTo>
                    <a:pt x="594" y="974"/>
                    <a:pt x="321" y="487"/>
                    <a:pt x="39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9"/>
            <p:cNvSpPr/>
            <p:nvPr/>
          </p:nvSpPr>
          <p:spPr>
            <a:xfrm rot="-1270888" flipH="1">
              <a:off x="1190194" y="3926125"/>
              <a:ext cx="220885" cy="300128"/>
            </a:xfrm>
            <a:custGeom>
              <a:avLst/>
              <a:gdLst/>
              <a:ahLst/>
              <a:cxnLst/>
              <a:rect l="l" t="t" r="r" b="b"/>
              <a:pathLst>
                <a:path w="3646" h="4954" extrusionOk="0">
                  <a:moveTo>
                    <a:pt x="1" y="1"/>
                  </a:moveTo>
                  <a:lnTo>
                    <a:pt x="1" y="1"/>
                  </a:lnTo>
                  <a:cubicBezTo>
                    <a:pt x="343" y="434"/>
                    <a:pt x="686" y="868"/>
                    <a:pt x="1028" y="1294"/>
                  </a:cubicBezTo>
                  <a:cubicBezTo>
                    <a:pt x="1408" y="1758"/>
                    <a:pt x="1796" y="2207"/>
                    <a:pt x="2169" y="2679"/>
                  </a:cubicBezTo>
                  <a:cubicBezTo>
                    <a:pt x="2588" y="3181"/>
                    <a:pt x="2960" y="3721"/>
                    <a:pt x="3288" y="4292"/>
                  </a:cubicBezTo>
                  <a:cubicBezTo>
                    <a:pt x="3394" y="4489"/>
                    <a:pt x="3485" y="4695"/>
                    <a:pt x="3569" y="4908"/>
                  </a:cubicBezTo>
                  <a:lnTo>
                    <a:pt x="3645" y="4954"/>
                  </a:lnTo>
                  <a:cubicBezTo>
                    <a:pt x="3348" y="4375"/>
                    <a:pt x="3044" y="3797"/>
                    <a:pt x="2717" y="3242"/>
                  </a:cubicBezTo>
                  <a:cubicBezTo>
                    <a:pt x="2291" y="2504"/>
                    <a:pt x="1789" y="1819"/>
                    <a:pt x="1211" y="1188"/>
                  </a:cubicBezTo>
                  <a:cubicBezTo>
                    <a:pt x="830" y="777"/>
                    <a:pt x="419" y="3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9"/>
            <p:cNvSpPr/>
            <p:nvPr/>
          </p:nvSpPr>
          <p:spPr>
            <a:xfrm rot="-1270888" flipH="1">
              <a:off x="1559181" y="3767305"/>
              <a:ext cx="167815" cy="138796"/>
            </a:xfrm>
            <a:custGeom>
              <a:avLst/>
              <a:gdLst/>
              <a:ahLst/>
              <a:cxnLst/>
              <a:rect l="l" t="t" r="r" b="b"/>
              <a:pathLst>
                <a:path w="2770" h="2291" extrusionOk="0">
                  <a:moveTo>
                    <a:pt x="457" y="1"/>
                  </a:moveTo>
                  <a:lnTo>
                    <a:pt x="350" y="39"/>
                  </a:lnTo>
                  <a:cubicBezTo>
                    <a:pt x="236" y="85"/>
                    <a:pt x="122" y="138"/>
                    <a:pt x="1" y="191"/>
                  </a:cubicBezTo>
                  <a:lnTo>
                    <a:pt x="92" y="275"/>
                  </a:lnTo>
                  <a:cubicBezTo>
                    <a:pt x="404" y="594"/>
                    <a:pt x="738" y="891"/>
                    <a:pt x="1035" y="1226"/>
                  </a:cubicBezTo>
                  <a:cubicBezTo>
                    <a:pt x="1233" y="1462"/>
                    <a:pt x="1423" y="1697"/>
                    <a:pt x="1621" y="1933"/>
                  </a:cubicBezTo>
                  <a:cubicBezTo>
                    <a:pt x="2001" y="2055"/>
                    <a:pt x="2382" y="2177"/>
                    <a:pt x="2770" y="2291"/>
                  </a:cubicBezTo>
                  <a:cubicBezTo>
                    <a:pt x="2717" y="2230"/>
                    <a:pt x="2663" y="2169"/>
                    <a:pt x="2610" y="2108"/>
                  </a:cubicBezTo>
                  <a:cubicBezTo>
                    <a:pt x="2321" y="1796"/>
                    <a:pt x="2001" y="1522"/>
                    <a:pt x="1689" y="1241"/>
                  </a:cubicBezTo>
                  <a:cubicBezTo>
                    <a:pt x="1393" y="967"/>
                    <a:pt x="1119" y="663"/>
                    <a:pt x="830" y="374"/>
                  </a:cubicBezTo>
                  <a:cubicBezTo>
                    <a:pt x="708" y="252"/>
                    <a:pt x="586" y="130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9"/>
            <p:cNvSpPr/>
            <p:nvPr/>
          </p:nvSpPr>
          <p:spPr>
            <a:xfrm rot="-1270888" flipH="1">
              <a:off x="1514955" y="3770505"/>
              <a:ext cx="163695" cy="167815"/>
            </a:xfrm>
            <a:custGeom>
              <a:avLst/>
              <a:gdLst/>
              <a:ahLst/>
              <a:cxnLst/>
              <a:rect l="l" t="t" r="r" b="b"/>
              <a:pathLst>
                <a:path w="2702" h="2770" extrusionOk="0">
                  <a:moveTo>
                    <a:pt x="366" y="0"/>
                  </a:moveTo>
                  <a:cubicBezTo>
                    <a:pt x="244" y="31"/>
                    <a:pt x="122" y="69"/>
                    <a:pt x="1" y="107"/>
                  </a:cubicBezTo>
                  <a:cubicBezTo>
                    <a:pt x="168" y="282"/>
                    <a:pt x="335" y="449"/>
                    <a:pt x="510" y="617"/>
                  </a:cubicBezTo>
                  <a:cubicBezTo>
                    <a:pt x="784" y="898"/>
                    <a:pt x="1051" y="1164"/>
                    <a:pt x="1340" y="1423"/>
                  </a:cubicBezTo>
                  <a:cubicBezTo>
                    <a:pt x="1682" y="1720"/>
                    <a:pt x="1994" y="2039"/>
                    <a:pt x="2283" y="2389"/>
                  </a:cubicBezTo>
                  <a:cubicBezTo>
                    <a:pt x="2359" y="2488"/>
                    <a:pt x="2435" y="2602"/>
                    <a:pt x="2511" y="2709"/>
                  </a:cubicBezTo>
                  <a:lnTo>
                    <a:pt x="2701" y="2770"/>
                  </a:lnTo>
                  <a:cubicBezTo>
                    <a:pt x="2481" y="2519"/>
                    <a:pt x="2260" y="2260"/>
                    <a:pt x="2047" y="2001"/>
                  </a:cubicBezTo>
                  <a:cubicBezTo>
                    <a:pt x="1735" y="1621"/>
                    <a:pt x="1393" y="1248"/>
                    <a:pt x="1073" y="860"/>
                  </a:cubicBezTo>
                  <a:cubicBezTo>
                    <a:pt x="837" y="579"/>
                    <a:pt x="609" y="282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9"/>
            <p:cNvSpPr/>
            <p:nvPr/>
          </p:nvSpPr>
          <p:spPr>
            <a:xfrm rot="-1270888" flipH="1">
              <a:off x="1661024" y="3751892"/>
              <a:ext cx="148004" cy="81605"/>
            </a:xfrm>
            <a:custGeom>
              <a:avLst/>
              <a:gdLst/>
              <a:ahLst/>
              <a:cxnLst/>
              <a:rect l="l" t="t" r="r" b="b"/>
              <a:pathLst>
                <a:path w="2443" h="1347" extrusionOk="0">
                  <a:moveTo>
                    <a:pt x="1134" y="0"/>
                  </a:moveTo>
                  <a:cubicBezTo>
                    <a:pt x="875" y="99"/>
                    <a:pt x="594" y="152"/>
                    <a:pt x="312" y="152"/>
                  </a:cubicBezTo>
                  <a:cubicBezTo>
                    <a:pt x="302" y="152"/>
                    <a:pt x="291" y="151"/>
                    <a:pt x="280" y="151"/>
                  </a:cubicBezTo>
                  <a:cubicBezTo>
                    <a:pt x="184" y="151"/>
                    <a:pt x="89" y="181"/>
                    <a:pt x="1" y="228"/>
                  </a:cubicBezTo>
                  <a:cubicBezTo>
                    <a:pt x="777" y="670"/>
                    <a:pt x="1598" y="1050"/>
                    <a:pt x="2443" y="1347"/>
                  </a:cubicBezTo>
                  <a:cubicBezTo>
                    <a:pt x="2367" y="1263"/>
                    <a:pt x="2291" y="1172"/>
                    <a:pt x="2214" y="1081"/>
                  </a:cubicBezTo>
                  <a:cubicBezTo>
                    <a:pt x="1903" y="715"/>
                    <a:pt x="1530" y="396"/>
                    <a:pt x="1187" y="5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9"/>
            <p:cNvSpPr/>
            <p:nvPr/>
          </p:nvSpPr>
          <p:spPr>
            <a:xfrm rot="-1270888" flipH="1">
              <a:off x="1270307" y="3835822"/>
              <a:ext cx="258204" cy="282619"/>
            </a:xfrm>
            <a:custGeom>
              <a:avLst/>
              <a:gdLst/>
              <a:ahLst/>
              <a:cxnLst/>
              <a:rect l="l" t="t" r="r" b="b"/>
              <a:pathLst>
                <a:path w="4262" h="4665" extrusionOk="0">
                  <a:moveTo>
                    <a:pt x="1" y="1"/>
                  </a:moveTo>
                  <a:lnTo>
                    <a:pt x="1" y="1"/>
                  </a:lnTo>
                  <a:cubicBezTo>
                    <a:pt x="373" y="404"/>
                    <a:pt x="746" y="807"/>
                    <a:pt x="1104" y="1233"/>
                  </a:cubicBezTo>
                  <a:cubicBezTo>
                    <a:pt x="1499" y="1705"/>
                    <a:pt x="1887" y="2199"/>
                    <a:pt x="2260" y="2694"/>
                  </a:cubicBezTo>
                  <a:cubicBezTo>
                    <a:pt x="2625" y="3173"/>
                    <a:pt x="2960" y="3675"/>
                    <a:pt x="3264" y="4200"/>
                  </a:cubicBezTo>
                  <a:cubicBezTo>
                    <a:pt x="3599" y="4337"/>
                    <a:pt x="3934" y="4497"/>
                    <a:pt x="4261" y="4664"/>
                  </a:cubicBezTo>
                  <a:cubicBezTo>
                    <a:pt x="3805" y="3995"/>
                    <a:pt x="3325" y="3356"/>
                    <a:pt x="2800" y="2747"/>
                  </a:cubicBezTo>
                  <a:cubicBezTo>
                    <a:pt x="2313" y="2169"/>
                    <a:pt x="1788" y="1621"/>
                    <a:pt x="1279" y="1058"/>
                  </a:cubicBezTo>
                  <a:cubicBezTo>
                    <a:pt x="959" y="716"/>
                    <a:pt x="632" y="366"/>
                    <a:pt x="297" y="23"/>
                  </a:cubicBezTo>
                  <a:cubicBezTo>
                    <a:pt x="198" y="16"/>
                    <a:pt x="107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9"/>
            <p:cNvSpPr/>
            <p:nvPr/>
          </p:nvSpPr>
          <p:spPr>
            <a:xfrm rot="-1270888" flipH="1">
              <a:off x="1439493" y="3785590"/>
              <a:ext cx="199621" cy="200530"/>
            </a:xfrm>
            <a:custGeom>
              <a:avLst/>
              <a:gdLst/>
              <a:ahLst/>
              <a:cxnLst/>
              <a:rect l="l" t="t" r="r" b="b"/>
              <a:pathLst>
                <a:path w="3295" h="3310" extrusionOk="0">
                  <a:moveTo>
                    <a:pt x="168" y="0"/>
                  </a:moveTo>
                  <a:lnTo>
                    <a:pt x="1" y="30"/>
                  </a:lnTo>
                  <a:cubicBezTo>
                    <a:pt x="206" y="274"/>
                    <a:pt x="411" y="525"/>
                    <a:pt x="609" y="768"/>
                  </a:cubicBezTo>
                  <a:cubicBezTo>
                    <a:pt x="929" y="1156"/>
                    <a:pt x="1271" y="1529"/>
                    <a:pt x="1583" y="1910"/>
                  </a:cubicBezTo>
                  <a:cubicBezTo>
                    <a:pt x="1925" y="2320"/>
                    <a:pt x="2260" y="2731"/>
                    <a:pt x="2633" y="3104"/>
                  </a:cubicBezTo>
                  <a:cubicBezTo>
                    <a:pt x="2854" y="3165"/>
                    <a:pt x="3074" y="3233"/>
                    <a:pt x="3295" y="3310"/>
                  </a:cubicBezTo>
                  <a:cubicBezTo>
                    <a:pt x="3234" y="3211"/>
                    <a:pt x="3166" y="3119"/>
                    <a:pt x="3097" y="3020"/>
                  </a:cubicBezTo>
                  <a:cubicBezTo>
                    <a:pt x="2260" y="1887"/>
                    <a:pt x="1195" y="951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9"/>
            <p:cNvSpPr/>
            <p:nvPr/>
          </p:nvSpPr>
          <p:spPr>
            <a:xfrm rot="-1270888" flipH="1">
              <a:off x="932120" y="4920682"/>
              <a:ext cx="23082" cy="97781"/>
            </a:xfrm>
            <a:custGeom>
              <a:avLst/>
              <a:gdLst/>
              <a:ahLst/>
              <a:cxnLst/>
              <a:rect l="l" t="t" r="r" b="b"/>
              <a:pathLst>
                <a:path w="38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404"/>
                    <a:pt x="31" y="807"/>
                    <a:pt x="8" y="1218"/>
                  </a:cubicBezTo>
                  <a:cubicBezTo>
                    <a:pt x="137" y="1348"/>
                    <a:pt x="259" y="1484"/>
                    <a:pt x="381" y="1614"/>
                  </a:cubicBezTo>
                  <a:cubicBezTo>
                    <a:pt x="289" y="1150"/>
                    <a:pt x="206" y="686"/>
                    <a:pt x="130" y="214"/>
                  </a:cubicBezTo>
                  <a:cubicBezTo>
                    <a:pt x="84" y="145"/>
                    <a:pt x="38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9"/>
            <p:cNvSpPr/>
            <p:nvPr/>
          </p:nvSpPr>
          <p:spPr>
            <a:xfrm rot="-1270888" flipH="1">
              <a:off x="954021" y="4846130"/>
              <a:ext cx="17569" cy="113472"/>
            </a:xfrm>
            <a:custGeom>
              <a:avLst/>
              <a:gdLst/>
              <a:ahLst/>
              <a:cxnLst/>
              <a:rect l="l" t="t" r="r" b="b"/>
              <a:pathLst>
                <a:path w="290" h="187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571"/>
                    <a:pt x="77" y="1142"/>
                    <a:pt x="153" y="1712"/>
                  </a:cubicBezTo>
                  <a:lnTo>
                    <a:pt x="290" y="1872"/>
                  </a:lnTo>
                  <a:cubicBezTo>
                    <a:pt x="290" y="1652"/>
                    <a:pt x="282" y="1431"/>
                    <a:pt x="274" y="1218"/>
                  </a:cubicBezTo>
                  <a:cubicBezTo>
                    <a:pt x="259" y="944"/>
                    <a:pt x="252" y="670"/>
                    <a:pt x="244" y="3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9"/>
            <p:cNvSpPr/>
            <p:nvPr/>
          </p:nvSpPr>
          <p:spPr>
            <a:xfrm rot="-1270888" flipH="1">
              <a:off x="910887" y="4999035"/>
              <a:ext cx="28171" cy="80696"/>
            </a:xfrm>
            <a:custGeom>
              <a:avLst/>
              <a:gdLst/>
              <a:ahLst/>
              <a:cxnLst/>
              <a:rect l="l" t="t" r="r" b="b"/>
              <a:pathLst>
                <a:path w="465" h="1332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373"/>
                    <a:pt x="145" y="746"/>
                    <a:pt x="244" y="1111"/>
                  </a:cubicBezTo>
                  <a:cubicBezTo>
                    <a:pt x="304" y="1187"/>
                    <a:pt x="365" y="1263"/>
                    <a:pt x="419" y="1331"/>
                  </a:cubicBezTo>
                  <a:cubicBezTo>
                    <a:pt x="434" y="1149"/>
                    <a:pt x="449" y="966"/>
                    <a:pt x="464" y="776"/>
                  </a:cubicBezTo>
                  <a:cubicBezTo>
                    <a:pt x="304" y="517"/>
                    <a:pt x="152" y="259"/>
                    <a:pt x="0" y="0"/>
                  </a:cubicBezTo>
                  <a:close/>
                </a:path>
              </a:pathLst>
            </a:custGeom>
            <a:solidFill>
              <a:srgbClr val="789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9"/>
            <p:cNvSpPr/>
            <p:nvPr/>
          </p:nvSpPr>
          <p:spPr>
            <a:xfrm rot="-1270888" flipH="1">
              <a:off x="1352614" y="3803409"/>
              <a:ext cx="244755" cy="241241"/>
            </a:xfrm>
            <a:custGeom>
              <a:avLst/>
              <a:gdLst/>
              <a:ahLst/>
              <a:cxnLst/>
              <a:rect l="l" t="t" r="r" b="b"/>
              <a:pathLst>
                <a:path w="4040" h="3982" extrusionOk="0">
                  <a:moveTo>
                    <a:pt x="687" y="1"/>
                  </a:moveTo>
                  <a:cubicBezTo>
                    <a:pt x="456" y="1"/>
                    <a:pt x="226" y="14"/>
                    <a:pt x="0" y="33"/>
                  </a:cubicBezTo>
                  <a:lnTo>
                    <a:pt x="99" y="140"/>
                  </a:lnTo>
                  <a:cubicBezTo>
                    <a:pt x="556" y="589"/>
                    <a:pt x="974" y="1060"/>
                    <a:pt x="1392" y="1540"/>
                  </a:cubicBezTo>
                  <a:cubicBezTo>
                    <a:pt x="1811" y="2011"/>
                    <a:pt x="2237" y="2483"/>
                    <a:pt x="2655" y="2955"/>
                  </a:cubicBezTo>
                  <a:cubicBezTo>
                    <a:pt x="2876" y="3206"/>
                    <a:pt x="3097" y="3464"/>
                    <a:pt x="3310" y="3715"/>
                  </a:cubicBezTo>
                  <a:cubicBezTo>
                    <a:pt x="3553" y="3799"/>
                    <a:pt x="3797" y="3890"/>
                    <a:pt x="4040" y="3982"/>
                  </a:cubicBezTo>
                  <a:cubicBezTo>
                    <a:pt x="3751" y="3525"/>
                    <a:pt x="3431" y="3084"/>
                    <a:pt x="3104" y="2658"/>
                  </a:cubicBezTo>
                  <a:cubicBezTo>
                    <a:pt x="2724" y="2171"/>
                    <a:pt x="2351" y="1692"/>
                    <a:pt x="1948" y="1228"/>
                  </a:cubicBezTo>
                  <a:cubicBezTo>
                    <a:pt x="1583" y="809"/>
                    <a:pt x="1210" y="406"/>
                    <a:pt x="837" y="3"/>
                  </a:cubicBezTo>
                  <a:cubicBezTo>
                    <a:pt x="787" y="1"/>
                    <a:pt x="73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9"/>
            <p:cNvSpPr/>
            <p:nvPr/>
          </p:nvSpPr>
          <p:spPr>
            <a:xfrm rot="-1270888" flipH="1">
              <a:off x="991998" y="4513636"/>
              <a:ext cx="76092" cy="236516"/>
            </a:xfrm>
            <a:custGeom>
              <a:avLst/>
              <a:gdLst/>
              <a:ahLst/>
              <a:cxnLst/>
              <a:rect l="l" t="t" r="r" b="b"/>
              <a:pathLst>
                <a:path w="1256" h="390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487"/>
                    <a:pt x="228" y="989"/>
                    <a:pt x="304" y="1491"/>
                  </a:cubicBezTo>
                  <a:cubicBezTo>
                    <a:pt x="434" y="1948"/>
                    <a:pt x="540" y="2412"/>
                    <a:pt x="616" y="2876"/>
                  </a:cubicBezTo>
                  <a:lnTo>
                    <a:pt x="639" y="3013"/>
                  </a:lnTo>
                  <a:cubicBezTo>
                    <a:pt x="845" y="3317"/>
                    <a:pt x="1050" y="3614"/>
                    <a:pt x="1255" y="3903"/>
                  </a:cubicBezTo>
                  <a:cubicBezTo>
                    <a:pt x="1240" y="3439"/>
                    <a:pt x="1172" y="2967"/>
                    <a:pt x="1134" y="2503"/>
                  </a:cubicBezTo>
                  <a:cubicBezTo>
                    <a:pt x="1111" y="2290"/>
                    <a:pt x="1096" y="2070"/>
                    <a:pt x="1080" y="1849"/>
                  </a:cubicBezTo>
                  <a:cubicBezTo>
                    <a:pt x="1050" y="1720"/>
                    <a:pt x="1020" y="1590"/>
                    <a:pt x="982" y="1461"/>
                  </a:cubicBezTo>
                  <a:cubicBezTo>
                    <a:pt x="768" y="1134"/>
                    <a:pt x="555" y="814"/>
                    <a:pt x="335" y="487"/>
                  </a:cubicBezTo>
                  <a:cubicBezTo>
                    <a:pt x="221" y="327"/>
                    <a:pt x="114" y="1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9"/>
            <p:cNvSpPr/>
            <p:nvPr/>
          </p:nvSpPr>
          <p:spPr>
            <a:xfrm rot="-1270888" flipH="1">
              <a:off x="858265" y="5150720"/>
              <a:ext cx="77001" cy="118985"/>
            </a:xfrm>
            <a:custGeom>
              <a:avLst/>
              <a:gdLst/>
              <a:ahLst/>
              <a:cxnLst/>
              <a:rect l="l" t="t" r="r" b="b"/>
              <a:pathLst>
                <a:path w="1271" h="1964" extrusionOk="0">
                  <a:moveTo>
                    <a:pt x="0" y="1"/>
                  </a:moveTo>
                  <a:cubicBezTo>
                    <a:pt x="464" y="632"/>
                    <a:pt x="890" y="1286"/>
                    <a:pt x="1271" y="1963"/>
                  </a:cubicBezTo>
                  <a:cubicBezTo>
                    <a:pt x="1050" y="1537"/>
                    <a:pt x="814" y="1104"/>
                    <a:pt x="578" y="678"/>
                  </a:cubicBezTo>
                  <a:cubicBezTo>
                    <a:pt x="388" y="449"/>
                    <a:pt x="190" y="221"/>
                    <a:pt x="0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9"/>
            <p:cNvSpPr/>
            <p:nvPr/>
          </p:nvSpPr>
          <p:spPr>
            <a:xfrm rot="-1270888" flipH="1">
              <a:off x="781050" y="3928779"/>
              <a:ext cx="1213658" cy="842163"/>
            </a:xfrm>
            <a:custGeom>
              <a:avLst/>
              <a:gdLst/>
              <a:ahLst/>
              <a:cxnLst/>
              <a:rect l="l" t="t" r="r" b="b"/>
              <a:pathLst>
                <a:path w="20033" h="13901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951" y="3051"/>
                    <a:pt x="3599" y="5159"/>
                    <a:pt x="6383" y="6528"/>
                  </a:cubicBezTo>
                  <a:cubicBezTo>
                    <a:pt x="9206" y="7913"/>
                    <a:pt x="12287" y="8734"/>
                    <a:pt x="15064" y="10210"/>
                  </a:cubicBezTo>
                  <a:cubicBezTo>
                    <a:pt x="16898" y="11184"/>
                    <a:pt x="18571" y="12424"/>
                    <a:pt x="20032" y="13900"/>
                  </a:cubicBezTo>
                  <a:cubicBezTo>
                    <a:pt x="19005" y="12698"/>
                    <a:pt x="18046" y="11443"/>
                    <a:pt x="17164" y="10142"/>
                  </a:cubicBezTo>
                  <a:cubicBezTo>
                    <a:pt x="15338" y="7456"/>
                    <a:pt x="13010" y="5448"/>
                    <a:pt x="10073" y="3789"/>
                  </a:cubicBezTo>
                  <a:cubicBezTo>
                    <a:pt x="6878" y="2024"/>
                    <a:pt x="3256" y="1834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9"/>
            <p:cNvSpPr/>
            <p:nvPr/>
          </p:nvSpPr>
          <p:spPr>
            <a:xfrm rot="-1270888" flipH="1">
              <a:off x="1320462" y="4010058"/>
              <a:ext cx="484482" cy="43377"/>
            </a:xfrm>
            <a:custGeom>
              <a:avLst/>
              <a:gdLst/>
              <a:ahLst/>
              <a:cxnLst/>
              <a:rect l="l" t="t" r="r" b="b"/>
              <a:pathLst>
                <a:path w="7997" h="716" extrusionOk="0">
                  <a:moveTo>
                    <a:pt x="0" y="0"/>
                  </a:moveTo>
                  <a:lnTo>
                    <a:pt x="0" y="0"/>
                  </a:lnTo>
                  <a:cubicBezTo>
                    <a:pt x="145" y="183"/>
                    <a:pt x="290" y="358"/>
                    <a:pt x="449" y="533"/>
                  </a:cubicBezTo>
                  <a:cubicBezTo>
                    <a:pt x="784" y="556"/>
                    <a:pt x="1119" y="571"/>
                    <a:pt x="1454" y="586"/>
                  </a:cubicBezTo>
                  <a:cubicBezTo>
                    <a:pt x="3630" y="708"/>
                    <a:pt x="5813" y="715"/>
                    <a:pt x="7997" y="715"/>
                  </a:cubicBezTo>
                  <a:cubicBezTo>
                    <a:pt x="7844" y="647"/>
                    <a:pt x="7700" y="579"/>
                    <a:pt x="7555" y="510"/>
                  </a:cubicBezTo>
                  <a:cubicBezTo>
                    <a:pt x="6863" y="434"/>
                    <a:pt x="6163" y="373"/>
                    <a:pt x="5471" y="312"/>
                  </a:cubicBezTo>
                  <a:cubicBezTo>
                    <a:pt x="4550" y="229"/>
                    <a:pt x="3630" y="137"/>
                    <a:pt x="2709" y="92"/>
                  </a:cubicBezTo>
                  <a:cubicBezTo>
                    <a:pt x="1804" y="38"/>
                    <a:pt x="906" y="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9"/>
            <p:cNvSpPr/>
            <p:nvPr/>
          </p:nvSpPr>
          <p:spPr>
            <a:xfrm rot="-1270888" flipH="1">
              <a:off x="1684936" y="3871186"/>
              <a:ext cx="119954" cy="15267"/>
            </a:xfrm>
            <a:custGeom>
              <a:avLst/>
              <a:gdLst/>
              <a:ahLst/>
              <a:cxnLst/>
              <a:rect l="l" t="t" r="r" b="b"/>
              <a:pathLst>
                <a:path w="1980" h="252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84"/>
                    <a:pt x="100" y="168"/>
                    <a:pt x="153" y="252"/>
                  </a:cubicBezTo>
                  <a:cubicBezTo>
                    <a:pt x="511" y="206"/>
                    <a:pt x="861" y="176"/>
                    <a:pt x="1218" y="153"/>
                  </a:cubicBezTo>
                  <a:cubicBezTo>
                    <a:pt x="1469" y="138"/>
                    <a:pt x="1720" y="130"/>
                    <a:pt x="1979" y="122"/>
                  </a:cubicBezTo>
                  <a:cubicBezTo>
                    <a:pt x="1317" y="69"/>
                    <a:pt x="655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9"/>
            <p:cNvSpPr/>
            <p:nvPr/>
          </p:nvSpPr>
          <p:spPr>
            <a:xfrm rot="-1270888" flipH="1">
              <a:off x="1252060" y="4228914"/>
              <a:ext cx="94085" cy="4362"/>
            </a:xfrm>
            <a:custGeom>
              <a:avLst/>
              <a:gdLst/>
              <a:ahLst/>
              <a:cxnLst/>
              <a:rect l="l" t="t" r="r" b="b"/>
              <a:pathLst>
                <a:path w="1553" h="72" extrusionOk="0">
                  <a:moveTo>
                    <a:pt x="1446" y="1"/>
                  </a:moveTo>
                  <a:cubicBezTo>
                    <a:pt x="966" y="23"/>
                    <a:pt x="480" y="39"/>
                    <a:pt x="0" y="39"/>
                  </a:cubicBezTo>
                  <a:cubicBezTo>
                    <a:pt x="420" y="57"/>
                    <a:pt x="849" y="71"/>
                    <a:pt x="1277" y="71"/>
                  </a:cubicBezTo>
                  <a:cubicBezTo>
                    <a:pt x="1369" y="71"/>
                    <a:pt x="1461" y="70"/>
                    <a:pt x="1552" y="69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9"/>
            <p:cNvSpPr/>
            <p:nvPr/>
          </p:nvSpPr>
          <p:spPr>
            <a:xfrm rot="-1270888" flipH="1">
              <a:off x="1603329" y="3849971"/>
              <a:ext cx="210707" cy="24960"/>
            </a:xfrm>
            <a:custGeom>
              <a:avLst/>
              <a:gdLst/>
              <a:ahLst/>
              <a:cxnLst/>
              <a:rect l="l" t="t" r="r" b="b"/>
              <a:pathLst>
                <a:path w="3478" h="412" extrusionOk="0">
                  <a:moveTo>
                    <a:pt x="724" y="1"/>
                  </a:moveTo>
                  <a:cubicBezTo>
                    <a:pt x="482" y="1"/>
                    <a:pt x="240" y="5"/>
                    <a:pt x="1" y="16"/>
                  </a:cubicBezTo>
                  <a:cubicBezTo>
                    <a:pt x="24" y="69"/>
                    <a:pt x="54" y="115"/>
                    <a:pt x="77" y="168"/>
                  </a:cubicBezTo>
                  <a:cubicBezTo>
                    <a:pt x="153" y="168"/>
                    <a:pt x="237" y="168"/>
                    <a:pt x="313" y="176"/>
                  </a:cubicBezTo>
                  <a:cubicBezTo>
                    <a:pt x="1378" y="221"/>
                    <a:pt x="2428" y="313"/>
                    <a:pt x="3478" y="412"/>
                  </a:cubicBezTo>
                  <a:cubicBezTo>
                    <a:pt x="3082" y="290"/>
                    <a:pt x="2686" y="161"/>
                    <a:pt x="2298" y="24"/>
                  </a:cubicBezTo>
                  <a:cubicBezTo>
                    <a:pt x="2009" y="24"/>
                    <a:pt x="1728" y="8"/>
                    <a:pt x="1446" y="8"/>
                  </a:cubicBezTo>
                  <a:cubicBezTo>
                    <a:pt x="1207" y="5"/>
                    <a:pt x="965" y="1"/>
                    <a:pt x="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9"/>
            <p:cNvSpPr/>
            <p:nvPr/>
          </p:nvSpPr>
          <p:spPr>
            <a:xfrm rot="-1270888" flipH="1">
              <a:off x="1185031" y="4143484"/>
              <a:ext cx="578022" cy="62703"/>
            </a:xfrm>
            <a:custGeom>
              <a:avLst/>
              <a:gdLst/>
              <a:ahLst/>
              <a:cxnLst/>
              <a:rect l="l" t="t" r="r" b="b"/>
              <a:pathLst>
                <a:path w="9541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69"/>
                    <a:pt x="167" y="137"/>
                    <a:pt x="243" y="206"/>
                  </a:cubicBezTo>
                  <a:cubicBezTo>
                    <a:pt x="708" y="327"/>
                    <a:pt x="1172" y="426"/>
                    <a:pt x="1643" y="525"/>
                  </a:cubicBezTo>
                  <a:cubicBezTo>
                    <a:pt x="2663" y="723"/>
                    <a:pt x="3690" y="868"/>
                    <a:pt x="4732" y="936"/>
                  </a:cubicBezTo>
                  <a:cubicBezTo>
                    <a:pt x="5203" y="970"/>
                    <a:pt x="5677" y="980"/>
                    <a:pt x="6150" y="980"/>
                  </a:cubicBezTo>
                  <a:cubicBezTo>
                    <a:pt x="6532" y="980"/>
                    <a:pt x="6915" y="973"/>
                    <a:pt x="7296" y="967"/>
                  </a:cubicBezTo>
                  <a:cubicBezTo>
                    <a:pt x="7483" y="961"/>
                    <a:pt x="7669" y="958"/>
                    <a:pt x="7856" y="958"/>
                  </a:cubicBezTo>
                  <a:cubicBezTo>
                    <a:pt x="8418" y="958"/>
                    <a:pt x="8981" y="984"/>
                    <a:pt x="9540" y="1035"/>
                  </a:cubicBezTo>
                  <a:cubicBezTo>
                    <a:pt x="9388" y="928"/>
                    <a:pt x="9236" y="822"/>
                    <a:pt x="9084" y="715"/>
                  </a:cubicBezTo>
                  <a:cubicBezTo>
                    <a:pt x="9000" y="723"/>
                    <a:pt x="8917" y="723"/>
                    <a:pt x="8833" y="731"/>
                  </a:cubicBezTo>
                  <a:cubicBezTo>
                    <a:pt x="8589" y="741"/>
                    <a:pt x="8345" y="746"/>
                    <a:pt x="8101" y="746"/>
                  </a:cubicBezTo>
                  <a:cubicBezTo>
                    <a:pt x="7481" y="746"/>
                    <a:pt x="6862" y="716"/>
                    <a:pt x="6239" y="677"/>
                  </a:cubicBezTo>
                  <a:cubicBezTo>
                    <a:pt x="5379" y="632"/>
                    <a:pt x="4519" y="571"/>
                    <a:pt x="3667" y="457"/>
                  </a:cubicBezTo>
                  <a:cubicBezTo>
                    <a:pt x="2450" y="289"/>
                    <a:pt x="1225" y="7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9"/>
            <p:cNvSpPr/>
            <p:nvPr/>
          </p:nvSpPr>
          <p:spPr>
            <a:xfrm rot="-1270888" flipH="1">
              <a:off x="1047914" y="4465414"/>
              <a:ext cx="411661" cy="71548"/>
            </a:xfrm>
            <a:custGeom>
              <a:avLst/>
              <a:gdLst/>
              <a:ahLst/>
              <a:cxnLst/>
              <a:rect l="l" t="t" r="r" b="b"/>
              <a:pathLst>
                <a:path w="6795" h="1181" extrusionOk="0">
                  <a:moveTo>
                    <a:pt x="0" y="1"/>
                  </a:moveTo>
                  <a:lnTo>
                    <a:pt x="396" y="153"/>
                  </a:lnTo>
                  <a:cubicBezTo>
                    <a:pt x="2541" y="412"/>
                    <a:pt x="4694" y="663"/>
                    <a:pt x="6794" y="1180"/>
                  </a:cubicBezTo>
                  <a:cubicBezTo>
                    <a:pt x="6536" y="853"/>
                    <a:pt x="6269" y="541"/>
                    <a:pt x="6003" y="237"/>
                  </a:cubicBezTo>
                  <a:cubicBezTo>
                    <a:pt x="5600" y="214"/>
                    <a:pt x="5204" y="191"/>
                    <a:pt x="4809" y="176"/>
                  </a:cubicBezTo>
                  <a:cubicBezTo>
                    <a:pt x="3424" y="123"/>
                    <a:pt x="2039" y="100"/>
                    <a:pt x="662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9"/>
            <p:cNvSpPr/>
            <p:nvPr/>
          </p:nvSpPr>
          <p:spPr>
            <a:xfrm rot="-1270888" flipH="1">
              <a:off x="1718664" y="3798143"/>
              <a:ext cx="88572" cy="6967"/>
            </a:xfrm>
            <a:custGeom>
              <a:avLst/>
              <a:gdLst/>
              <a:ahLst/>
              <a:cxnLst/>
              <a:rect l="l" t="t" r="r" b="b"/>
              <a:pathLst>
                <a:path w="1462" h="115" extrusionOk="0">
                  <a:moveTo>
                    <a:pt x="1264" y="1"/>
                  </a:moveTo>
                  <a:cubicBezTo>
                    <a:pt x="838" y="24"/>
                    <a:pt x="419" y="39"/>
                    <a:pt x="1" y="62"/>
                  </a:cubicBezTo>
                  <a:cubicBezTo>
                    <a:pt x="8" y="77"/>
                    <a:pt x="16" y="100"/>
                    <a:pt x="23" y="115"/>
                  </a:cubicBezTo>
                  <a:cubicBezTo>
                    <a:pt x="495" y="92"/>
                    <a:pt x="982" y="84"/>
                    <a:pt x="1461" y="84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9"/>
            <p:cNvSpPr/>
            <p:nvPr/>
          </p:nvSpPr>
          <p:spPr>
            <a:xfrm rot="-1270888" flipH="1">
              <a:off x="1266098" y="4116052"/>
              <a:ext cx="387670" cy="27989"/>
            </a:xfrm>
            <a:custGeom>
              <a:avLst/>
              <a:gdLst/>
              <a:ahLst/>
              <a:cxnLst/>
              <a:rect l="l" t="t" r="r" b="b"/>
              <a:pathLst>
                <a:path w="6399" h="462" extrusionOk="0">
                  <a:moveTo>
                    <a:pt x="1" y="0"/>
                  </a:moveTo>
                  <a:cubicBezTo>
                    <a:pt x="624" y="107"/>
                    <a:pt x="1248" y="198"/>
                    <a:pt x="1880" y="274"/>
                  </a:cubicBezTo>
                  <a:cubicBezTo>
                    <a:pt x="2854" y="381"/>
                    <a:pt x="3827" y="442"/>
                    <a:pt x="4801" y="457"/>
                  </a:cubicBezTo>
                  <a:cubicBezTo>
                    <a:pt x="5019" y="460"/>
                    <a:pt x="5239" y="462"/>
                    <a:pt x="5460" y="462"/>
                  </a:cubicBezTo>
                  <a:cubicBezTo>
                    <a:pt x="5772" y="462"/>
                    <a:pt x="6087" y="458"/>
                    <a:pt x="6399" y="449"/>
                  </a:cubicBezTo>
                  <a:cubicBezTo>
                    <a:pt x="6186" y="312"/>
                    <a:pt x="5965" y="183"/>
                    <a:pt x="5745" y="61"/>
                  </a:cubicBezTo>
                  <a:lnTo>
                    <a:pt x="5433" y="61"/>
                  </a:lnTo>
                  <a:cubicBezTo>
                    <a:pt x="3622" y="61"/>
                    <a:pt x="1811" y="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9"/>
            <p:cNvSpPr/>
            <p:nvPr/>
          </p:nvSpPr>
          <p:spPr>
            <a:xfrm rot="-1270888" flipH="1">
              <a:off x="1089505" y="4312385"/>
              <a:ext cx="542520" cy="75183"/>
            </a:xfrm>
            <a:custGeom>
              <a:avLst/>
              <a:gdLst/>
              <a:ahLst/>
              <a:cxnLst/>
              <a:rect l="l" t="t" r="r" b="b"/>
              <a:pathLst>
                <a:path w="8955" h="1241" extrusionOk="0">
                  <a:moveTo>
                    <a:pt x="0" y="1"/>
                  </a:moveTo>
                  <a:lnTo>
                    <a:pt x="76" y="16"/>
                  </a:lnTo>
                  <a:cubicBezTo>
                    <a:pt x="1857" y="350"/>
                    <a:pt x="3660" y="518"/>
                    <a:pt x="5463" y="723"/>
                  </a:cubicBezTo>
                  <a:cubicBezTo>
                    <a:pt x="6634" y="860"/>
                    <a:pt x="7798" y="1012"/>
                    <a:pt x="8955" y="1241"/>
                  </a:cubicBezTo>
                  <a:cubicBezTo>
                    <a:pt x="8681" y="967"/>
                    <a:pt x="8392" y="693"/>
                    <a:pt x="8103" y="434"/>
                  </a:cubicBezTo>
                  <a:cubicBezTo>
                    <a:pt x="7763" y="466"/>
                    <a:pt x="7424" y="479"/>
                    <a:pt x="7084" y="479"/>
                  </a:cubicBezTo>
                  <a:cubicBezTo>
                    <a:pt x="6937" y="479"/>
                    <a:pt x="6790" y="477"/>
                    <a:pt x="6642" y="472"/>
                  </a:cubicBezTo>
                  <a:cubicBezTo>
                    <a:pt x="5858" y="449"/>
                    <a:pt x="5082" y="389"/>
                    <a:pt x="4299" y="320"/>
                  </a:cubicBezTo>
                  <a:cubicBezTo>
                    <a:pt x="3523" y="259"/>
                    <a:pt x="2762" y="214"/>
                    <a:pt x="1986" y="160"/>
                  </a:cubicBezTo>
                  <a:cubicBezTo>
                    <a:pt x="1324" y="122"/>
                    <a:pt x="662" y="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9"/>
            <p:cNvSpPr/>
            <p:nvPr/>
          </p:nvSpPr>
          <p:spPr>
            <a:xfrm rot="-1270888" flipH="1">
              <a:off x="1760175" y="3745705"/>
              <a:ext cx="47073" cy="22658"/>
            </a:xfrm>
            <a:custGeom>
              <a:avLst/>
              <a:gdLst/>
              <a:ahLst/>
              <a:cxnLst/>
              <a:rect l="l" t="t" r="r" b="b"/>
              <a:pathLst>
                <a:path w="777" h="374" extrusionOk="0">
                  <a:moveTo>
                    <a:pt x="130" y="0"/>
                  </a:moveTo>
                  <a:cubicBezTo>
                    <a:pt x="84" y="23"/>
                    <a:pt x="38" y="61"/>
                    <a:pt x="0" y="107"/>
                  </a:cubicBezTo>
                  <a:cubicBezTo>
                    <a:pt x="31" y="198"/>
                    <a:pt x="61" y="290"/>
                    <a:pt x="91" y="373"/>
                  </a:cubicBezTo>
                  <a:cubicBezTo>
                    <a:pt x="320" y="366"/>
                    <a:pt x="548" y="358"/>
                    <a:pt x="776" y="350"/>
                  </a:cubicBezTo>
                  <a:cubicBezTo>
                    <a:pt x="556" y="236"/>
                    <a:pt x="343" y="122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9"/>
            <p:cNvSpPr/>
            <p:nvPr/>
          </p:nvSpPr>
          <p:spPr>
            <a:xfrm rot="-1270888" flipH="1">
              <a:off x="1406165" y="3956603"/>
              <a:ext cx="400150" cy="34290"/>
            </a:xfrm>
            <a:custGeom>
              <a:avLst/>
              <a:gdLst/>
              <a:ahLst/>
              <a:cxnLst/>
              <a:rect l="l" t="t" r="r" b="b"/>
              <a:pathLst>
                <a:path w="6605" h="566" extrusionOk="0">
                  <a:moveTo>
                    <a:pt x="2503" y="0"/>
                  </a:moveTo>
                  <a:cubicBezTo>
                    <a:pt x="1667" y="0"/>
                    <a:pt x="829" y="42"/>
                    <a:pt x="1" y="125"/>
                  </a:cubicBezTo>
                  <a:cubicBezTo>
                    <a:pt x="9" y="140"/>
                    <a:pt x="24" y="163"/>
                    <a:pt x="39" y="178"/>
                  </a:cubicBezTo>
                  <a:cubicBezTo>
                    <a:pt x="252" y="178"/>
                    <a:pt x="473" y="186"/>
                    <a:pt x="693" y="186"/>
                  </a:cubicBezTo>
                  <a:cubicBezTo>
                    <a:pt x="1614" y="208"/>
                    <a:pt x="2527" y="239"/>
                    <a:pt x="3447" y="292"/>
                  </a:cubicBezTo>
                  <a:cubicBezTo>
                    <a:pt x="4368" y="353"/>
                    <a:pt x="5273" y="444"/>
                    <a:pt x="6186" y="520"/>
                  </a:cubicBezTo>
                  <a:lnTo>
                    <a:pt x="6605" y="566"/>
                  </a:lnTo>
                  <a:cubicBezTo>
                    <a:pt x="6065" y="376"/>
                    <a:pt x="5517" y="201"/>
                    <a:pt x="4969" y="33"/>
                  </a:cubicBezTo>
                  <a:cubicBezTo>
                    <a:pt x="4383" y="33"/>
                    <a:pt x="3805" y="26"/>
                    <a:pt x="3219" y="11"/>
                  </a:cubicBezTo>
                  <a:cubicBezTo>
                    <a:pt x="2981" y="4"/>
                    <a:pt x="2742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19"/>
            <p:cNvSpPr/>
            <p:nvPr/>
          </p:nvSpPr>
          <p:spPr>
            <a:xfrm rot="-1270888" flipH="1">
              <a:off x="1032331" y="4596231"/>
              <a:ext cx="225429" cy="62764"/>
            </a:xfrm>
            <a:custGeom>
              <a:avLst/>
              <a:gdLst/>
              <a:ahLst/>
              <a:cxnLst/>
              <a:rect l="l" t="t" r="r" b="b"/>
              <a:pathLst>
                <a:path w="3721" h="1036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92"/>
                    <a:pt x="852" y="183"/>
                    <a:pt x="1271" y="289"/>
                  </a:cubicBezTo>
                  <a:cubicBezTo>
                    <a:pt x="1894" y="449"/>
                    <a:pt x="2511" y="632"/>
                    <a:pt x="3119" y="830"/>
                  </a:cubicBezTo>
                  <a:cubicBezTo>
                    <a:pt x="3325" y="898"/>
                    <a:pt x="3523" y="967"/>
                    <a:pt x="3720" y="1035"/>
                  </a:cubicBezTo>
                  <a:lnTo>
                    <a:pt x="3614" y="875"/>
                  </a:lnTo>
                  <a:cubicBezTo>
                    <a:pt x="3530" y="761"/>
                    <a:pt x="3454" y="647"/>
                    <a:pt x="3370" y="541"/>
                  </a:cubicBezTo>
                  <a:lnTo>
                    <a:pt x="3226" y="510"/>
                  </a:lnTo>
                  <a:cubicBezTo>
                    <a:pt x="2153" y="320"/>
                    <a:pt x="1080" y="14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19"/>
            <p:cNvSpPr/>
            <p:nvPr/>
          </p:nvSpPr>
          <p:spPr>
            <a:xfrm rot="-1270888" flipH="1">
              <a:off x="992145" y="4802878"/>
              <a:ext cx="86694" cy="52162"/>
            </a:xfrm>
            <a:custGeom>
              <a:avLst/>
              <a:gdLst/>
              <a:ahLst/>
              <a:cxnLst/>
              <a:rect l="l" t="t" r="r" b="b"/>
              <a:pathLst>
                <a:path w="1431" h="861" extrusionOk="0">
                  <a:moveTo>
                    <a:pt x="0" y="1"/>
                  </a:moveTo>
                  <a:cubicBezTo>
                    <a:pt x="343" y="252"/>
                    <a:pt x="677" y="518"/>
                    <a:pt x="997" y="784"/>
                  </a:cubicBezTo>
                  <a:cubicBezTo>
                    <a:pt x="1142" y="807"/>
                    <a:pt x="1286" y="830"/>
                    <a:pt x="1431" y="861"/>
                  </a:cubicBezTo>
                  <a:cubicBezTo>
                    <a:pt x="1278" y="678"/>
                    <a:pt x="1134" y="488"/>
                    <a:pt x="989" y="298"/>
                  </a:cubicBezTo>
                  <a:cubicBezTo>
                    <a:pt x="662" y="206"/>
                    <a:pt x="327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19"/>
            <p:cNvSpPr/>
            <p:nvPr/>
          </p:nvSpPr>
          <p:spPr>
            <a:xfrm rot="-1270888" flipH="1">
              <a:off x="1018647" y="4742801"/>
              <a:ext cx="100022" cy="30958"/>
            </a:xfrm>
            <a:custGeom>
              <a:avLst/>
              <a:gdLst/>
              <a:ahLst/>
              <a:cxnLst/>
              <a:rect l="l" t="t" r="r" b="b"/>
              <a:pathLst>
                <a:path w="1651" h="511" extrusionOk="0">
                  <a:moveTo>
                    <a:pt x="0" y="1"/>
                  </a:moveTo>
                  <a:lnTo>
                    <a:pt x="69" y="46"/>
                  </a:lnTo>
                  <a:cubicBezTo>
                    <a:pt x="593" y="198"/>
                    <a:pt x="1126" y="358"/>
                    <a:pt x="1651" y="510"/>
                  </a:cubicBezTo>
                  <a:cubicBezTo>
                    <a:pt x="1621" y="472"/>
                    <a:pt x="1583" y="419"/>
                    <a:pt x="1552" y="373"/>
                  </a:cubicBezTo>
                  <a:cubicBezTo>
                    <a:pt x="1415" y="335"/>
                    <a:pt x="1278" y="297"/>
                    <a:pt x="1141" y="259"/>
                  </a:cubicBezTo>
                  <a:cubicBezTo>
                    <a:pt x="761" y="168"/>
                    <a:pt x="380" y="7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19"/>
            <p:cNvSpPr/>
            <p:nvPr/>
          </p:nvSpPr>
          <p:spPr>
            <a:xfrm rot="-1270888" flipH="1">
              <a:off x="1019573" y="4639916"/>
              <a:ext cx="210707" cy="70579"/>
            </a:xfrm>
            <a:custGeom>
              <a:avLst/>
              <a:gdLst/>
              <a:ahLst/>
              <a:cxnLst/>
              <a:rect l="l" t="t" r="r" b="b"/>
              <a:pathLst>
                <a:path w="3478" h="1165" extrusionOk="0">
                  <a:moveTo>
                    <a:pt x="0" y="0"/>
                  </a:moveTo>
                  <a:cubicBezTo>
                    <a:pt x="274" y="129"/>
                    <a:pt x="540" y="259"/>
                    <a:pt x="799" y="403"/>
                  </a:cubicBezTo>
                  <a:cubicBezTo>
                    <a:pt x="989" y="502"/>
                    <a:pt x="1172" y="601"/>
                    <a:pt x="1354" y="708"/>
                  </a:cubicBezTo>
                  <a:cubicBezTo>
                    <a:pt x="2070" y="837"/>
                    <a:pt x="2777" y="989"/>
                    <a:pt x="3477" y="1164"/>
                  </a:cubicBezTo>
                  <a:cubicBezTo>
                    <a:pt x="3439" y="1111"/>
                    <a:pt x="3401" y="1065"/>
                    <a:pt x="3363" y="1012"/>
                  </a:cubicBezTo>
                  <a:cubicBezTo>
                    <a:pt x="2328" y="632"/>
                    <a:pt x="1271" y="304"/>
                    <a:pt x="206" y="46"/>
                  </a:cubicBezTo>
                  <a:cubicBezTo>
                    <a:pt x="137" y="31"/>
                    <a:pt x="69" y="1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19"/>
            <p:cNvSpPr/>
            <p:nvPr/>
          </p:nvSpPr>
          <p:spPr>
            <a:xfrm rot="-1270888" flipH="1">
              <a:off x="963199" y="4902952"/>
              <a:ext cx="54040" cy="50769"/>
            </a:xfrm>
            <a:custGeom>
              <a:avLst/>
              <a:gdLst/>
              <a:ahLst/>
              <a:cxnLst/>
              <a:rect l="l" t="t" r="r" b="b"/>
              <a:pathLst>
                <a:path w="892" h="838" extrusionOk="0">
                  <a:moveTo>
                    <a:pt x="1" y="0"/>
                  </a:moveTo>
                  <a:cubicBezTo>
                    <a:pt x="305" y="267"/>
                    <a:pt x="602" y="548"/>
                    <a:pt x="891" y="837"/>
                  </a:cubicBezTo>
                  <a:cubicBezTo>
                    <a:pt x="670" y="579"/>
                    <a:pt x="457" y="312"/>
                    <a:pt x="244" y="54"/>
                  </a:cubicBezTo>
                  <a:cubicBezTo>
                    <a:pt x="214" y="46"/>
                    <a:pt x="191" y="38"/>
                    <a:pt x="168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9"/>
            <p:cNvSpPr/>
            <p:nvPr/>
          </p:nvSpPr>
          <p:spPr>
            <a:xfrm rot="-1270888" flipH="1">
              <a:off x="1241284" y="4492836"/>
              <a:ext cx="110200" cy="14782"/>
            </a:xfrm>
            <a:custGeom>
              <a:avLst/>
              <a:gdLst/>
              <a:ahLst/>
              <a:cxnLst/>
              <a:rect l="l" t="t" r="r" b="b"/>
              <a:pathLst>
                <a:path w="1819" h="244" extrusionOk="0">
                  <a:moveTo>
                    <a:pt x="0" y="0"/>
                  </a:moveTo>
                  <a:lnTo>
                    <a:pt x="206" y="77"/>
                  </a:lnTo>
                  <a:cubicBezTo>
                    <a:pt x="518" y="107"/>
                    <a:pt x="837" y="137"/>
                    <a:pt x="1157" y="168"/>
                  </a:cubicBezTo>
                  <a:cubicBezTo>
                    <a:pt x="1377" y="191"/>
                    <a:pt x="1598" y="221"/>
                    <a:pt x="1819" y="244"/>
                  </a:cubicBezTo>
                  <a:cubicBezTo>
                    <a:pt x="1218" y="153"/>
                    <a:pt x="609" y="7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19"/>
            <p:cNvSpPr/>
            <p:nvPr/>
          </p:nvSpPr>
          <p:spPr>
            <a:xfrm rot="-1270888" flipH="1">
              <a:off x="1132926" y="4210867"/>
              <a:ext cx="594622" cy="76759"/>
            </a:xfrm>
            <a:custGeom>
              <a:avLst/>
              <a:gdLst/>
              <a:ahLst/>
              <a:cxnLst/>
              <a:rect l="l" t="t" r="r" b="b"/>
              <a:pathLst>
                <a:path w="9815" h="1267" extrusionOk="0">
                  <a:moveTo>
                    <a:pt x="0" y="1"/>
                  </a:moveTo>
                  <a:lnTo>
                    <a:pt x="0" y="1"/>
                  </a:lnTo>
                  <a:cubicBezTo>
                    <a:pt x="320" y="229"/>
                    <a:pt x="647" y="450"/>
                    <a:pt x="974" y="647"/>
                  </a:cubicBezTo>
                  <a:cubicBezTo>
                    <a:pt x="1286" y="685"/>
                    <a:pt x="1598" y="723"/>
                    <a:pt x="1902" y="754"/>
                  </a:cubicBezTo>
                  <a:cubicBezTo>
                    <a:pt x="3485" y="914"/>
                    <a:pt x="5067" y="982"/>
                    <a:pt x="6642" y="1111"/>
                  </a:cubicBezTo>
                  <a:cubicBezTo>
                    <a:pt x="7471" y="1184"/>
                    <a:pt x="8319" y="1266"/>
                    <a:pt x="9164" y="1266"/>
                  </a:cubicBezTo>
                  <a:cubicBezTo>
                    <a:pt x="9381" y="1266"/>
                    <a:pt x="9598" y="1261"/>
                    <a:pt x="9815" y="1248"/>
                  </a:cubicBezTo>
                  <a:cubicBezTo>
                    <a:pt x="9609" y="1073"/>
                    <a:pt x="9404" y="906"/>
                    <a:pt x="9199" y="746"/>
                  </a:cubicBezTo>
                  <a:cubicBezTo>
                    <a:pt x="8932" y="693"/>
                    <a:pt x="8658" y="655"/>
                    <a:pt x="8385" y="632"/>
                  </a:cubicBezTo>
                  <a:cubicBezTo>
                    <a:pt x="7910" y="585"/>
                    <a:pt x="7433" y="572"/>
                    <a:pt x="6954" y="572"/>
                  </a:cubicBezTo>
                  <a:cubicBezTo>
                    <a:pt x="6582" y="572"/>
                    <a:pt x="6209" y="580"/>
                    <a:pt x="5836" y="587"/>
                  </a:cubicBezTo>
                  <a:cubicBezTo>
                    <a:pt x="5664" y="589"/>
                    <a:pt x="5493" y="591"/>
                    <a:pt x="5322" y="591"/>
                  </a:cubicBezTo>
                  <a:cubicBezTo>
                    <a:pt x="4603" y="591"/>
                    <a:pt x="3884" y="564"/>
                    <a:pt x="3165" y="503"/>
                  </a:cubicBezTo>
                  <a:cubicBezTo>
                    <a:pt x="2100" y="404"/>
                    <a:pt x="1043" y="2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19"/>
            <p:cNvSpPr/>
            <p:nvPr/>
          </p:nvSpPr>
          <p:spPr>
            <a:xfrm rot="-1270888" flipH="1">
              <a:off x="1132866" y="4344784"/>
              <a:ext cx="461884" cy="60462"/>
            </a:xfrm>
            <a:custGeom>
              <a:avLst/>
              <a:gdLst/>
              <a:ahLst/>
              <a:cxnLst/>
              <a:rect l="l" t="t" r="r" b="b"/>
              <a:pathLst>
                <a:path w="7624" h="998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267"/>
                    <a:pt x="1180" y="525"/>
                    <a:pt x="1789" y="776"/>
                  </a:cubicBezTo>
                  <a:cubicBezTo>
                    <a:pt x="3158" y="822"/>
                    <a:pt x="4527" y="906"/>
                    <a:pt x="5897" y="944"/>
                  </a:cubicBezTo>
                  <a:cubicBezTo>
                    <a:pt x="6475" y="959"/>
                    <a:pt x="7053" y="974"/>
                    <a:pt x="7624" y="997"/>
                  </a:cubicBezTo>
                  <a:cubicBezTo>
                    <a:pt x="7411" y="951"/>
                    <a:pt x="7198" y="921"/>
                    <a:pt x="6977" y="883"/>
                  </a:cubicBezTo>
                  <a:cubicBezTo>
                    <a:pt x="5167" y="594"/>
                    <a:pt x="3333" y="442"/>
                    <a:pt x="1507" y="213"/>
                  </a:cubicBezTo>
                  <a:cubicBezTo>
                    <a:pt x="1005" y="153"/>
                    <a:pt x="495" y="7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9" name="Google Shape;4509;p19"/>
          <p:cNvGrpSpPr/>
          <p:nvPr/>
        </p:nvGrpSpPr>
        <p:grpSpPr>
          <a:xfrm rot="-4273357">
            <a:off x="8370370" y="-51673"/>
            <a:ext cx="1698594" cy="1621819"/>
            <a:chOff x="418224" y="3824252"/>
            <a:chExt cx="1698551" cy="1621779"/>
          </a:xfrm>
        </p:grpSpPr>
        <p:sp>
          <p:nvSpPr>
            <p:cNvPr id="4510" name="Google Shape;4510;p19"/>
            <p:cNvSpPr/>
            <p:nvPr/>
          </p:nvSpPr>
          <p:spPr>
            <a:xfrm rot="-3242227">
              <a:off x="921524" y="3911624"/>
              <a:ext cx="702934" cy="1574953"/>
            </a:xfrm>
            <a:custGeom>
              <a:avLst/>
              <a:gdLst/>
              <a:ahLst/>
              <a:cxnLst/>
              <a:rect l="l" t="t" r="r" b="b"/>
              <a:pathLst>
                <a:path w="11603" h="25997" extrusionOk="0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19"/>
            <p:cNvSpPr/>
            <p:nvPr/>
          </p:nvSpPr>
          <p:spPr>
            <a:xfrm rot="-3242227">
              <a:off x="601974" y="4096162"/>
              <a:ext cx="542997" cy="554871"/>
            </a:xfrm>
            <a:custGeom>
              <a:avLst/>
              <a:gdLst/>
              <a:ahLst/>
              <a:cxnLst/>
              <a:rect l="l" t="t" r="r" b="b"/>
              <a:pathLst>
                <a:path w="8963" h="9159" extrusionOk="0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19"/>
            <p:cNvSpPr/>
            <p:nvPr/>
          </p:nvSpPr>
          <p:spPr>
            <a:xfrm rot="-3242227">
              <a:off x="556637" y="4307627"/>
              <a:ext cx="97355" cy="42953"/>
            </a:xfrm>
            <a:custGeom>
              <a:avLst/>
              <a:gdLst/>
              <a:ahLst/>
              <a:cxnLst/>
              <a:rect l="l" t="t" r="r" b="b"/>
              <a:pathLst>
                <a:path w="1607" h="709" extrusionOk="0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19"/>
            <p:cNvSpPr/>
            <p:nvPr/>
          </p:nvSpPr>
          <p:spPr>
            <a:xfrm rot="-3242227">
              <a:off x="723263" y="4317150"/>
              <a:ext cx="143822" cy="12965"/>
            </a:xfrm>
            <a:custGeom>
              <a:avLst/>
              <a:gdLst/>
              <a:ahLst/>
              <a:cxnLst/>
              <a:rect l="l" t="t" r="r" b="b"/>
              <a:pathLst>
                <a:path w="2374" h="214" extrusionOk="0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19"/>
            <p:cNvSpPr/>
            <p:nvPr/>
          </p:nvSpPr>
          <p:spPr>
            <a:xfrm rot="-3242227">
              <a:off x="659737" y="4310526"/>
              <a:ext cx="107897" cy="13873"/>
            </a:xfrm>
            <a:custGeom>
              <a:avLst/>
              <a:gdLst/>
              <a:ahLst/>
              <a:cxnLst/>
              <a:rect l="l" t="t" r="r" b="b"/>
              <a:pathLst>
                <a:path w="1781" h="229" extrusionOk="0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19"/>
            <p:cNvSpPr/>
            <p:nvPr/>
          </p:nvSpPr>
          <p:spPr>
            <a:xfrm rot="-3242227">
              <a:off x="602066" y="4311034"/>
              <a:ext cx="77969" cy="20780"/>
            </a:xfrm>
            <a:custGeom>
              <a:avLst/>
              <a:gdLst/>
              <a:ahLst/>
              <a:cxnLst/>
              <a:rect l="l" t="t" r="r" b="b"/>
              <a:pathLst>
                <a:path w="1287" h="343" extrusionOk="0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19"/>
            <p:cNvSpPr/>
            <p:nvPr/>
          </p:nvSpPr>
          <p:spPr>
            <a:xfrm rot="-3242227">
              <a:off x="622718" y="4296149"/>
              <a:ext cx="109290" cy="38348"/>
            </a:xfrm>
            <a:custGeom>
              <a:avLst/>
              <a:gdLst/>
              <a:ahLst/>
              <a:cxnLst/>
              <a:rect l="l" t="t" r="r" b="b"/>
              <a:pathLst>
                <a:path w="1804" h="633" extrusionOk="0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19"/>
            <p:cNvSpPr/>
            <p:nvPr/>
          </p:nvSpPr>
          <p:spPr>
            <a:xfrm rot="-3242227">
              <a:off x="1184544" y="4287400"/>
              <a:ext cx="21749" cy="2174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19"/>
            <p:cNvSpPr/>
            <p:nvPr/>
          </p:nvSpPr>
          <p:spPr>
            <a:xfrm rot="-3242227">
              <a:off x="1009439" y="4284565"/>
              <a:ext cx="114803" cy="20780"/>
            </a:xfrm>
            <a:custGeom>
              <a:avLst/>
              <a:gdLst/>
              <a:ahLst/>
              <a:cxnLst/>
              <a:rect l="l" t="t" r="r" b="b"/>
              <a:pathLst>
                <a:path w="1895" h="343" extrusionOk="0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19"/>
            <p:cNvSpPr/>
            <p:nvPr/>
          </p:nvSpPr>
          <p:spPr>
            <a:xfrm rot="-3242227">
              <a:off x="1024122" y="4253037"/>
              <a:ext cx="14297" cy="1454"/>
            </a:xfrm>
            <a:custGeom>
              <a:avLst/>
              <a:gdLst/>
              <a:ahLst/>
              <a:cxnLst/>
              <a:rect l="l" t="t" r="r" b="b"/>
              <a:pathLst>
                <a:path w="236" h="24" extrusionOk="0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19"/>
            <p:cNvSpPr/>
            <p:nvPr/>
          </p:nvSpPr>
          <p:spPr>
            <a:xfrm rot="-3242227">
              <a:off x="924123" y="4302703"/>
              <a:ext cx="180292" cy="23264"/>
            </a:xfrm>
            <a:custGeom>
              <a:avLst/>
              <a:gdLst/>
              <a:ahLst/>
              <a:cxnLst/>
              <a:rect l="l" t="t" r="r" b="b"/>
              <a:pathLst>
                <a:path w="2976" h="384" extrusionOk="0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19"/>
            <p:cNvSpPr/>
            <p:nvPr/>
          </p:nvSpPr>
          <p:spPr>
            <a:xfrm rot="-3242227">
              <a:off x="685267" y="4295467"/>
              <a:ext cx="143882" cy="43377"/>
            </a:xfrm>
            <a:custGeom>
              <a:avLst/>
              <a:gdLst/>
              <a:ahLst/>
              <a:cxnLst/>
              <a:rect l="l" t="t" r="r" b="b"/>
              <a:pathLst>
                <a:path w="2375" h="716" extrusionOk="0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19"/>
            <p:cNvSpPr/>
            <p:nvPr/>
          </p:nvSpPr>
          <p:spPr>
            <a:xfrm rot="-3242227">
              <a:off x="1095085" y="4274901"/>
              <a:ext cx="59007" cy="23082"/>
            </a:xfrm>
            <a:custGeom>
              <a:avLst/>
              <a:gdLst/>
              <a:ahLst/>
              <a:cxnLst/>
              <a:rect l="l" t="t" r="r" b="b"/>
              <a:pathLst>
                <a:path w="974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19"/>
            <p:cNvSpPr/>
            <p:nvPr/>
          </p:nvSpPr>
          <p:spPr>
            <a:xfrm rot="-3242227">
              <a:off x="1138351" y="4278335"/>
              <a:ext cx="39197" cy="23082"/>
            </a:xfrm>
            <a:custGeom>
              <a:avLst/>
              <a:gdLst/>
              <a:ahLst/>
              <a:cxnLst/>
              <a:rect l="l" t="t" r="r" b="b"/>
              <a:pathLst>
                <a:path w="647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19"/>
            <p:cNvSpPr/>
            <p:nvPr/>
          </p:nvSpPr>
          <p:spPr>
            <a:xfrm rot="-3242227">
              <a:off x="1232474" y="4294448"/>
              <a:ext cx="13873" cy="35562"/>
            </a:xfrm>
            <a:custGeom>
              <a:avLst/>
              <a:gdLst/>
              <a:ahLst/>
              <a:cxnLst/>
              <a:rect l="l" t="t" r="r" b="b"/>
              <a:pathLst>
                <a:path w="229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19"/>
            <p:cNvSpPr/>
            <p:nvPr/>
          </p:nvSpPr>
          <p:spPr>
            <a:xfrm rot="-3242227">
              <a:off x="791555" y="4313807"/>
              <a:ext cx="190894" cy="32169"/>
            </a:xfrm>
            <a:custGeom>
              <a:avLst/>
              <a:gdLst/>
              <a:ahLst/>
              <a:cxnLst/>
              <a:rect l="l" t="t" r="r" b="b"/>
              <a:pathLst>
                <a:path w="3151" h="531" extrusionOk="0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19"/>
            <p:cNvSpPr/>
            <p:nvPr/>
          </p:nvSpPr>
          <p:spPr>
            <a:xfrm rot="-3242227">
              <a:off x="847317" y="4317510"/>
              <a:ext cx="202405" cy="22415"/>
            </a:xfrm>
            <a:custGeom>
              <a:avLst/>
              <a:gdLst/>
              <a:ahLst/>
              <a:cxnLst/>
              <a:rect l="l" t="t" r="r" b="b"/>
              <a:pathLst>
                <a:path w="3341" h="370" extrusionOk="0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19"/>
            <p:cNvSpPr/>
            <p:nvPr/>
          </p:nvSpPr>
          <p:spPr>
            <a:xfrm rot="-3242227">
              <a:off x="745732" y="4309769"/>
              <a:ext cx="169630" cy="32351"/>
            </a:xfrm>
            <a:custGeom>
              <a:avLst/>
              <a:gdLst/>
              <a:ahLst/>
              <a:cxnLst/>
              <a:rect l="l" t="t" r="r" b="b"/>
              <a:pathLst>
                <a:path w="2800" h="534" extrusionOk="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19"/>
            <p:cNvSpPr/>
            <p:nvPr/>
          </p:nvSpPr>
          <p:spPr>
            <a:xfrm rot="-3242227">
              <a:off x="931221" y="4271526"/>
              <a:ext cx="52101" cy="5149"/>
            </a:xfrm>
            <a:custGeom>
              <a:avLst/>
              <a:gdLst/>
              <a:ahLst/>
              <a:cxnLst/>
              <a:rect l="l" t="t" r="r" b="b"/>
              <a:pathLst>
                <a:path w="860" h="85" extrusionOk="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19"/>
            <p:cNvSpPr/>
            <p:nvPr/>
          </p:nvSpPr>
          <p:spPr>
            <a:xfrm rot="-3242227">
              <a:off x="606301" y="3935402"/>
              <a:ext cx="691423" cy="817313"/>
            </a:xfrm>
            <a:custGeom>
              <a:avLst/>
              <a:gdLst/>
              <a:ahLst/>
              <a:cxnLst/>
              <a:rect l="l" t="t" r="r" b="b"/>
              <a:pathLst>
                <a:path w="11413" h="13491" extrusionOk="0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19"/>
            <p:cNvSpPr/>
            <p:nvPr/>
          </p:nvSpPr>
          <p:spPr>
            <a:xfrm rot="-3242227">
              <a:off x="551951" y="4200577"/>
              <a:ext cx="42468" cy="83482"/>
            </a:xfrm>
            <a:custGeom>
              <a:avLst/>
              <a:gdLst/>
              <a:ahLst/>
              <a:cxnLst/>
              <a:rect l="l" t="t" r="r" b="b"/>
              <a:pathLst>
                <a:path w="701" h="1378" extrusionOk="0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19"/>
            <p:cNvSpPr/>
            <p:nvPr/>
          </p:nvSpPr>
          <p:spPr>
            <a:xfrm rot="-3242227">
              <a:off x="590866" y="4162687"/>
              <a:ext cx="14358" cy="42044"/>
            </a:xfrm>
            <a:custGeom>
              <a:avLst/>
              <a:gdLst/>
              <a:ahLst/>
              <a:cxnLst/>
              <a:rect l="l" t="t" r="r" b="b"/>
              <a:pathLst>
                <a:path w="237" h="69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19"/>
            <p:cNvSpPr/>
            <p:nvPr/>
          </p:nvSpPr>
          <p:spPr>
            <a:xfrm rot="-3242227">
              <a:off x="827250" y="4046771"/>
              <a:ext cx="64581" cy="253112"/>
            </a:xfrm>
            <a:custGeom>
              <a:avLst/>
              <a:gdLst/>
              <a:ahLst/>
              <a:cxnLst/>
              <a:rect l="l" t="t" r="r" b="b"/>
              <a:pathLst>
                <a:path w="1066" h="4178" extrusionOk="0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19"/>
            <p:cNvSpPr/>
            <p:nvPr/>
          </p:nvSpPr>
          <p:spPr>
            <a:xfrm rot="-3242227">
              <a:off x="661367" y="4110092"/>
              <a:ext cx="25384" cy="71911"/>
            </a:xfrm>
            <a:custGeom>
              <a:avLst/>
              <a:gdLst/>
              <a:ahLst/>
              <a:cxnLst/>
              <a:rect l="l" t="t" r="r" b="b"/>
              <a:pathLst>
                <a:path w="419" h="1187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9"/>
            <p:cNvSpPr/>
            <p:nvPr/>
          </p:nvSpPr>
          <p:spPr>
            <a:xfrm rot="-3242227">
              <a:off x="962677" y="4049477"/>
              <a:ext cx="76152" cy="211674"/>
            </a:xfrm>
            <a:custGeom>
              <a:avLst/>
              <a:gdLst/>
              <a:ahLst/>
              <a:cxnLst/>
              <a:rect l="l" t="t" r="r" b="b"/>
              <a:pathLst>
                <a:path w="1257" h="3494" extrusionOk="0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9"/>
            <p:cNvSpPr/>
            <p:nvPr/>
          </p:nvSpPr>
          <p:spPr>
            <a:xfrm rot="-3242227">
              <a:off x="497879" y="4287394"/>
              <a:ext cx="65974" cy="64156"/>
            </a:xfrm>
            <a:custGeom>
              <a:avLst/>
              <a:gdLst/>
              <a:ahLst/>
              <a:cxnLst/>
              <a:rect l="l" t="t" r="r" b="b"/>
              <a:pathLst>
                <a:path w="1089" h="1059" extrusionOk="0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9"/>
            <p:cNvSpPr/>
            <p:nvPr/>
          </p:nvSpPr>
          <p:spPr>
            <a:xfrm rot="-3242227">
              <a:off x="937317" y="4048474"/>
              <a:ext cx="62339" cy="224941"/>
            </a:xfrm>
            <a:custGeom>
              <a:avLst/>
              <a:gdLst/>
              <a:ahLst/>
              <a:cxnLst/>
              <a:rect l="l" t="t" r="r" b="b"/>
              <a:pathLst>
                <a:path w="1029" h="3713" extrusionOk="0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9"/>
            <p:cNvSpPr/>
            <p:nvPr/>
          </p:nvSpPr>
          <p:spPr>
            <a:xfrm rot="-3242227">
              <a:off x="684867" y="4091859"/>
              <a:ext cx="46588" cy="234210"/>
            </a:xfrm>
            <a:custGeom>
              <a:avLst/>
              <a:gdLst/>
              <a:ahLst/>
              <a:cxnLst/>
              <a:rect l="l" t="t" r="r" b="b"/>
              <a:pathLst>
                <a:path w="769" h="3866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9"/>
            <p:cNvSpPr/>
            <p:nvPr/>
          </p:nvSpPr>
          <p:spPr>
            <a:xfrm rot="-3242227">
              <a:off x="759387" y="4074446"/>
              <a:ext cx="19871" cy="239299"/>
            </a:xfrm>
            <a:custGeom>
              <a:avLst/>
              <a:gdLst/>
              <a:ahLst/>
              <a:cxnLst/>
              <a:rect l="l" t="t" r="r" b="b"/>
              <a:pathLst>
                <a:path w="328" h="3950" extrusionOk="0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9"/>
            <p:cNvSpPr/>
            <p:nvPr/>
          </p:nvSpPr>
          <p:spPr>
            <a:xfrm rot="-3242227">
              <a:off x="1356911" y="4255499"/>
              <a:ext cx="73365" cy="94084"/>
            </a:xfrm>
            <a:custGeom>
              <a:avLst/>
              <a:gdLst/>
              <a:ahLst/>
              <a:cxnLst/>
              <a:rect l="l" t="t" r="r" b="b"/>
              <a:pathLst>
                <a:path w="1211" h="1553" extrusionOk="0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9"/>
            <p:cNvSpPr/>
            <p:nvPr/>
          </p:nvSpPr>
          <p:spPr>
            <a:xfrm rot="-3242227">
              <a:off x="619127" y="4135482"/>
              <a:ext cx="66398" cy="206585"/>
            </a:xfrm>
            <a:custGeom>
              <a:avLst/>
              <a:gdLst/>
              <a:ahLst/>
              <a:cxnLst/>
              <a:rect l="l" t="t" r="r" b="b"/>
              <a:pathLst>
                <a:path w="1096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9"/>
            <p:cNvSpPr/>
            <p:nvPr/>
          </p:nvSpPr>
          <p:spPr>
            <a:xfrm rot="-3242227">
              <a:off x="560462" y="4191938"/>
              <a:ext cx="77969" cy="153091"/>
            </a:xfrm>
            <a:custGeom>
              <a:avLst/>
              <a:gdLst/>
              <a:ahLst/>
              <a:cxnLst/>
              <a:rect l="l" t="t" r="r" b="b"/>
              <a:pathLst>
                <a:path w="1287" h="2527" extrusionOk="0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9"/>
            <p:cNvSpPr/>
            <p:nvPr/>
          </p:nvSpPr>
          <p:spPr>
            <a:xfrm rot="-3242227">
              <a:off x="520764" y="4244320"/>
              <a:ext cx="64156" cy="99112"/>
            </a:xfrm>
            <a:custGeom>
              <a:avLst/>
              <a:gdLst/>
              <a:ahLst/>
              <a:cxnLst/>
              <a:rect l="l" t="t" r="r" b="b"/>
              <a:pathLst>
                <a:path w="1059" h="1636" extrusionOk="0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9"/>
            <p:cNvSpPr/>
            <p:nvPr/>
          </p:nvSpPr>
          <p:spPr>
            <a:xfrm rot="-3242227">
              <a:off x="1162576" y="4099108"/>
              <a:ext cx="118014" cy="225002"/>
            </a:xfrm>
            <a:custGeom>
              <a:avLst/>
              <a:gdLst/>
              <a:ahLst/>
              <a:cxnLst/>
              <a:rect l="l" t="t" r="r" b="b"/>
              <a:pathLst>
                <a:path w="1948" h="3714" extrusionOk="0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9"/>
            <p:cNvSpPr/>
            <p:nvPr/>
          </p:nvSpPr>
          <p:spPr>
            <a:xfrm rot="-3242227">
              <a:off x="1121588" y="4130352"/>
              <a:ext cx="75182" cy="180716"/>
            </a:xfrm>
            <a:custGeom>
              <a:avLst/>
              <a:gdLst/>
              <a:ahLst/>
              <a:cxnLst/>
              <a:rect l="l" t="t" r="r" b="b"/>
              <a:pathLst>
                <a:path w="1241" h="2983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9"/>
            <p:cNvSpPr/>
            <p:nvPr/>
          </p:nvSpPr>
          <p:spPr>
            <a:xfrm rot="-3242227">
              <a:off x="896756" y="4061293"/>
              <a:ext cx="21749" cy="116681"/>
            </a:xfrm>
            <a:custGeom>
              <a:avLst/>
              <a:gdLst/>
              <a:ahLst/>
              <a:cxnLst/>
              <a:rect l="l" t="t" r="r" b="b"/>
              <a:pathLst>
                <a:path w="359" h="1926" extrusionOk="0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9"/>
            <p:cNvSpPr/>
            <p:nvPr/>
          </p:nvSpPr>
          <p:spPr>
            <a:xfrm rot="-3242227">
              <a:off x="783270" y="4043045"/>
              <a:ext cx="50768" cy="257232"/>
            </a:xfrm>
            <a:custGeom>
              <a:avLst/>
              <a:gdLst/>
              <a:ahLst/>
              <a:cxnLst/>
              <a:rect l="l" t="t" r="r" b="b"/>
              <a:pathLst>
                <a:path w="838" h="4246" extrusionOk="0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19"/>
            <p:cNvSpPr/>
            <p:nvPr/>
          </p:nvSpPr>
          <p:spPr>
            <a:xfrm rot="-3242227">
              <a:off x="1398180" y="4292207"/>
              <a:ext cx="51677" cy="72153"/>
            </a:xfrm>
            <a:custGeom>
              <a:avLst/>
              <a:gdLst/>
              <a:ahLst/>
              <a:cxnLst/>
              <a:rect l="l" t="t" r="r" b="b"/>
              <a:pathLst>
                <a:path w="853" h="1191" extrusionOk="0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19"/>
            <p:cNvSpPr/>
            <p:nvPr/>
          </p:nvSpPr>
          <p:spPr>
            <a:xfrm rot="-3242227">
              <a:off x="1044959" y="4053283"/>
              <a:ext cx="98264" cy="222215"/>
            </a:xfrm>
            <a:custGeom>
              <a:avLst/>
              <a:gdLst/>
              <a:ahLst/>
              <a:cxnLst/>
              <a:rect l="l" t="t" r="r" b="b"/>
              <a:pathLst>
                <a:path w="1622" h="3668" extrusionOk="0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9"/>
            <p:cNvSpPr/>
            <p:nvPr/>
          </p:nvSpPr>
          <p:spPr>
            <a:xfrm rot="-3242227">
              <a:off x="1307273" y="4212317"/>
              <a:ext cx="98688" cy="134129"/>
            </a:xfrm>
            <a:custGeom>
              <a:avLst/>
              <a:gdLst/>
              <a:ahLst/>
              <a:cxnLst/>
              <a:rect l="l" t="t" r="r" b="b"/>
              <a:pathLst>
                <a:path w="1629" h="2214" extrusionOk="0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9"/>
            <p:cNvSpPr/>
            <p:nvPr/>
          </p:nvSpPr>
          <p:spPr>
            <a:xfrm rot="-3242227">
              <a:off x="1114510" y="4050111"/>
              <a:ext cx="123103" cy="273407"/>
            </a:xfrm>
            <a:custGeom>
              <a:avLst/>
              <a:gdLst/>
              <a:ahLst/>
              <a:cxnLst/>
              <a:rect l="l" t="t" r="r" b="b"/>
              <a:pathLst>
                <a:path w="2032" h="4513" extrusionOk="0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9"/>
            <p:cNvSpPr/>
            <p:nvPr/>
          </p:nvSpPr>
          <p:spPr>
            <a:xfrm rot="-3242227">
              <a:off x="1006425" y="4051349"/>
              <a:ext cx="92267" cy="236997"/>
            </a:xfrm>
            <a:custGeom>
              <a:avLst/>
              <a:gdLst/>
              <a:ahLst/>
              <a:cxnLst/>
              <a:rect l="l" t="t" r="r" b="b"/>
              <a:pathLst>
                <a:path w="1523" h="3912" extrusionOk="0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9"/>
            <p:cNvSpPr/>
            <p:nvPr/>
          </p:nvSpPr>
          <p:spPr>
            <a:xfrm rot="-3242227">
              <a:off x="886274" y="4041904"/>
              <a:ext cx="57674" cy="251719"/>
            </a:xfrm>
            <a:custGeom>
              <a:avLst/>
              <a:gdLst/>
              <a:ahLst/>
              <a:cxnLst/>
              <a:rect l="l" t="t" r="r" b="b"/>
              <a:pathLst>
                <a:path w="952" h="4155" extrusionOk="0">
                  <a:moveTo>
                    <a:pt x="700" y="1"/>
                  </a:moveTo>
                  <a:cubicBezTo>
                    <a:pt x="563" y="708"/>
                    <a:pt x="487" y="1423"/>
                    <a:pt x="312" y="2123"/>
                  </a:cubicBezTo>
                  <a:cubicBezTo>
                    <a:pt x="297" y="2161"/>
                    <a:pt x="289" y="2207"/>
                    <a:pt x="274" y="2245"/>
                  </a:cubicBezTo>
                  <a:cubicBezTo>
                    <a:pt x="213" y="2785"/>
                    <a:pt x="122" y="3318"/>
                    <a:pt x="0" y="3843"/>
                  </a:cubicBezTo>
                  <a:cubicBezTo>
                    <a:pt x="92" y="3942"/>
                    <a:pt x="183" y="4048"/>
                    <a:pt x="282" y="4155"/>
                  </a:cubicBezTo>
                  <a:lnTo>
                    <a:pt x="328" y="3926"/>
                  </a:lnTo>
                  <a:cubicBezTo>
                    <a:pt x="571" y="2717"/>
                    <a:pt x="830" y="1507"/>
                    <a:pt x="951" y="275"/>
                  </a:cubicBezTo>
                  <a:cubicBezTo>
                    <a:pt x="868" y="183"/>
                    <a:pt x="784" y="84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9"/>
            <p:cNvSpPr/>
            <p:nvPr/>
          </p:nvSpPr>
          <p:spPr>
            <a:xfrm rot="-3242227">
              <a:off x="1219572" y="4148670"/>
              <a:ext cx="127768" cy="179808"/>
            </a:xfrm>
            <a:custGeom>
              <a:avLst/>
              <a:gdLst/>
              <a:ahLst/>
              <a:cxnLst/>
              <a:rect l="l" t="t" r="r" b="b"/>
              <a:pathLst>
                <a:path w="2109" h="2968" extrusionOk="0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9"/>
            <p:cNvSpPr/>
            <p:nvPr/>
          </p:nvSpPr>
          <p:spPr>
            <a:xfrm rot="-3242227">
              <a:off x="1256588" y="4171056"/>
              <a:ext cx="114379" cy="163693"/>
            </a:xfrm>
            <a:custGeom>
              <a:avLst/>
              <a:gdLst/>
              <a:ahLst/>
              <a:cxnLst/>
              <a:rect l="l" t="t" r="r" b="b"/>
              <a:pathLst>
                <a:path w="1888" h="2702" extrusionOk="0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9"/>
            <p:cNvSpPr/>
            <p:nvPr/>
          </p:nvSpPr>
          <p:spPr>
            <a:xfrm rot="-3242227">
              <a:off x="1185256" y="4094719"/>
              <a:ext cx="67367" cy="121709"/>
            </a:xfrm>
            <a:custGeom>
              <a:avLst/>
              <a:gdLst/>
              <a:ahLst/>
              <a:cxnLst/>
              <a:rect l="l" t="t" r="r" b="b"/>
              <a:pathLst>
                <a:path w="1112" h="2009" extrusionOk="0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9"/>
            <p:cNvSpPr/>
            <p:nvPr/>
          </p:nvSpPr>
          <p:spPr>
            <a:xfrm rot="-3242227">
              <a:off x="1362159" y="4301387"/>
              <a:ext cx="43437" cy="103777"/>
            </a:xfrm>
            <a:custGeom>
              <a:avLst/>
              <a:gdLst/>
              <a:ahLst/>
              <a:cxnLst/>
              <a:rect l="l" t="t" r="r" b="b"/>
              <a:pathLst>
                <a:path w="717" h="1713" extrusionOk="0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9"/>
            <p:cNvSpPr/>
            <p:nvPr/>
          </p:nvSpPr>
          <p:spPr>
            <a:xfrm rot="-3242227">
              <a:off x="1471829" y="3922426"/>
              <a:ext cx="217550" cy="1141488"/>
            </a:xfrm>
            <a:custGeom>
              <a:avLst/>
              <a:gdLst/>
              <a:ahLst/>
              <a:cxnLst/>
              <a:rect l="l" t="t" r="r" b="b"/>
              <a:pathLst>
                <a:path w="3591" h="18842" extrusionOk="0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8" name="Google Shape;4558;p19"/>
          <p:cNvGrpSpPr/>
          <p:nvPr/>
        </p:nvGrpSpPr>
        <p:grpSpPr>
          <a:xfrm rot="8878912">
            <a:off x="7600196" y="-515925"/>
            <a:ext cx="934821" cy="1326607"/>
            <a:chOff x="111744" y="3876977"/>
            <a:chExt cx="934800" cy="1326576"/>
          </a:xfrm>
        </p:grpSpPr>
        <p:sp>
          <p:nvSpPr>
            <p:cNvPr id="4559" name="Google Shape;4559;p19"/>
            <p:cNvSpPr/>
            <p:nvPr/>
          </p:nvSpPr>
          <p:spPr>
            <a:xfrm flipH="1">
              <a:off x="450040" y="4022620"/>
              <a:ext cx="61" cy="6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9"/>
            <p:cNvSpPr/>
            <p:nvPr/>
          </p:nvSpPr>
          <p:spPr>
            <a:xfrm flipH="1">
              <a:off x="483724" y="4218546"/>
              <a:ext cx="61" cy="12965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1" y="213"/>
                  </a:moveTo>
                  <a:lnTo>
                    <a:pt x="1" y="0"/>
                  </a:lnTo>
                  <a:cubicBezTo>
                    <a:pt x="1" y="69"/>
                    <a:pt x="1" y="145"/>
                    <a:pt x="1" y="213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9"/>
            <p:cNvSpPr/>
            <p:nvPr/>
          </p:nvSpPr>
          <p:spPr>
            <a:xfrm flipH="1">
              <a:off x="151861" y="3951010"/>
              <a:ext cx="894682" cy="1252543"/>
            </a:xfrm>
            <a:custGeom>
              <a:avLst/>
              <a:gdLst/>
              <a:ahLst/>
              <a:cxnLst/>
              <a:rect l="l" t="t" r="r" b="b"/>
              <a:pathLst>
                <a:path w="14768" h="20675" extrusionOk="0">
                  <a:moveTo>
                    <a:pt x="12531" y="1343"/>
                  </a:moveTo>
                  <a:cubicBezTo>
                    <a:pt x="12295" y="1388"/>
                    <a:pt x="12059" y="1434"/>
                    <a:pt x="11816" y="1472"/>
                  </a:cubicBezTo>
                  <a:cubicBezTo>
                    <a:pt x="12059" y="1426"/>
                    <a:pt x="12295" y="1388"/>
                    <a:pt x="12531" y="1343"/>
                  </a:cubicBezTo>
                  <a:close/>
                  <a:moveTo>
                    <a:pt x="3158" y="5527"/>
                  </a:moveTo>
                  <a:cubicBezTo>
                    <a:pt x="3066" y="5633"/>
                    <a:pt x="2983" y="5732"/>
                    <a:pt x="2899" y="5839"/>
                  </a:cubicBezTo>
                  <a:cubicBezTo>
                    <a:pt x="2983" y="5732"/>
                    <a:pt x="3066" y="5626"/>
                    <a:pt x="3158" y="5527"/>
                  </a:cubicBezTo>
                  <a:close/>
                  <a:moveTo>
                    <a:pt x="10841" y="1"/>
                  </a:moveTo>
                  <a:cubicBezTo>
                    <a:pt x="10585" y="1"/>
                    <a:pt x="10321" y="12"/>
                    <a:pt x="10051" y="34"/>
                  </a:cubicBezTo>
                  <a:lnTo>
                    <a:pt x="10058" y="34"/>
                  </a:lnTo>
                  <a:cubicBezTo>
                    <a:pt x="9952" y="42"/>
                    <a:pt x="9845" y="49"/>
                    <a:pt x="9731" y="57"/>
                  </a:cubicBezTo>
                  <a:lnTo>
                    <a:pt x="9723" y="57"/>
                  </a:lnTo>
                  <a:cubicBezTo>
                    <a:pt x="9503" y="80"/>
                    <a:pt x="9275" y="110"/>
                    <a:pt x="9046" y="156"/>
                  </a:cubicBezTo>
                  <a:lnTo>
                    <a:pt x="9062" y="148"/>
                  </a:lnTo>
                  <a:lnTo>
                    <a:pt x="9062" y="148"/>
                  </a:lnTo>
                  <a:cubicBezTo>
                    <a:pt x="8841" y="178"/>
                    <a:pt x="8613" y="224"/>
                    <a:pt x="8392" y="277"/>
                  </a:cubicBezTo>
                  <a:lnTo>
                    <a:pt x="8377" y="285"/>
                  </a:lnTo>
                  <a:cubicBezTo>
                    <a:pt x="6779" y="643"/>
                    <a:pt x="5121" y="1335"/>
                    <a:pt x="3774" y="2385"/>
                  </a:cubicBezTo>
                  <a:cubicBezTo>
                    <a:pt x="2785" y="3115"/>
                    <a:pt x="1948" y="4028"/>
                    <a:pt x="1301" y="5078"/>
                  </a:cubicBezTo>
                  <a:lnTo>
                    <a:pt x="1301" y="5093"/>
                  </a:lnTo>
                  <a:cubicBezTo>
                    <a:pt x="1248" y="5177"/>
                    <a:pt x="1203" y="5261"/>
                    <a:pt x="1149" y="5344"/>
                  </a:cubicBezTo>
                  <a:lnTo>
                    <a:pt x="1126" y="5390"/>
                  </a:lnTo>
                  <a:cubicBezTo>
                    <a:pt x="1126" y="5390"/>
                    <a:pt x="1126" y="5398"/>
                    <a:pt x="1126" y="5398"/>
                  </a:cubicBezTo>
                  <a:cubicBezTo>
                    <a:pt x="738" y="6097"/>
                    <a:pt x="449" y="6851"/>
                    <a:pt x="267" y="7627"/>
                  </a:cubicBezTo>
                  <a:cubicBezTo>
                    <a:pt x="259" y="7672"/>
                    <a:pt x="252" y="7718"/>
                    <a:pt x="244" y="7764"/>
                  </a:cubicBezTo>
                  <a:cubicBezTo>
                    <a:pt x="0" y="8905"/>
                    <a:pt x="0" y="10092"/>
                    <a:pt x="244" y="11233"/>
                  </a:cubicBezTo>
                  <a:cubicBezTo>
                    <a:pt x="510" y="12503"/>
                    <a:pt x="1012" y="13721"/>
                    <a:pt x="1720" y="14809"/>
                  </a:cubicBezTo>
                  <a:cubicBezTo>
                    <a:pt x="1743" y="14847"/>
                    <a:pt x="1766" y="14877"/>
                    <a:pt x="1788" y="14915"/>
                  </a:cubicBezTo>
                  <a:cubicBezTo>
                    <a:pt x="1811" y="14946"/>
                    <a:pt x="1834" y="14984"/>
                    <a:pt x="1857" y="15022"/>
                  </a:cubicBezTo>
                  <a:cubicBezTo>
                    <a:pt x="1910" y="15090"/>
                    <a:pt x="1956" y="15166"/>
                    <a:pt x="2009" y="15235"/>
                  </a:cubicBezTo>
                  <a:cubicBezTo>
                    <a:pt x="2024" y="15257"/>
                    <a:pt x="2032" y="15273"/>
                    <a:pt x="2047" y="15296"/>
                  </a:cubicBezTo>
                  <a:cubicBezTo>
                    <a:pt x="2062" y="15311"/>
                    <a:pt x="2070" y="15334"/>
                    <a:pt x="2085" y="15349"/>
                  </a:cubicBezTo>
                  <a:cubicBezTo>
                    <a:pt x="2306" y="15653"/>
                    <a:pt x="2542" y="15950"/>
                    <a:pt x="2793" y="16239"/>
                  </a:cubicBezTo>
                  <a:cubicBezTo>
                    <a:pt x="2914" y="16383"/>
                    <a:pt x="3036" y="16520"/>
                    <a:pt x="3173" y="16657"/>
                  </a:cubicBezTo>
                  <a:lnTo>
                    <a:pt x="3181" y="16657"/>
                  </a:lnTo>
                  <a:cubicBezTo>
                    <a:pt x="3386" y="16886"/>
                    <a:pt x="3614" y="17106"/>
                    <a:pt x="3842" y="17327"/>
                  </a:cubicBezTo>
                  <a:lnTo>
                    <a:pt x="3911" y="17388"/>
                  </a:lnTo>
                  <a:lnTo>
                    <a:pt x="3987" y="17456"/>
                  </a:lnTo>
                  <a:cubicBezTo>
                    <a:pt x="4017" y="17479"/>
                    <a:pt x="4048" y="17509"/>
                    <a:pt x="4071" y="17532"/>
                  </a:cubicBezTo>
                  <a:lnTo>
                    <a:pt x="4078" y="17532"/>
                  </a:lnTo>
                  <a:cubicBezTo>
                    <a:pt x="5433" y="18750"/>
                    <a:pt x="7122" y="19815"/>
                    <a:pt x="9122" y="20674"/>
                  </a:cubicBezTo>
                  <a:cubicBezTo>
                    <a:pt x="8734" y="20477"/>
                    <a:pt x="8362" y="20264"/>
                    <a:pt x="8004" y="20043"/>
                  </a:cubicBezTo>
                  <a:cubicBezTo>
                    <a:pt x="7905" y="19990"/>
                    <a:pt x="7814" y="19936"/>
                    <a:pt x="7715" y="19883"/>
                  </a:cubicBezTo>
                  <a:lnTo>
                    <a:pt x="7685" y="19860"/>
                  </a:lnTo>
                  <a:cubicBezTo>
                    <a:pt x="7601" y="19807"/>
                    <a:pt x="7517" y="19754"/>
                    <a:pt x="7433" y="19701"/>
                  </a:cubicBezTo>
                  <a:cubicBezTo>
                    <a:pt x="7213" y="19571"/>
                    <a:pt x="7007" y="19427"/>
                    <a:pt x="6802" y="19290"/>
                  </a:cubicBezTo>
                  <a:cubicBezTo>
                    <a:pt x="6703" y="19214"/>
                    <a:pt x="6597" y="19145"/>
                    <a:pt x="6498" y="19069"/>
                  </a:cubicBezTo>
                  <a:cubicBezTo>
                    <a:pt x="6216" y="18856"/>
                    <a:pt x="5950" y="18643"/>
                    <a:pt x="5699" y="18422"/>
                  </a:cubicBezTo>
                  <a:cubicBezTo>
                    <a:pt x="5531" y="18270"/>
                    <a:pt x="5364" y="18126"/>
                    <a:pt x="5212" y="17966"/>
                  </a:cubicBezTo>
                  <a:cubicBezTo>
                    <a:pt x="5067" y="17829"/>
                    <a:pt x="4930" y="17684"/>
                    <a:pt x="4801" y="17547"/>
                  </a:cubicBezTo>
                  <a:cubicBezTo>
                    <a:pt x="4497" y="17205"/>
                    <a:pt x="4215" y="16840"/>
                    <a:pt x="3957" y="16460"/>
                  </a:cubicBezTo>
                  <a:lnTo>
                    <a:pt x="3957" y="16467"/>
                  </a:lnTo>
                  <a:cubicBezTo>
                    <a:pt x="3804" y="16247"/>
                    <a:pt x="3668" y="16018"/>
                    <a:pt x="3553" y="15798"/>
                  </a:cubicBezTo>
                  <a:lnTo>
                    <a:pt x="3553" y="15790"/>
                  </a:lnTo>
                  <a:cubicBezTo>
                    <a:pt x="3348" y="15417"/>
                    <a:pt x="3181" y="15029"/>
                    <a:pt x="3044" y="14626"/>
                  </a:cubicBezTo>
                  <a:cubicBezTo>
                    <a:pt x="2930" y="14276"/>
                    <a:pt x="2838" y="13918"/>
                    <a:pt x="2785" y="13553"/>
                  </a:cubicBezTo>
                  <a:cubicBezTo>
                    <a:pt x="2785" y="13546"/>
                    <a:pt x="2785" y="13546"/>
                    <a:pt x="2785" y="13546"/>
                  </a:cubicBezTo>
                  <a:lnTo>
                    <a:pt x="2777" y="13470"/>
                  </a:lnTo>
                  <a:lnTo>
                    <a:pt x="2777" y="13477"/>
                  </a:lnTo>
                  <a:cubicBezTo>
                    <a:pt x="2732" y="13158"/>
                    <a:pt x="2709" y="12831"/>
                    <a:pt x="2717" y="12511"/>
                  </a:cubicBezTo>
                  <a:lnTo>
                    <a:pt x="2717" y="12503"/>
                  </a:lnTo>
                  <a:cubicBezTo>
                    <a:pt x="2724" y="12321"/>
                    <a:pt x="2739" y="12138"/>
                    <a:pt x="2762" y="11956"/>
                  </a:cubicBezTo>
                  <a:cubicBezTo>
                    <a:pt x="2914" y="10898"/>
                    <a:pt x="3302" y="9894"/>
                    <a:pt x="3903" y="9011"/>
                  </a:cubicBezTo>
                  <a:cubicBezTo>
                    <a:pt x="3934" y="8958"/>
                    <a:pt x="3964" y="8905"/>
                    <a:pt x="4002" y="8859"/>
                  </a:cubicBezTo>
                  <a:cubicBezTo>
                    <a:pt x="4246" y="8494"/>
                    <a:pt x="4520" y="8152"/>
                    <a:pt x="4809" y="7824"/>
                  </a:cubicBezTo>
                  <a:cubicBezTo>
                    <a:pt x="4892" y="7741"/>
                    <a:pt x="4968" y="7649"/>
                    <a:pt x="5052" y="7566"/>
                  </a:cubicBezTo>
                  <a:cubicBezTo>
                    <a:pt x="5752" y="6835"/>
                    <a:pt x="6521" y="6166"/>
                    <a:pt x="7335" y="5565"/>
                  </a:cubicBezTo>
                  <a:cubicBezTo>
                    <a:pt x="7753" y="5245"/>
                    <a:pt x="8187" y="4949"/>
                    <a:pt x="8628" y="4660"/>
                  </a:cubicBezTo>
                  <a:cubicBezTo>
                    <a:pt x="8871" y="4492"/>
                    <a:pt x="9115" y="4332"/>
                    <a:pt x="9366" y="4180"/>
                  </a:cubicBezTo>
                  <a:cubicBezTo>
                    <a:pt x="10142" y="3686"/>
                    <a:pt x="10948" y="3214"/>
                    <a:pt x="11770" y="2742"/>
                  </a:cubicBezTo>
                  <a:lnTo>
                    <a:pt x="11991" y="2613"/>
                  </a:lnTo>
                  <a:lnTo>
                    <a:pt x="12592" y="2278"/>
                  </a:lnTo>
                  <a:lnTo>
                    <a:pt x="12645" y="2248"/>
                  </a:lnTo>
                  <a:lnTo>
                    <a:pt x="12995" y="2050"/>
                  </a:lnTo>
                  <a:lnTo>
                    <a:pt x="13246" y="1905"/>
                  </a:lnTo>
                  <a:lnTo>
                    <a:pt x="13619" y="1700"/>
                  </a:lnTo>
                  <a:lnTo>
                    <a:pt x="13763" y="1616"/>
                  </a:lnTo>
                  <a:lnTo>
                    <a:pt x="14517" y="1198"/>
                  </a:lnTo>
                  <a:lnTo>
                    <a:pt x="14768" y="1053"/>
                  </a:lnTo>
                  <a:cubicBezTo>
                    <a:pt x="14752" y="1023"/>
                    <a:pt x="14730" y="993"/>
                    <a:pt x="14699" y="977"/>
                  </a:cubicBezTo>
                  <a:cubicBezTo>
                    <a:pt x="14631" y="924"/>
                    <a:pt x="14547" y="901"/>
                    <a:pt x="14456" y="894"/>
                  </a:cubicBezTo>
                  <a:cubicBezTo>
                    <a:pt x="14387" y="886"/>
                    <a:pt x="14326" y="878"/>
                    <a:pt x="14265" y="863"/>
                  </a:cubicBezTo>
                  <a:lnTo>
                    <a:pt x="14258" y="863"/>
                  </a:lnTo>
                  <a:cubicBezTo>
                    <a:pt x="14197" y="856"/>
                    <a:pt x="14144" y="840"/>
                    <a:pt x="14091" y="825"/>
                  </a:cubicBezTo>
                  <a:lnTo>
                    <a:pt x="14060" y="818"/>
                  </a:lnTo>
                  <a:cubicBezTo>
                    <a:pt x="14014" y="802"/>
                    <a:pt x="13976" y="795"/>
                    <a:pt x="13938" y="779"/>
                  </a:cubicBezTo>
                  <a:cubicBezTo>
                    <a:pt x="13916" y="772"/>
                    <a:pt x="13900" y="764"/>
                    <a:pt x="13885" y="757"/>
                  </a:cubicBezTo>
                  <a:cubicBezTo>
                    <a:pt x="13855" y="741"/>
                    <a:pt x="13817" y="734"/>
                    <a:pt x="13794" y="719"/>
                  </a:cubicBezTo>
                  <a:cubicBezTo>
                    <a:pt x="13695" y="681"/>
                    <a:pt x="13604" y="635"/>
                    <a:pt x="13512" y="589"/>
                  </a:cubicBezTo>
                  <a:lnTo>
                    <a:pt x="13497" y="582"/>
                  </a:lnTo>
                  <a:cubicBezTo>
                    <a:pt x="13421" y="544"/>
                    <a:pt x="13345" y="506"/>
                    <a:pt x="13269" y="468"/>
                  </a:cubicBezTo>
                  <a:cubicBezTo>
                    <a:pt x="12666" y="160"/>
                    <a:pt x="11815" y="1"/>
                    <a:pt x="10841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9"/>
            <p:cNvSpPr/>
            <p:nvPr/>
          </p:nvSpPr>
          <p:spPr>
            <a:xfrm flipH="1">
              <a:off x="114966" y="3877159"/>
              <a:ext cx="917764" cy="1253088"/>
            </a:xfrm>
            <a:custGeom>
              <a:avLst/>
              <a:gdLst/>
              <a:ahLst/>
              <a:cxnLst/>
              <a:rect l="l" t="t" r="r" b="b"/>
              <a:pathLst>
                <a:path w="15149" h="20684" extrusionOk="0">
                  <a:moveTo>
                    <a:pt x="11259" y="0"/>
                  </a:moveTo>
                  <a:cubicBezTo>
                    <a:pt x="9076" y="0"/>
                    <a:pt x="6273" y="781"/>
                    <a:pt x="4216" y="2386"/>
                  </a:cubicBezTo>
                  <a:cubicBezTo>
                    <a:pt x="1203" y="4631"/>
                    <a:pt x="1" y="8077"/>
                    <a:pt x="685" y="11227"/>
                  </a:cubicBezTo>
                  <a:cubicBezTo>
                    <a:pt x="1416" y="14932"/>
                    <a:pt x="4474" y="18500"/>
                    <a:pt x="9549" y="20684"/>
                  </a:cubicBezTo>
                  <a:cubicBezTo>
                    <a:pt x="9161" y="20478"/>
                    <a:pt x="8788" y="20265"/>
                    <a:pt x="8438" y="20052"/>
                  </a:cubicBezTo>
                  <a:cubicBezTo>
                    <a:pt x="7244" y="19390"/>
                    <a:pt x="6163" y="18546"/>
                    <a:pt x="5235" y="17549"/>
                  </a:cubicBezTo>
                  <a:cubicBezTo>
                    <a:pt x="3987" y="16301"/>
                    <a:pt x="2975" y="14841"/>
                    <a:pt x="2253" y="13235"/>
                  </a:cubicBezTo>
                  <a:cubicBezTo>
                    <a:pt x="891" y="10124"/>
                    <a:pt x="1887" y="6944"/>
                    <a:pt x="4512" y="4616"/>
                  </a:cubicBezTo>
                  <a:cubicBezTo>
                    <a:pt x="7510" y="2128"/>
                    <a:pt x="11261" y="1626"/>
                    <a:pt x="15148" y="979"/>
                  </a:cubicBezTo>
                  <a:cubicBezTo>
                    <a:pt x="15072" y="926"/>
                    <a:pt x="14988" y="903"/>
                    <a:pt x="14905" y="895"/>
                  </a:cubicBezTo>
                  <a:cubicBezTo>
                    <a:pt x="14387" y="842"/>
                    <a:pt x="14068" y="637"/>
                    <a:pt x="13703" y="469"/>
                  </a:cubicBezTo>
                  <a:cubicBezTo>
                    <a:pt x="13096" y="158"/>
                    <a:pt x="12240" y="0"/>
                    <a:pt x="1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9"/>
            <p:cNvSpPr/>
            <p:nvPr/>
          </p:nvSpPr>
          <p:spPr>
            <a:xfrm flipH="1">
              <a:off x="917441" y="4339289"/>
              <a:ext cx="83907" cy="281648"/>
            </a:xfrm>
            <a:custGeom>
              <a:avLst/>
              <a:gdLst/>
              <a:ahLst/>
              <a:cxnLst/>
              <a:rect l="l" t="t" r="r" b="b"/>
              <a:pathLst>
                <a:path w="1385" h="4649" extrusionOk="0">
                  <a:moveTo>
                    <a:pt x="190" y="0"/>
                  </a:moveTo>
                  <a:cubicBezTo>
                    <a:pt x="91" y="442"/>
                    <a:pt x="23" y="891"/>
                    <a:pt x="0" y="1347"/>
                  </a:cubicBezTo>
                  <a:cubicBezTo>
                    <a:pt x="213" y="2298"/>
                    <a:pt x="540" y="3219"/>
                    <a:pt x="989" y="4093"/>
                  </a:cubicBezTo>
                  <a:cubicBezTo>
                    <a:pt x="997" y="4109"/>
                    <a:pt x="1012" y="4132"/>
                    <a:pt x="1020" y="4147"/>
                  </a:cubicBezTo>
                  <a:cubicBezTo>
                    <a:pt x="1134" y="4322"/>
                    <a:pt x="1255" y="4489"/>
                    <a:pt x="1385" y="4649"/>
                  </a:cubicBezTo>
                  <a:cubicBezTo>
                    <a:pt x="1347" y="4497"/>
                    <a:pt x="1309" y="4345"/>
                    <a:pt x="1271" y="4192"/>
                  </a:cubicBezTo>
                  <a:cubicBezTo>
                    <a:pt x="1065" y="3934"/>
                    <a:pt x="905" y="3645"/>
                    <a:pt x="799" y="3333"/>
                  </a:cubicBezTo>
                  <a:cubicBezTo>
                    <a:pt x="639" y="2891"/>
                    <a:pt x="533" y="2435"/>
                    <a:pt x="479" y="1963"/>
                  </a:cubicBezTo>
                  <a:cubicBezTo>
                    <a:pt x="472" y="1887"/>
                    <a:pt x="464" y="1803"/>
                    <a:pt x="457" y="1727"/>
                  </a:cubicBezTo>
                  <a:cubicBezTo>
                    <a:pt x="297" y="1164"/>
                    <a:pt x="213" y="586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9"/>
            <p:cNvSpPr/>
            <p:nvPr/>
          </p:nvSpPr>
          <p:spPr>
            <a:xfrm flipH="1">
              <a:off x="827536" y="4063635"/>
              <a:ext cx="131464" cy="428258"/>
            </a:xfrm>
            <a:custGeom>
              <a:avLst/>
              <a:gdLst/>
              <a:ahLst/>
              <a:cxnLst/>
              <a:rect l="l" t="t" r="r" b="b"/>
              <a:pathLst>
                <a:path w="2170" h="7069" extrusionOk="0">
                  <a:moveTo>
                    <a:pt x="2169" y="1"/>
                  </a:moveTo>
                  <a:lnTo>
                    <a:pt x="2169" y="1"/>
                  </a:lnTo>
                  <a:cubicBezTo>
                    <a:pt x="1446" y="670"/>
                    <a:pt x="830" y="1446"/>
                    <a:pt x="343" y="2314"/>
                  </a:cubicBezTo>
                  <a:cubicBezTo>
                    <a:pt x="123" y="3166"/>
                    <a:pt x="9" y="4041"/>
                    <a:pt x="1" y="4923"/>
                  </a:cubicBezTo>
                  <a:cubicBezTo>
                    <a:pt x="1" y="5357"/>
                    <a:pt x="9" y="5783"/>
                    <a:pt x="47" y="6209"/>
                  </a:cubicBezTo>
                  <a:cubicBezTo>
                    <a:pt x="123" y="6498"/>
                    <a:pt x="214" y="6780"/>
                    <a:pt x="321" y="7069"/>
                  </a:cubicBezTo>
                  <a:cubicBezTo>
                    <a:pt x="275" y="6764"/>
                    <a:pt x="244" y="6452"/>
                    <a:pt x="229" y="6148"/>
                  </a:cubicBezTo>
                  <a:cubicBezTo>
                    <a:pt x="161" y="5098"/>
                    <a:pt x="275" y="4048"/>
                    <a:pt x="579" y="3044"/>
                  </a:cubicBezTo>
                  <a:cubicBezTo>
                    <a:pt x="922" y="1994"/>
                    <a:pt x="1431" y="1005"/>
                    <a:pt x="2086" y="115"/>
                  </a:cubicBezTo>
                  <a:cubicBezTo>
                    <a:pt x="2116" y="77"/>
                    <a:pt x="2139" y="39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9"/>
            <p:cNvSpPr/>
            <p:nvPr/>
          </p:nvSpPr>
          <p:spPr>
            <a:xfrm flipH="1">
              <a:off x="699404" y="3970579"/>
              <a:ext cx="231425" cy="468303"/>
            </a:xfrm>
            <a:custGeom>
              <a:avLst/>
              <a:gdLst/>
              <a:ahLst/>
              <a:cxnLst/>
              <a:rect l="l" t="t" r="r" b="b"/>
              <a:pathLst>
                <a:path w="3820" h="7730" extrusionOk="0">
                  <a:moveTo>
                    <a:pt x="3819" y="0"/>
                  </a:moveTo>
                  <a:cubicBezTo>
                    <a:pt x="3446" y="205"/>
                    <a:pt x="3089" y="434"/>
                    <a:pt x="2747" y="685"/>
                  </a:cubicBezTo>
                  <a:cubicBezTo>
                    <a:pt x="2488" y="959"/>
                    <a:pt x="2252" y="1248"/>
                    <a:pt x="2031" y="1537"/>
                  </a:cubicBezTo>
                  <a:cubicBezTo>
                    <a:pt x="1362" y="2404"/>
                    <a:pt x="837" y="3370"/>
                    <a:pt x="472" y="4405"/>
                  </a:cubicBezTo>
                  <a:cubicBezTo>
                    <a:pt x="145" y="5379"/>
                    <a:pt x="0" y="6406"/>
                    <a:pt x="46" y="7441"/>
                  </a:cubicBezTo>
                  <a:cubicBezTo>
                    <a:pt x="53" y="7532"/>
                    <a:pt x="53" y="7631"/>
                    <a:pt x="61" y="7730"/>
                  </a:cubicBezTo>
                  <a:cubicBezTo>
                    <a:pt x="167" y="7113"/>
                    <a:pt x="358" y="6528"/>
                    <a:pt x="616" y="5965"/>
                  </a:cubicBezTo>
                  <a:cubicBezTo>
                    <a:pt x="700" y="4953"/>
                    <a:pt x="1088" y="3926"/>
                    <a:pt x="1621" y="2975"/>
                  </a:cubicBezTo>
                  <a:cubicBezTo>
                    <a:pt x="2069" y="2168"/>
                    <a:pt x="2602" y="1415"/>
                    <a:pt x="3195" y="723"/>
                  </a:cubicBezTo>
                  <a:cubicBezTo>
                    <a:pt x="3401" y="479"/>
                    <a:pt x="3606" y="236"/>
                    <a:pt x="3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9"/>
            <p:cNvSpPr/>
            <p:nvPr/>
          </p:nvSpPr>
          <p:spPr>
            <a:xfrm flipH="1">
              <a:off x="785613" y="4698366"/>
              <a:ext cx="158120" cy="163209"/>
            </a:xfrm>
            <a:custGeom>
              <a:avLst/>
              <a:gdLst/>
              <a:ahLst/>
              <a:cxnLst/>
              <a:rect l="l" t="t" r="r" b="b"/>
              <a:pathLst>
                <a:path w="2610" h="2694" extrusionOk="0">
                  <a:moveTo>
                    <a:pt x="0" y="0"/>
                  </a:moveTo>
                  <a:cubicBezTo>
                    <a:pt x="297" y="624"/>
                    <a:pt x="647" y="1225"/>
                    <a:pt x="1058" y="1788"/>
                  </a:cubicBezTo>
                  <a:cubicBezTo>
                    <a:pt x="1141" y="1856"/>
                    <a:pt x="1225" y="1910"/>
                    <a:pt x="1316" y="1970"/>
                  </a:cubicBezTo>
                  <a:cubicBezTo>
                    <a:pt x="1727" y="2252"/>
                    <a:pt x="2153" y="2495"/>
                    <a:pt x="2610" y="2693"/>
                  </a:cubicBezTo>
                  <a:cubicBezTo>
                    <a:pt x="2488" y="2541"/>
                    <a:pt x="2374" y="2389"/>
                    <a:pt x="2260" y="2229"/>
                  </a:cubicBezTo>
                  <a:cubicBezTo>
                    <a:pt x="1879" y="1925"/>
                    <a:pt x="1506" y="1628"/>
                    <a:pt x="1172" y="1309"/>
                  </a:cubicBezTo>
                  <a:cubicBezTo>
                    <a:pt x="746" y="905"/>
                    <a:pt x="358" y="46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9"/>
            <p:cNvSpPr/>
            <p:nvPr/>
          </p:nvSpPr>
          <p:spPr>
            <a:xfrm flipH="1">
              <a:off x="457436" y="3885762"/>
              <a:ext cx="345260" cy="312545"/>
            </a:xfrm>
            <a:custGeom>
              <a:avLst/>
              <a:gdLst/>
              <a:ahLst/>
              <a:cxnLst/>
              <a:rect l="l" t="t" r="r" b="b"/>
              <a:pathLst>
                <a:path w="5699" h="5159" extrusionOk="0">
                  <a:moveTo>
                    <a:pt x="5698" y="0"/>
                  </a:moveTo>
                  <a:lnTo>
                    <a:pt x="5698" y="0"/>
                  </a:lnTo>
                  <a:cubicBezTo>
                    <a:pt x="5478" y="38"/>
                    <a:pt x="5257" y="84"/>
                    <a:pt x="5029" y="137"/>
                  </a:cubicBezTo>
                  <a:cubicBezTo>
                    <a:pt x="4207" y="609"/>
                    <a:pt x="3424" y="1164"/>
                    <a:pt x="2709" y="1788"/>
                  </a:cubicBezTo>
                  <a:cubicBezTo>
                    <a:pt x="1628" y="2716"/>
                    <a:pt x="677" y="3728"/>
                    <a:pt x="145" y="4831"/>
                  </a:cubicBezTo>
                  <a:cubicBezTo>
                    <a:pt x="99" y="4938"/>
                    <a:pt x="46" y="5052"/>
                    <a:pt x="0" y="5158"/>
                  </a:cubicBezTo>
                  <a:cubicBezTo>
                    <a:pt x="122" y="5037"/>
                    <a:pt x="244" y="4907"/>
                    <a:pt x="365" y="4786"/>
                  </a:cubicBezTo>
                  <a:cubicBezTo>
                    <a:pt x="419" y="4694"/>
                    <a:pt x="472" y="4595"/>
                    <a:pt x="525" y="4504"/>
                  </a:cubicBezTo>
                  <a:cubicBezTo>
                    <a:pt x="989" y="3690"/>
                    <a:pt x="1575" y="2952"/>
                    <a:pt x="2267" y="2321"/>
                  </a:cubicBezTo>
                  <a:cubicBezTo>
                    <a:pt x="2952" y="1704"/>
                    <a:pt x="3698" y="1149"/>
                    <a:pt x="4481" y="677"/>
                  </a:cubicBezTo>
                  <a:cubicBezTo>
                    <a:pt x="4869" y="441"/>
                    <a:pt x="5272" y="213"/>
                    <a:pt x="5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9"/>
            <p:cNvSpPr/>
            <p:nvPr/>
          </p:nvSpPr>
          <p:spPr>
            <a:xfrm flipH="1">
              <a:off x="845043" y="4214851"/>
              <a:ext cx="22658" cy="69185"/>
            </a:xfrm>
            <a:custGeom>
              <a:avLst/>
              <a:gdLst/>
              <a:ahLst/>
              <a:cxnLst/>
              <a:rect l="l" t="t" r="r" b="b"/>
              <a:pathLst>
                <a:path w="374" h="1142" extrusionOk="0">
                  <a:moveTo>
                    <a:pt x="373" y="0"/>
                  </a:moveTo>
                  <a:cubicBezTo>
                    <a:pt x="221" y="358"/>
                    <a:pt x="99" y="731"/>
                    <a:pt x="8" y="1111"/>
                  </a:cubicBezTo>
                  <a:lnTo>
                    <a:pt x="0" y="1141"/>
                  </a:lnTo>
                  <a:cubicBezTo>
                    <a:pt x="38" y="1088"/>
                    <a:pt x="61" y="1043"/>
                    <a:pt x="99" y="989"/>
                  </a:cubicBezTo>
                  <a:cubicBezTo>
                    <a:pt x="175" y="655"/>
                    <a:pt x="267" y="320"/>
                    <a:pt x="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9"/>
            <p:cNvSpPr/>
            <p:nvPr/>
          </p:nvSpPr>
          <p:spPr>
            <a:xfrm flipH="1">
              <a:off x="593866" y="3922173"/>
              <a:ext cx="119408" cy="88087"/>
            </a:xfrm>
            <a:custGeom>
              <a:avLst/>
              <a:gdLst/>
              <a:ahLst/>
              <a:cxnLst/>
              <a:rect l="l" t="t" r="r" b="b"/>
              <a:pathLst>
                <a:path w="1971" h="1454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605" y="137"/>
                    <a:pt x="1240" y="289"/>
                    <a:pt x="890" y="457"/>
                  </a:cubicBezTo>
                  <a:cubicBezTo>
                    <a:pt x="578" y="784"/>
                    <a:pt x="282" y="1119"/>
                    <a:pt x="0" y="1453"/>
                  </a:cubicBezTo>
                  <a:lnTo>
                    <a:pt x="91" y="1370"/>
                  </a:lnTo>
                  <a:cubicBezTo>
                    <a:pt x="670" y="852"/>
                    <a:pt x="1301" y="396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9"/>
            <p:cNvSpPr/>
            <p:nvPr/>
          </p:nvSpPr>
          <p:spPr>
            <a:xfrm flipH="1">
              <a:off x="454222" y="5062896"/>
              <a:ext cx="133706" cy="67368"/>
            </a:xfrm>
            <a:custGeom>
              <a:avLst/>
              <a:gdLst/>
              <a:ahLst/>
              <a:cxnLst/>
              <a:rect l="l" t="t" r="r" b="b"/>
              <a:pathLst>
                <a:path w="2207" h="1112" extrusionOk="0">
                  <a:moveTo>
                    <a:pt x="0" y="1"/>
                  </a:moveTo>
                  <a:lnTo>
                    <a:pt x="0" y="1"/>
                  </a:lnTo>
                  <a:cubicBezTo>
                    <a:pt x="716" y="412"/>
                    <a:pt x="1454" y="785"/>
                    <a:pt x="2207" y="1112"/>
                  </a:cubicBezTo>
                  <a:cubicBezTo>
                    <a:pt x="1819" y="906"/>
                    <a:pt x="1446" y="693"/>
                    <a:pt x="1088" y="480"/>
                  </a:cubicBezTo>
                  <a:cubicBezTo>
                    <a:pt x="891" y="366"/>
                    <a:pt x="700" y="244"/>
                    <a:pt x="510" y="130"/>
                  </a:cubicBezTo>
                  <a:cubicBezTo>
                    <a:pt x="343" y="92"/>
                    <a:pt x="175" y="4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9"/>
            <p:cNvSpPr/>
            <p:nvPr/>
          </p:nvSpPr>
          <p:spPr>
            <a:xfrm flipH="1">
              <a:off x="576360" y="3927686"/>
              <a:ext cx="257233" cy="307456"/>
            </a:xfrm>
            <a:custGeom>
              <a:avLst/>
              <a:gdLst/>
              <a:ahLst/>
              <a:cxnLst/>
              <a:rect l="l" t="t" r="r" b="b"/>
              <a:pathLst>
                <a:path w="4246" h="5075" extrusionOk="0">
                  <a:moveTo>
                    <a:pt x="4246" y="0"/>
                  </a:moveTo>
                  <a:lnTo>
                    <a:pt x="4246" y="0"/>
                  </a:lnTo>
                  <a:cubicBezTo>
                    <a:pt x="3652" y="343"/>
                    <a:pt x="3082" y="738"/>
                    <a:pt x="2557" y="1180"/>
                  </a:cubicBezTo>
                  <a:cubicBezTo>
                    <a:pt x="1834" y="1773"/>
                    <a:pt x="1218" y="2496"/>
                    <a:pt x="746" y="3302"/>
                  </a:cubicBezTo>
                  <a:cubicBezTo>
                    <a:pt x="434" y="3865"/>
                    <a:pt x="183" y="4459"/>
                    <a:pt x="0" y="5075"/>
                  </a:cubicBezTo>
                  <a:lnTo>
                    <a:pt x="61" y="5007"/>
                  </a:lnTo>
                  <a:cubicBezTo>
                    <a:pt x="107" y="4793"/>
                    <a:pt x="168" y="4580"/>
                    <a:pt x="251" y="4383"/>
                  </a:cubicBezTo>
                  <a:cubicBezTo>
                    <a:pt x="510" y="3759"/>
                    <a:pt x="868" y="3181"/>
                    <a:pt x="1309" y="2663"/>
                  </a:cubicBezTo>
                  <a:cubicBezTo>
                    <a:pt x="1735" y="2146"/>
                    <a:pt x="2207" y="1667"/>
                    <a:pt x="2709" y="1225"/>
                  </a:cubicBezTo>
                  <a:cubicBezTo>
                    <a:pt x="3196" y="784"/>
                    <a:pt x="3705" y="373"/>
                    <a:pt x="4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9"/>
            <p:cNvSpPr/>
            <p:nvPr/>
          </p:nvSpPr>
          <p:spPr>
            <a:xfrm flipH="1">
              <a:off x="187354" y="3903271"/>
              <a:ext cx="226821" cy="89904"/>
            </a:xfrm>
            <a:custGeom>
              <a:avLst/>
              <a:gdLst/>
              <a:ahLst/>
              <a:cxnLst/>
              <a:rect l="l" t="t" r="r" b="b"/>
              <a:pathLst>
                <a:path w="3744" h="1484" extrusionOk="0">
                  <a:moveTo>
                    <a:pt x="3424" y="0"/>
                  </a:moveTo>
                  <a:cubicBezTo>
                    <a:pt x="3211" y="69"/>
                    <a:pt x="3013" y="137"/>
                    <a:pt x="2823" y="213"/>
                  </a:cubicBezTo>
                  <a:cubicBezTo>
                    <a:pt x="2367" y="373"/>
                    <a:pt x="1933" y="563"/>
                    <a:pt x="1507" y="738"/>
                  </a:cubicBezTo>
                  <a:cubicBezTo>
                    <a:pt x="1066" y="913"/>
                    <a:pt x="640" y="1119"/>
                    <a:pt x="221" y="1354"/>
                  </a:cubicBezTo>
                  <a:cubicBezTo>
                    <a:pt x="153" y="1393"/>
                    <a:pt x="77" y="1438"/>
                    <a:pt x="1" y="1484"/>
                  </a:cubicBezTo>
                  <a:cubicBezTo>
                    <a:pt x="411" y="1385"/>
                    <a:pt x="830" y="1286"/>
                    <a:pt x="1256" y="1195"/>
                  </a:cubicBezTo>
                  <a:cubicBezTo>
                    <a:pt x="1545" y="1043"/>
                    <a:pt x="1834" y="883"/>
                    <a:pt x="2146" y="746"/>
                  </a:cubicBezTo>
                  <a:cubicBezTo>
                    <a:pt x="2625" y="533"/>
                    <a:pt x="3105" y="350"/>
                    <a:pt x="3607" y="206"/>
                  </a:cubicBezTo>
                  <a:lnTo>
                    <a:pt x="3744" y="160"/>
                  </a:lnTo>
                  <a:cubicBezTo>
                    <a:pt x="3660" y="114"/>
                    <a:pt x="3576" y="76"/>
                    <a:pt x="3493" y="38"/>
                  </a:cubicBezTo>
                  <a:lnTo>
                    <a:pt x="3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9"/>
            <p:cNvSpPr/>
            <p:nvPr/>
          </p:nvSpPr>
          <p:spPr>
            <a:xfrm flipH="1">
              <a:off x="224673" y="3890790"/>
              <a:ext cx="239725" cy="116682"/>
            </a:xfrm>
            <a:custGeom>
              <a:avLst/>
              <a:gdLst/>
              <a:ahLst/>
              <a:cxnLst/>
              <a:rect l="l" t="t" r="r" b="b"/>
              <a:pathLst>
                <a:path w="3957" h="1926" extrusionOk="0">
                  <a:moveTo>
                    <a:pt x="3660" y="1"/>
                  </a:moveTo>
                  <a:cubicBezTo>
                    <a:pt x="3226" y="168"/>
                    <a:pt x="2823" y="343"/>
                    <a:pt x="2427" y="533"/>
                  </a:cubicBezTo>
                  <a:cubicBezTo>
                    <a:pt x="1895" y="784"/>
                    <a:pt x="1385" y="1043"/>
                    <a:pt x="913" y="1332"/>
                  </a:cubicBezTo>
                  <a:cubicBezTo>
                    <a:pt x="594" y="1522"/>
                    <a:pt x="289" y="1720"/>
                    <a:pt x="0" y="1926"/>
                  </a:cubicBezTo>
                  <a:lnTo>
                    <a:pt x="206" y="1865"/>
                  </a:lnTo>
                  <a:cubicBezTo>
                    <a:pt x="312" y="1773"/>
                    <a:pt x="419" y="1697"/>
                    <a:pt x="541" y="1621"/>
                  </a:cubicBezTo>
                  <a:cubicBezTo>
                    <a:pt x="959" y="1347"/>
                    <a:pt x="1408" y="1112"/>
                    <a:pt x="1872" y="914"/>
                  </a:cubicBezTo>
                  <a:cubicBezTo>
                    <a:pt x="2283" y="731"/>
                    <a:pt x="2694" y="564"/>
                    <a:pt x="3127" y="396"/>
                  </a:cubicBezTo>
                  <a:cubicBezTo>
                    <a:pt x="3401" y="282"/>
                    <a:pt x="3675" y="191"/>
                    <a:pt x="3957" y="92"/>
                  </a:cubicBezTo>
                  <a:cubicBezTo>
                    <a:pt x="3865" y="62"/>
                    <a:pt x="3766" y="31"/>
                    <a:pt x="3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9"/>
            <p:cNvSpPr/>
            <p:nvPr/>
          </p:nvSpPr>
          <p:spPr>
            <a:xfrm flipH="1">
              <a:off x="114956" y="3920295"/>
              <a:ext cx="176598" cy="45679"/>
            </a:xfrm>
            <a:custGeom>
              <a:avLst/>
              <a:gdLst/>
              <a:ahLst/>
              <a:cxnLst/>
              <a:rect l="l" t="t" r="r" b="b"/>
              <a:pathLst>
                <a:path w="2915" h="754" extrusionOk="0">
                  <a:moveTo>
                    <a:pt x="1986" y="1"/>
                  </a:moveTo>
                  <a:lnTo>
                    <a:pt x="1910" y="24"/>
                  </a:lnTo>
                  <a:cubicBezTo>
                    <a:pt x="1377" y="183"/>
                    <a:pt x="852" y="374"/>
                    <a:pt x="343" y="594"/>
                  </a:cubicBezTo>
                  <a:cubicBezTo>
                    <a:pt x="229" y="647"/>
                    <a:pt x="115" y="701"/>
                    <a:pt x="0" y="754"/>
                  </a:cubicBezTo>
                  <a:cubicBezTo>
                    <a:pt x="936" y="571"/>
                    <a:pt x="1895" y="419"/>
                    <a:pt x="2914" y="259"/>
                  </a:cubicBezTo>
                  <a:cubicBezTo>
                    <a:pt x="2838" y="214"/>
                    <a:pt x="2754" y="183"/>
                    <a:pt x="2671" y="183"/>
                  </a:cubicBezTo>
                  <a:cubicBezTo>
                    <a:pt x="2435" y="153"/>
                    <a:pt x="2207" y="92"/>
                    <a:pt x="1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9"/>
            <p:cNvSpPr/>
            <p:nvPr/>
          </p:nvSpPr>
          <p:spPr>
            <a:xfrm flipH="1">
              <a:off x="396610" y="3878856"/>
              <a:ext cx="344836" cy="263231"/>
            </a:xfrm>
            <a:custGeom>
              <a:avLst/>
              <a:gdLst/>
              <a:ahLst/>
              <a:cxnLst/>
              <a:rect l="l" t="t" r="r" b="b"/>
              <a:pathLst>
                <a:path w="5692" h="4345" extrusionOk="0">
                  <a:moveTo>
                    <a:pt x="5692" y="0"/>
                  </a:moveTo>
                  <a:lnTo>
                    <a:pt x="5692" y="0"/>
                  </a:lnTo>
                  <a:cubicBezTo>
                    <a:pt x="5585" y="8"/>
                    <a:pt x="5479" y="15"/>
                    <a:pt x="5372" y="30"/>
                  </a:cubicBezTo>
                  <a:cubicBezTo>
                    <a:pt x="4832" y="274"/>
                    <a:pt x="4299" y="555"/>
                    <a:pt x="3790" y="867"/>
                  </a:cubicBezTo>
                  <a:cubicBezTo>
                    <a:pt x="3029" y="1316"/>
                    <a:pt x="2306" y="1834"/>
                    <a:pt x="1644" y="2419"/>
                  </a:cubicBezTo>
                  <a:cubicBezTo>
                    <a:pt x="1013" y="2982"/>
                    <a:pt x="457" y="3629"/>
                    <a:pt x="1" y="4344"/>
                  </a:cubicBezTo>
                  <a:cubicBezTo>
                    <a:pt x="298" y="4101"/>
                    <a:pt x="610" y="3880"/>
                    <a:pt x="937" y="3675"/>
                  </a:cubicBezTo>
                  <a:cubicBezTo>
                    <a:pt x="1294" y="3157"/>
                    <a:pt x="1720" y="2686"/>
                    <a:pt x="2192" y="2267"/>
                  </a:cubicBezTo>
                  <a:cubicBezTo>
                    <a:pt x="2717" y="1788"/>
                    <a:pt x="3288" y="1354"/>
                    <a:pt x="3889" y="974"/>
                  </a:cubicBezTo>
                  <a:cubicBezTo>
                    <a:pt x="4467" y="609"/>
                    <a:pt x="5068" y="282"/>
                    <a:pt x="5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9"/>
            <p:cNvSpPr/>
            <p:nvPr/>
          </p:nvSpPr>
          <p:spPr>
            <a:xfrm flipH="1">
              <a:off x="263871" y="3883884"/>
              <a:ext cx="287646" cy="152607"/>
            </a:xfrm>
            <a:custGeom>
              <a:avLst/>
              <a:gdLst/>
              <a:ahLst/>
              <a:cxnLst/>
              <a:rect l="l" t="t" r="r" b="b"/>
              <a:pathLst>
                <a:path w="4748" h="2519" extrusionOk="0">
                  <a:moveTo>
                    <a:pt x="4603" y="1"/>
                  </a:moveTo>
                  <a:cubicBezTo>
                    <a:pt x="2930" y="571"/>
                    <a:pt x="1400" y="1309"/>
                    <a:pt x="267" y="2275"/>
                  </a:cubicBezTo>
                  <a:cubicBezTo>
                    <a:pt x="175" y="2352"/>
                    <a:pt x="84" y="2435"/>
                    <a:pt x="0" y="2519"/>
                  </a:cubicBezTo>
                  <a:cubicBezTo>
                    <a:pt x="229" y="2428"/>
                    <a:pt x="457" y="2344"/>
                    <a:pt x="693" y="2268"/>
                  </a:cubicBezTo>
                  <a:cubicBezTo>
                    <a:pt x="1157" y="1948"/>
                    <a:pt x="1629" y="1621"/>
                    <a:pt x="2138" y="1317"/>
                  </a:cubicBezTo>
                  <a:cubicBezTo>
                    <a:pt x="2618" y="1028"/>
                    <a:pt x="3135" y="762"/>
                    <a:pt x="3675" y="503"/>
                  </a:cubicBezTo>
                  <a:cubicBezTo>
                    <a:pt x="4018" y="335"/>
                    <a:pt x="4375" y="176"/>
                    <a:pt x="4748" y="3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9"/>
            <p:cNvSpPr/>
            <p:nvPr/>
          </p:nvSpPr>
          <p:spPr>
            <a:xfrm flipH="1">
              <a:off x="661174" y="4926462"/>
              <a:ext cx="112502" cy="66944"/>
            </a:xfrm>
            <a:custGeom>
              <a:avLst/>
              <a:gdLst/>
              <a:ahLst/>
              <a:cxnLst/>
              <a:rect l="l" t="t" r="r" b="b"/>
              <a:pathLst>
                <a:path w="1857" h="1105" extrusionOk="0">
                  <a:moveTo>
                    <a:pt x="0" y="1"/>
                  </a:moveTo>
                  <a:lnTo>
                    <a:pt x="0" y="1"/>
                  </a:lnTo>
                  <a:cubicBezTo>
                    <a:pt x="76" y="69"/>
                    <a:pt x="153" y="146"/>
                    <a:pt x="236" y="214"/>
                  </a:cubicBezTo>
                  <a:cubicBezTo>
                    <a:pt x="754" y="526"/>
                    <a:pt x="1294" y="823"/>
                    <a:pt x="1857" y="1104"/>
                  </a:cubicBezTo>
                  <a:cubicBezTo>
                    <a:pt x="1682" y="952"/>
                    <a:pt x="1514" y="800"/>
                    <a:pt x="1362" y="648"/>
                  </a:cubicBezTo>
                  <a:cubicBezTo>
                    <a:pt x="891" y="457"/>
                    <a:pt x="442" y="24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9"/>
            <p:cNvSpPr/>
            <p:nvPr/>
          </p:nvSpPr>
          <p:spPr>
            <a:xfrm flipH="1">
              <a:off x="718305" y="4860608"/>
              <a:ext cx="118984" cy="77000"/>
            </a:xfrm>
            <a:custGeom>
              <a:avLst/>
              <a:gdLst/>
              <a:ahLst/>
              <a:cxnLst/>
              <a:rect l="l" t="t" r="r" b="b"/>
              <a:pathLst>
                <a:path w="1964" h="1271" extrusionOk="0">
                  <a:moveTo>
                    <a:pt x="0" y="0"/>
                  </a:moveTo>
                  <a:cubicBezTo>
                    <a:pt x="122" y="145"/>
                    <a:pt x="252" y="282"/>
                    <a:pt x="381" y="418"/>
                  </a:cubicBezTo>
                  <a:cubicBezTo>
                    <a:pt x="662" y="586"/>
                    <a:pt x="959" y="753"/>
                    <a:pt x="1248" y="913"/>
                  </a:cubicBezTo>
                  <a:cubicBezTo>
                    <a:pt x="1476" y="1035"/>
                    <a:pt x="1720" y="1156"/>
                    <a:pt x="1963" y="1271"/>
                  </a:cubicBezTo>
                  <a:cubicBezTo>
                    <a:pt x="1902" y="1210"/>
                    <a:pt x="1842" y="1149"/>
                    <a:pt x="1781" y="1088"/>
                  </a:cubicBezTo>
                  <a:cubicBezTo>
                    <a:pt x="1165" y="738"/>
                    <a:pt x="571" y="38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9"/>
            <p:cNvSpPr/>
            <p:nvPr/>
          </p:nvSpPr>
          <p:spPr>
            <a:xfrm flipH="1">
              <a:off x="594775" y="4991044"/>
              <a:ext cx="101960" cy="54888"/>
            </a:xfrm>
            <a:custGeom>
              <a:avLst/>
              <a:gdLst/>
              <a:ahLst/>
              <a:cxnLst/>
              <a:rect l="l" t="t" r="r" b="b"/>
              <a:pathLst>
                <a:path w="1683" h="906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236"/>
                    <a:pt x="655" y="472"/>
                    <a:pt x="998" y="692"/>
                  </a:cubicBezTo>
                  <a:cubicBezTo>
                    <a:pt x="1226" y="768"/>
                    <a:pt x="1454" y="837"/>
                    <a:pt x="1682" y="905"/>
                  </a:cubicBezTo>
                  <a:cubicBezTo>
                    <a:pt x="1583" y="829"/>
                    <a:pt x="1477" y="761"/>
                    <a:pt x="1378" y="685"/>
                  </a:cubicBezTo>
                  <a:cubicBezTo>
                    <a:pt x="906" y="457"/>
                    <a:pt x="450" y="23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9"/>
            <p:cNvSpPr/>
            <p:nvPr/>
          </p:nvSpPr>
          <p:spPr>
            <a:xfrm flipH="1">
              <a:off x="311309" y="3876977"/>
              <a:ext cx="337929" cy="204224"/>
            </a:xfrm>
            <a:custGeom>
              <a:avLst/>
              <a:gdLst/>
              <a:ahLst/>
              <a:cxnLst/>
              <a:rect l="l" t="t" r="r" b="b"/>
              <a:pathLst>
                <a:path w="5578" h="3371" extrusionOk="0">
                  <a:moveTo>
                    <a:pt x="4733" y="1"/>
                  </a:moveTo>
                  <a:cubicBezTo>
                    <a:pt x="4109" y="274"/>
                    <a:pt x="3500" y="586"/>
                    <a:pt x="2914" y="929"/>
                  </a:cubicBezTo>
                  <a:cubicBezTo>
                    <a:pt x="2306" y="1286"/>
                    <a:pt x="1735" y="1697"/>
                    <a:pt x="1195" y="2154"/>
                  </a:cubicBezTo>
                  <a:cubicBezTo>
                    <a:pt x="761" y="2519"/>
                    <a:pt x="358" y="2922"/>
                    <a:pt x="1" y="3371"/>
                  </a:cubicBezTo>
                  <a:cubicBezTo>
                    <a:pt x="236" y="3242"/>
                    <a:pt x="480" y="3120"/>
                    <a:pt x="731" y="3006"/>
                  </a:cubicBezTo>
                  <a:cubicBezTo>
                    <a:pt x="982" y="2762"/>
                    <a:pt x="1256" y="2526"/>
                    <a:pt x="1545" y="2306"/>
                  </a:cubicBezTo>
                  <a:cubicBezTo>
                    <a:pt x="2108" y="1865"/>
                    <a:pt x="2701" y="1469"/>
                    <a:pt x="3325" y="1111"/>
                  </a:cubicBezTo>
                  <a:cubicBezTo>
                    <a:pt x="3987" y="723"/>
                    <a:pt x="4687" y="381"/>
                    <a:pt x="5402" y="99"/>
                  </a:cubicBezTo>
                  <a:lnTo>
                    <a:pt x="5577" y="31"/>
                  </a:lnTo>
                  <a:cubicBezTo>
                    <a:pt x="5296" y="8"/>
                    <a:pt x="5014" y="1"/>
                    <a:pt x="4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9"/>
            <p:cNvSpPr/>
            <p:nvPr/>
          </p:nvSpPr>
          <p:spPr>
            <a:xfrm flipH="1">
              <a:off x="862554" y="4519948"/>
              <a:ext cx="135160" cy="226821"/>
            </a:xfrm>
            <a:custGeom>
              <a:avLst/>
              <a:gdLst/>
              <a:ahLst/>
              <a:cxnLst/>
              <a:rect l="l" t="t" r="r" b="b"/>
              <a:pathLst>
                <a:path w="2231" h="3744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06"/>
                    <a:pt x="62" y="412"/>
                    <a:pt x="107" y="617"/>
                  </a:cubicBezTo>
                  <a:cubicBezTo>
                    <a:pt x="191" y="1020"/>
                    <a:pt x="298" y="1416"/>
                    <a:pt x="427" y="1811"/>
                  </a:cubicBezTo>
                  <a:cubicBezTo>
                    <a:pt x="503" y="1926"/>
                    <a:pt x="587" y="2047"/>
                    <a:pt x="663" y="2169"/>
                  </a:cubicBezTo>
                  <a:cubicBezTo>
                    <a:pt x="815" y="2344"/>
                    <a:pt x="975" y="2511"/>
                    <a:pt x="1134" y="2686"/>
                  </a:cubicBezTo>
                  <a:cubicBezTo>
                    <a:pt x="1477" y="3059"/>
                    <a:pt x="1842" y="3417"/>
                    <a:pt x="2230" y="3744"/>
                  </a:cubicBezTo>
                  <a:cubicBezTo>
                    <a:pt x="2040" y="3409"/>
                    <a:pt x="1872" y="3067"/>
                    <a:pt x="1713" y="2717"/>
                  </a:cubicBezTo>
                  <a:cubicBezTo>
                    <a:pt x="1682" y="2686"/>
                    <a:pt x="1652" y="2648"/>
                    <a:pt x="1621" y="2610"/>
                  </a:cubicBezTo>
                  <a:cubicBezTo>
                    <a:pt x="1287" y="2230"/>
                    <a:pt x="998" y="1819"/>
                    <a:pt x="754" y="1378"/>
                  </a:cubicBezTo>
                  <a:cubicBezTo>
                    <a:pt x="457" y="952"/>
                    <a:pt x="206" y="4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9"/>
            <p:cNvSpPr/>
            <p:nvPr/>
          </p:nvSpPr>
          <p:spPr>
            <a:xfrm flipH="1">
              <a:off x="324211" y="5091976"/>
              <a:ext cx="197802" cy="87178"/>
            </a:xfrm>
            <a:custGeom>
              <a:avLst/>
              <a:gdLst/>
              <a:ahLst/>
              <a:cxnLst/>
              <a:rect l="l" t="t" r="r" b="b"/>
              <a:pathLst>
                <a:path w="3265" h="1439" extrusionOk="0">
                  <a:moveTo>
                    <a:pt x="0" y="0"/>
                  </a:moveTo>
                  <a:cubicBezTo>
                    <a:pt x="358" y="213"/>
                    <a:pt x="731" y="426"/>
                    <a:pt x="1119" y="632"/>
                  </a:cubicBezTo>
                  <a:cubicBezTo>
                    <a:pt x="1803" y="921"/>
                    <a:pt x="2519" y="1195"/>
                    <a:pt x="3264" y="1438"/>
                  </a:cubicBezTo>
                  <a:cubicBezTo>
                    <a:pt x="2131" y="1065"/>
                    <a:pt x="1043" y="578"/>
                    <a:pt x="0" y="0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9"/>
            <p:cNvSpPr/>
            <p:nvPr/>
          </p:nvSpPr>
          <p:spPr>
            <a:xfrm flipH="1">
              <a:off x="111754" y="3936470"/>
              <a:ext cx="867057" cy="1003913"/>
            </a:xfrm>
            <a:custGeom>
              <a:avLst/>
              <a:gdLst/>
              <a:ahLst/>
              <a:cxnLst/>
              <a:rect l="l" t="t" r="r" b="b"/>
              <a:pathLst>
                <a:path w="14312" h="16571" extrusionOk="0">
                  <a:moveTo>
                    <a:pt x="14258" y="0"/>
                  </a:moveTo>
                  <a:cubicBezTo>
                    <a:pt x="10371" y="647"/>
                    <a:pt x="6620" y="1149"/>
                    <a:pt x="3622" y="3637"/>
                  </a:cubicBezTo>
                  <a:cubicBezTo>
                    <a:pt x="997" y="5965"/>
                    <a:pt x="1" y="9145"/>
                    <a:pt x="1363" y="12256"/>
                  </a:cubicBezTo>
                  <a:cubicBezTo>
                    <a:pt x="2085" y="13862"/>
                    <a:pt x="3097" y="15322"/>
                    <a:pt x="4345" y="16570"/>
                  </a:cubicBezTo>
                  <a:cubicBezTo>
                    <a:pt x="2702" y="14767"/>
                    <a:pt x="2078" y="12751"/>
                    <a:pt x="2306" y="10978"/>
                  </a:cubicBezTo>
                  <a:cubicBezTo>
                    <a:pt x="2671" y="8262"/>
                    <a:pt x="4687" y="6239"/>
                    <a:pt x="6878" y="4595"/>
                  </a:cubicBezTo>
                  <a:cubicBezTo>
                    <a:pt x="9123" y="2921"/>
                    <a:pt x="11672" y="1575"/>
                    <a:pt x="14312" y="76"/>
                  </a:cubicBezTo>
                  <a:cubicBezTo>
                    <a:pt x="14304" y="46"/>
                    <a:pt x="14281" y="15"/>
                    <a:pt x="14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9"/>
            <p:cNvSpPr/>
            <p:nvPr/>
          </p:nvSpPr>
          <p:spPr>
            <a:xfrm flipH="1">
              <a:off x="267569" y="4028557"/>
              <a:ext cx="456307" cy="99658"/>
            </a:xfrm>
            <a:custGeom>
              <a:avLst/>
              <a:gdLst/>
              <a:ahLst/>
              <a:cxnLst/>
              <a:rect l="l" t="t" r="r" b="b"/>
              <a:pathLst>
                <a:path w="7532" h="1645" extrusionOk="0">
                  <a:moveTo>
                    <a:pt x="7369" y="1"/>
                  </a:moveTo>
                  <a:cubicBezTo>
                    <a:pt x="5682" y="1"/>
                    <a:pt x="4003" y="230"/>
                    <a:pt x="2381" y="702"/>
                  </a:cubicBezTo>
                  <a:cubicBezTo>
                    <a:pt x="1719" y="877"/>
                    <a:pt x="1058" y="1097"/>
                    <a:pt x="418" y="1356"/>
                  </a:cubicBezTo>
                  <a:cubicBezTo>
                    <a:pt x="274" y="1447"/>
                    <a:pt x="137" y="1538"/>
                    <a:pt x="0" y="1645"/>
                  </a:cubicBezTo>
                  <a:cubicBezTo>
                    <a:pt x="1963" y="998"/>
                    <a:pt x="3987" y="580"/>
                    <a:pt x="6033" y="397"/>
                  </a:cubicBezTo>
                  <a:cubicBezTo>
                    <a:pt x="6345" y="367"/>
                    <a:pt x="6657" y="344"/>
                    <a:pt x="6961" y="329"/>
                  </a:cubicBezTo>
                  <a:lnTo>
                    <a:pt x="7532" y="2"/>
                  </a:lnTo>
                  <a:cubicBezTo>
                    <a:pt x="7478" y="1"/>
                    <a:pt x="7423" y="1"/>
                    <a:pt x="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9"/>
            <p:cNvSpPr/>
            <p:nvPr/>
          </p:nvSpPr>
          <p:spPr>
            <a:xfrm flipH="1">
              <a:off x="203468" y="3991541"/>
              <a:ext cx="113895" cy="9511"/>
            </a:xfrm>
            <a:custGeom>
              <a:avLst/>
              <a:gdLst/>
              <a:ahLst/>
              <a:cxnLst/>
              <a:rect l="l" t="t" r="r" b="b"/>
              <a:pathLst>
                <a:path w="1880" h="157" extrusionOk="0">
                  <a:moveTo>
                    <a:pt x="1095" y="0"/>
                  </a:moveTo>
                  <a:cubicBezTo>
                    <a:pt x="730" y="0"/>
                    <a:pt x="364" y="12"/>
                    <a:pt x="0" y="34"/>
                  </a:cubicBezTo>
                  <a:cubicBezTo>
                    <a:pt x="236" y="34"/>
                    <a:pt x="464" y="42"/>
                    <a:pt x="693" y="57"/>
                  </a:cubicBezTo>
                  <a:cubicBezTo>
                    <a:pt x="1012" y="80"/>
                    <a:pt x="1324" y="118"/>
                    <a:pt x="1628" y="156"/>
                  </a:cubicBezTo>
                  <a:lnTo>
                    <a:pt x="1880" y="19"/>
                  </a:lnTo>
                  <a:cubicBezTo>
                    <a:pt x="1619" y="6"/>
                    <a:pt x="1357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9"/>
            <p:cNvSpPr/>
            <p:nvPr/>
          </p:nvSpPr>
          <p:spPr>
            <a:xfrm flipH="1">
              <a:off x="748717" y="4192253"/>
              <a:ext cx="79787" cy="36955"/>
            </a:xfrm>
            <a:custGeom>
              <a:avLst/>
              <a:gdLst/>
              <a:ahLst/>
              <a:cxnLst/>
              <a:rect l="l" t="t" r="r" b="b"/>
              <a:pathLst>
                <a:path w="1317" h="610" extrusionOk="0">
                  <a:moveTo>
                    <a:pt x="1316" y="0"/>
                  </a:moveTo>
                  <a:lnTo>
                    <a:pt x="1316" y="0"/>
                  </a:lnTo>
                  <a:cubicBezTo>
                    <a:pt x="898" y="168"/>
                    <a:pt x="487" y="335"/>
                    <a:pt x="76" y="510"/>
                  </a:cubicBezTo>
                  <a:lnTo>
                    <a:pt x="0" y="609"/>
                  </a:lnTo>
                  <a:cubicBezTo>
                    <a:pt x="434" y="411"/>
                    <a:pt x="867" y="198"/>
                    <a:pt x="1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9"/>
            <p:cNvSpPr/>
            <p:nvPr/>
          </p:nvSpPr>
          <p:spPr>
            <a:xfrm flipH="1">
              <a:off x="172571" y="3968216"/>
              <a:ext cx="208888" cy="17145"/>
            </a:xfrm>
            <a:custGeom>
              <a:avLst/>
              <a:gdLst/>
              <a:ahLst/>
              <a:cxnLst/>
              <a:rect l="l" t="t" r="r" b="b"/>
              <a:pathLst>
                <a:path w="3448" h="283" extrusionOk="0">
                  <a:moveTo>
                    <a:pt x="1302" y="1"/>
                  </a:moveTo>
                  <a:cubicBezTo>
                    <a:pt x="868" y="92"/>
                    <a:pt x="434" y="184"/>
                    <a:pt x="1" y="282"/>
                  </a:cubicBezTo>
                  <a:cubicBezTo>
                    <a:pt x="723" y="196"/>
                    <a:pt x="1453" y="156"/>
                    <a:pt x="2183" y="156"/>
                  </a:cubicBezTo>
                  <a:cubicBezTo>
                    <a:pt x="2483" y="156"/>
                    <a:pt x="2783" y="163"/>
                    <a:pt x="3082" y="176"/>
                  </a:cubicBezTo>
                  <a:cubicBezTo>
                    <a:pt x="3158" y="184"/>
                    <a:pt x="3227" y="191"/>
                    <a:pt x="3303" y="191"/>
                  </a:cubicBezTo>
                  <a:lnTo>
                    <a:pt x="3447" y="107"/>
                  </a:lnTo>
                  <a:cubicBezTo>
                    <a:pt x="3021" y="54"/>
                    <a:pt x="2572" y="24"/>
                    <a:pt x="2116" y="9"/>
                  </a:cubicBezTo>
                  <a:cubicBezTo>
                    <a:pt x="1850" y="1"/>
                    <a:pt x="1576" y="1"/>
                    <a:pt x="1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9"/>
            <p:cNvSpPr/>
            <p:nvPr/>
          </p:nvSpPr>
          <p:spPr>
            <a:xfrm flipH="1">
              <a:off x="370804" y="4088534"/>
              <a:ext cx="499200" cy="199195"/>
            </a:xfrm>
            <a:custGeom>
              <a:avLst/>
              <a:gdLst/>
              <a:ahLst/>
              <a:cxnLst/>
              <a:rect l="l" t="t" r="r" b="b"/>
              <a:pathLst>
                <a:path w="8240" h="3288" extrusionOk="0">
                  <a:moveTo>
                    <a:pt x="8240" y="1"/>
                  </a:moveTo>
                  <a:lnTo>
                    <a:pt x="8240" y="1"/>
                  </a:lnTo>
                  <a:cubicBezTo>
                    <a:pt x="7137" y="145"/>
                    <a:pt x="6003" y="457"/>
                    <a:pt x="4923" y="845"/>
                  </a:cubicBezTo>
                  <a:cubicBezTo>
                    <a:pt x="4154" y="1119"/>
                    <a:pt x="3409" y="1408"/>
                    <a:pt x="2671" y="1720"/>
                  </a:cubicBezTo>
                  <a:cubicBezTo>
                    <a:pt x="1940" y="2032"/>
                    <a:pt x="1218" y="2390"/>
                    <a:pt x="510" y="2724"/>
                  </a:cubicBezTo>
                  <a:lnTo>
                    <a:pt x="305" y="2816"/>
                  </a:lnTo>
                  <a:cubicBezTo>
                    <a:pt x="198" y="2975"/>
                    <a:pt x="99" y="3128"/>
                    <a:pt x="0" y="3287"/>
                  </a:cubicBezTo>
                  <a:cubicBezTo>
                    <a:pt x="571" y="2899"/>
                    <a:pt x="1172" y="2572"/>
                    <a:pt x="1803" y="2306"/>
                  </a:cubicBezTo>
                  <a:cubicBezTo>
                    <a:pt x="2519" y="2002"/>
                    <a:pt x="3249" y="1735"/>
                    <a:pt x="3987" y="1461"/>
                  </a:cubicBezTo>
                  <a:cubicBezTo>
                    <a:pt x="4877" y="1127"/>
                    <a:pt x="5782" y="807"/>
                    <a:pt x="6703" y="526"/>
                  </a:cubicBezTo>
                  <a:cubicBezTo>
                    <a:pt x="7129" y="389"/>
                    <a:pt x="7555" y="267"/>
                    <a:pt x="7989" y="153"/>
                  </a:cubicBezTo>
                  <a:lnTo>
                    <a:pt x="82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9"/>
            <p:cNvSpPr/>
            <p:nvPr/>
          </p:nvSpPr>
          <p:spPr>
            <a:xfrm flipH="1">
              <a:off x="700313" y="4335108"/>
              <a:ext cx="232394" cy="266018"/>
            </a:xfrm>
            <a:custGeom>
              <a:avLst/>
              <a:gdLst/>
              <a:ahLst/>
              <a:cxnLst/>
              <a:rect l="l" t="t" r="r" b="b"/>
              <a:pathLst>
                <a:path w="3836" h="4391" extrusionOk="0">
                  <a:moveTo>
                    <a:pt x="3835" y="1"/>
                  </a:moveTo>
                  <a:lnTo>
                    <a:pt x="3835" y="1"/>
                  </a:lnTo>
                  <a:cubicBezTo>
                    <a:pt x="3675" y="100"/>
                    <a:pt x="3516" y="199"/>
                    <a:pt x="3363" y="298"/>
                  </a:cubicBezTo>
                  <a:cubicBezTo>
                    <a:pt x="2382" y="906"/>
                    <a:pt x="1477" y="1629"/>
                    <a:pt x="655" y="2443"/>
                  </a:cubicBezTo>
                  <a:cubicBezTo>
                    <a:pt x="419" y="2679"/>
                    <a:pt x="206" y="2922"/>
                    <a:pt x="1" y="3189"/>
                  </a:cubicBezTo>
                  <a:cubicBezTo>
                    <a:pt x="23" y="3592"/>
                    <a:pt x="77" y="3995"/>
                    <a:pt x="168" y="4391"/>
                  </a:cubicBezTo>
                  <a:cubicBezTo>
                    <a:pt x="830" y="2679"/>
                    <a:pt x="2123" y="1340"/>
                    <a:pt x="3592" y="267"/>
                  </a:cubicBezTo>
                  <a:cubicBezTo>
                    <a:pt x="3675" y="176"/>
                    <a:pt x="3751" y="92"/>
                    <a:pt x="3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9"/>
            <p:cNvSpPr/>
            <p:nvPr/>
          </p:nvSpPr>
          <p:spPr>
            <a:xfrm flipH="1">
              <a:off x="148155" y="3952585"/>
              <a:ext cx="83483" cy="10663"/>
            </a:xfrm>
            <a:custGeom>
              <a:avLst/>
              <a:gdLst/>
              <a:ahLst/>
              <a:cxnLst/>
              <a:rect l="l" t="t" r="r" b="b"/>
              <a:pathLst>
                <a:path w="1378" h="176" extrusionOk="0">
                  <a:moveTo>
                    <a:pt x="236" y="0"/>
                  </a:moveTo>
                  <a:lnTo>
                    <a:pt x="0" y="46"/>
                  </a:lnTo>
                  <a:cubicBezTo>
                    <a:pt x="449" y="69"/>
                    <a:pt x="891" y="107"/>
                    <a:pt x="1324" y="175"/>
                  </a:cubicBezTo>
                  <a:lnTo>
                    <a:pt x="1377" y="145"/>
                  </a:lnTo>
                  <a:cubicBezTo>
                    <a:pt x="1005" y="92"/>
                    <a:pt x="624" y="46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9"/>
            <p:cNvSpPr/>
            <p:nvPr/>
          </p:nvSpPr>
          <p:spPr>
            <a:xfrm flipH="1">
              <a:off x="447743" y="4077932"/>
              <a:ext cx="349925" cy="115773"/>
            </a:xfrm>
            <a:custGeom>
              <a:avLst/>
              <a:gdLst/>
              <a:ahLst/>
              <a:cxnLst/>
              <a:rect l="l" t="t" r="r" b="b"/>
              <a:pathLst>
                <a:path w="5776" h="1911" extrusionOk="0">
                  <a:moveTo>
                    <a:pt x="5775" y="1"/>
                  </a:moveTo>
                  <a:lnTo>
                    <a:pt x="5775" y="1"/>
                  </a:lnTo>
                  <a:cubicBezTo>
                    <a:pt x="4094" y="259"/>
                    <a:pt x="2443" y="678"/>
                    <a:pt x="845" y="1256"/>
                  </a:cubicBezTo>
                  <a:lnTo>
                    <a:pt x="564" y="1362"/>
                  </a:lnTo>
                  <a:cubicBezTo>
                    <a:pt x="366" y="1537"/>
                    <a:pt x="183" y="1720"/>
                    <a:pt x="1" y="1910"/>
                  </a:cubicBezTo>
                  <a:cubicBezTo>
                    <a:pt x="465" y="1720"/>
                    <a:pt x="929" y="1537"/>
                    <a:pt x="1401" y="1370"/>
                  </a:cubicBezTo>
                  <a:cubicBezTo>
                    <a:pt x="2260" y="1051"/>
                    <a:pt x="3135" y="761"/>
                    <a:pt x="4025" y="488"/>
                  </a:cubicBezTo>
                  <a:cubicBezTo>
                    <a:pt x="4604" y="313"/>
                    <a:pt x="5189" y="145"/>
                    <a:pt x="5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9"/>
            <p:cNvSpPr/>
            <p:nvPr/>
          </p:nvSpPr>
          <p:spPr>
            <a:xfrm flipH="1">
              <a:off x="541768" y="4194071"/>
              <a:ext cx="389545" cy="275711"/>
            </a:xfrm>
            <a:custGeom>
              <a:avLst/>
              <a:gdLst/>
              <a:ahLst/>
              <a:cxnLst/>
              <a:rect l="l" t="t" r="r" b="b"/>
              <a:pathLst>
                <a:path w="6430" h="4551" extrusionOk="0">
                  <a:moveTo>
                    <a:pt x="6429" y="1"/>
                  </a:moveTo>
                  <a:lnTo>
                    <a:pt x="6429" y="1"/>
                  </a:lnTo>
                  <a:cubicBezTo>
                    <a:pt x="5874" y="199"/>
                    <a:pt x="5326" y="412"/>
                    <a:pt x="4786" y="648"/>
                  </a:cubicBezTo>
                  <a:cubicBezTo>
                    <a:pt x="4154" y="914"/>
                    <a:pt x="3546" y="1226"/>
                    <a:pt x="2952" y="1576"/>
                  </a:cubicBezTo>
                  <a:cubicBezTo>
                    <a:pt x="2359" y="1933"/>
                    <a:pt x="1796" y="2329"/>
                    <a:pt x="1241" y="2717"/>
                  </a:cubicBezTo>
                  <a:cubicBezTo>
                    <a:pt x="891" y="2968"/>
                    <a:pt x="548" y="3211"/>
                    <a:pt x="206" y="3432"/>
                  </a:cubicBezTo>
                  <a:cubicBezTo>
                    <a:pt x="99" y="3797"/>
                    <a:pt x="31" y="4170"/>
                    <a:pt x="0" y="4550"/>
                  </a:cubicBezTo>
                  <a:cubicBezTo>
                    <a:pt x="609" y="3721"/>
                    <a:pt x="1339" y="2983"/>
                    <a:pt x="2176" y="2375"/>
                  </a:cubicBezTo>
                  <a:cubicBezTo>
                    <a:pt x="3447" y="1416"/>
                    <a:pt x="4885" y="670"/>
                    <a:pt x="6368" y="31"/>
                  </a:cubicBezTo>
                  <a:lnTo>
                    <a:pt x="6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9"/>
            <p:cNvSpPr/>
            <p:nvPr/>
          </p:nvSpPr>
          <p:spPr>
            <a:xfrm flipH="1">
              <a:off x="111744" y="3936470"/>
              <a:ext cx="52586" cy="12965"/>
            </a:xfrm>
            <a:custGeom>
              <a:avLst/>
              <a:gdLst/>
              <a:ahLst/>
              <a:cxnLst/>
              <a:rect l="l" t="t" r="r" b="b"/>
              <a:pathLst>
                <a:path w="868" h="214" extrusionOk="0">
                  <a:moveTo>
                    <a:pt x="814" y="0"/>
                  </a:moveTo>
                  <a:cubicBezTo>
                    <a:pt x="540" y="38"/>
                    <a:pt x="266" y="84"/>
                    <a:pt x="0" y="122"/>
                  </a:cubicBezTo>
                  <a:cubicBezTo>
                    <a:pt x="206" y="152"/>
                    <a:pt x="411" y="183"/>
                    <a:pt x="616" y="213"/>
                  </a:cubicBezTo>
                  <a:lnTo>
                    <a:pt x="868" y="76"/>
                  </a:lnTo>
                  <a:cubicBezTo>
                    <a:pt x="860" y="46"/>
                    <a:pt x="837" y="15"/>
                    <a:pt x="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9"/>
            <p:cNvSpPr/>
            <p:nvPr/>
          </p:nvSpPr>
          <p:spPr>
            <a:xfrm flipH="1">
              <a:off x="240366" y="4008080"/>
              <a:ext cx="382154" cy="59310"/>
            </a:xfrm>
            <a:custGeom>
              <a:avLst/>
              <a:gdLst/>
              <a:ahLst/>
              <a:cxnLst/>
              <a:rect l="l" t="t" r="r" b="b"/>
              <a:pathLst>
                <a:path w="6308" h="979" extrusionOk="0">
                  <a:moveTo>
                    <a:pt x="4804" y="0"/>
                  </a:moveTo>
                  <a:cubicBezTo>
                    <a:pt x="4319" y="0"/>
                    <a:pt x="3834" y="25"/>
                    <a:pt x="3348" y="73"/>
                  </a:cubicBezTo>
                  <a:cubicBezTo>
                    <a:pt x="2801" y="127"/>
                    <a:pt x="2238" y="195"/>
                    <a:pt x="1675" y="286"/>
                  </a:cubicBezTo>
                  <a:cubicBezTo>
                    <a:pt x="1104" y="477"/>
                    <a:pt x="549" y="712"/>
                    <a:pt x="1" y="979"/>
                  </a:cubicBezTo>
                  <a:cubicBezTo>
                    <a:pt x="138" y="933"/>
                    <a:pt x="267" y="895"/>
                    <a:pt x="404" y="857"/>
                  </a:cubicBezTo>
                  <a:cubicBezTo>
                    <a:pt x="1271" y="606"/>
                    <a:pt x="2154" y="416"/>
                    <a:pt x="3052" y="286"/>
                  </a:cubicBezTo>
                  <a:cubicBezTo>
                    <a:pt x="3911" y="165"/>
                    <a:pt x="4779" y="104"/>
                    <a:pt x="5654" y="104"/>
                  </a:cubicBezTo>
                  <a:cubicBezTo>
                    <a:pt x="5851" y="104"/>
                    <a:pt x="6057" y="111"/>
                    <a:pt x="6255" y="119"/>
                  </a:cubicBezTo>
                  <a:lnTo>
                    <a:pt x="6308" y="81"/>
                  </a:lnTo>
                  <a:cubicBezTo>
                    <a:pt x="5808" y="27"/>
                    <a:pt x="5306" y="0"/>
                    <a:pt x="4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9"/>
            <p:cNvSpPr/>
            <p:nvPr/>
          </p:nvSpPr>
          <p:spPr>
            <a:xfrm flipH="1">
              <a:off x="825718" y="4508437"/>
              <a:ext cx="80696" cy="181687"/>
            </a:xfrm>
            <a:custGeom>
              <a:avLst/>
              <a:gdLst/>
              <a:ahLst/>
              <a:cxnLst/>
              <a:rect l="l" t="t" r="r" b="b"/>
              <a:pathLst>
                <a:path w="1332" h="2999" extrusionOk="0">
                  <a:moveTo>
                    <a:pt x="1332" y="1"/>
                  </a:moveTo>
                  <a:cubicBezTo>
                    <a:pt x="784" y="700"/>
                    <a:pt x="350" y="1476"/>
                    <a:pt x="46" y="2306"/>
                  </a:cubicBezTo>
                  <a:lnTo>
                    <a:pt x="0" y="2420"/>
                  </a:lnTo>
                  <a:cubicBezTo>
                    <a:pt x="54" y="2549"/>
                    <a:pt x="107" y="2686"/>
                    <a:pt x="168" y="2815"/>
                  </a:cubicBezTo>
                  <a:lnTo>
                    <a:pt x="244" y="2998"/>
                  </a:lnTo>
                  <a:cubicBezTo>
                    <a:pt x="267" y="2823"/>
                    <a:pt x="289" y="2640"/>
                    <a:pt x="320" y="2465"/>
                  </a:cubicBezTo>
                  <a:cubicBezTo>
                    <a:pt x="419" y="1933"/>
                    <a:pt x="578" y="1423"/>
                    <a:pt x="807" y="929"/>
                  </a:cubicBezTo>
                  <a:cubicBezTo>
                    <a:pt x="959" y="609"/>
                    <a:pt x="1134" y="297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9"/>
            <p:cNvSpPr/>
            <p:nvPr/>
          </p:nvSpPr>
          <p:spPr>
            <a:xfrm flipH="1">
              <a:off x="791124" y="4763311"/>
              <a:ext cx="30958" cy="91358"/>
            </a:xfrm>
            <a:custGeom>
              <a:avLst/>
              <a:gdLst/>
              <a:ahLst/>
              <a:cxnLst/>
              <a:rect l="l" t="t" r="r" b="b"/>
              <a:pathLst>
                <a:path w="511" h="1508" extrusionOk="0">
                  <a:moveTo>
                    <a:pt x="1" y="1"/>
                  </a:moveTo>
                  <a:cubicBezTo>
                    <a:pt x="1" y="290"/>
                    <a:pt x="16" y="579"/>
                    <a:pt x="39" y="868"/>
                  </a:cubicBezTo>
                  <a:cubicBezTo>
                    <a:pt x="191" y="1081"/>
                    <a:pt x="343" y="1294"/>
                    <a:pt x="510" y="1507"/>
                  </a:cubicBezTo>
                  <a:cubicBezTo>
                    <a:pt x="503" y="1393"/>
                    <a:pt x="503" y="1279"/>
                    <a:pt x="503" y="1165"/>
                  </a:cubicBezTo>
                  <a:cubicBezTo>
                    <a:pt x="297" y="792"/>
                    <a:pt x="130" y="40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9"/>
            <p:cNvSpPr/>
            <p:nvPr/>
          </p:nvSpPr>
          <p:spPr>
            <a:xfrm flipH="1">
              <a:off x="837713" y="4693701"/>
              <a:ext cx="10663" cy="87178"/>
            </a:xfrm>
            <a:custGeom>
              <a:avLst/>
              <a:gdLst/>
              <a:ahLst/>
              <a:cxnLst/>
              <a:rect l="l" t="t" r="r" b="b"/>
              <a:pathLst>
                <a:path w="176" h="1439" extrusionOk="0">
                  <a:moveTo>
                    <a:pt x="161" y="1"/>
                  </a:moveTo>
                  <a:cubicBezTo>
                    <a:pt x="85" y="298"/>
                    <a:pt x="39" y="610"/>
                    <a:pt x="16" y="921"/>
                  </a:cubicBezTo>
                  <a:cubicBezTo>
                    <a:pt x="1" y="1043"/>
                    <a:pt x="1" y="1157"/>
                    <a:pt x="1" y="1279"/>
                  </a:cubicBezTo>
                  <a:cubicBezTo>
                    <a:pt x="31" y="1332"/>
                    <a:pt x="62" y="1386"/>
                    <a:pt x="92" y="1439"/>
                  </a:cubicBezTo>
                  <a:cubicBezTo>
                    <a:pt x="85" y="975"/>
                    <a:pt x="107" y="518"/>
                    <a:pt x="176" y="69"/>
                  </a:cubicBezTo>
                  <a:cubicBezTo>
                    <a:pt x="168" y="47"/>
                    <a:pt x="161" y="24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9"/>
            <p:cNvSpPr/>
            <p:nvPr/>
          </p:nvSpPr>
          <p:spPr>
            <a:xfrm flipH="1">
              <a:off x="830807" y="4556359"/>
              <a:ext cx="42892" cy="181202"/>
            </a:xfrm>
            <a:custGeom>
              <a:avLst/>
              <a:gdLst/>
              <a:ahLst/>
              <a:cxnLst/>
              <a:rect l="l" t="t" r="r" b="b"/>
              <a:pathLst>
                <a:path w="708" h="2991" extrusionOk="0">
                  <a:moveTo>
                    <a:pt x="708" y="1"/>
                  </a:moveTo>
                  <a:cubicBezTo>
                    <a:pt x="685" y="46"/>
                    <a:pt x="655" y="100"/>
                    <a:pt x="632" y="145"/>
                  </a:cubicBezTo>
                  <a:cubicBezTo>
                    <a:pt x="229" y="982"/>
                    <a:pt x="16" y="1888"/>
                    <a:pt x="0" y="2808"/>
                  </a:cubicBezTo>
                  <a:cubicBezTo>
                    <a:pt x="38" y="2869"/>
                    <a:pt x="69" y="2930"/>
                    <a:pt x="99" y="2991"/>
                  </a:cubicBezTo>
                  <a:cubicBezTo>
                    <a:pt x="160" y="2405"/>
                    <a:pt x="305" y="1842"/>
                    <a:pt x="525" y="1302"/>
                  </a:cubicBezTo>
                  <a:cubicBezTo>
                    <a:pt x="533" y="1112"/>
                    <a:pt x="541" y="929"/>
                    <a:pt x="563" y="754"/>
                  </a:cubicBezTo>
                  <a:cubicBezTo>
                    <a:pt x="594" y="495"/>
                    <a:pt x="647" y="244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9"/>
            <p:cNvSpPr/>
            <p:nvPr/>
          </p:nvSpPr>
          <p:spPr>
            <a:xfrm flipH="1">
              <a:off x="715577" y="4874421"/>
              <a:ext cx="51677" cy="65974"/>
            </a:xfrm>
            <a:custGeom>
              <a:avLst/>
              <a:gdLst/>
              <a:ahLst/>
              <a:cxnLst/>
              <a:rect l="l" t="t" r="r" b="b"/>
              <a:pathLst>
                <a:path w="853" h="1089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46"/>
                    <a:pt x="16" y="92"/>
                    <a:pt x="24" y="137"/>
                  </a:cubicBezTo>
                  <a:cubicBezTo>
                    <a:pt x="24" y="160"/>
                    <a:pt x="31" y="183"/>
                    <a:pt x="39" y="206"/>
                  </a:cubicBezTo>
                  <a:cubicBezTo>
                    <a:pt x="290" y="502"/>
                    <a:pt x="564" y="799"/>
                    <a:pt x="853" y="1088"/>
                  </a:cubicBezTo>
                  <a:cubicBezTo>
                    <a:pt x="541" y="746"/>
                    <a:pt x="260" y="381"/>
                    <a:pt x="1" y="0"/>
                  </a:cubicBezTo>
                  <a:close/>
                </a:path>
              </a:pathLst>
            </a:custGeom>
            <a:solidFill>
              <a:srgbClr val="758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9"/>
            <p:cNvSpPr/>
            <p:nvPr/>
          </p:nvSpPr>
          <p:spPr>
            <a:xfrm flipH="1">
              <a:off x="764408" y="4413927"/>
              <a:ext cx="63672" cy="65974"/>
            </a:xfrm>
            <a:custGeom>
              <a:avLst/>
              <a:gdLst/>
              <a:ahLst/>
              <a:cxnLst/>
              <a:rect l="l" t="t" r="r" b="b"/>
              <a:pathLst>
                <a:path w="1051" h="1089" extrusionOk="0">
                  <a:moveTo>
                    <a:pt x="1051" y="1"/>
                  </a:moveTo>
                  <a:cubicBezTo>
                    <a:pt x="670" y="336"/>
                    <a:pt x="320" y="701"/>
                    <a:pt x="1" y="1089"/>
                  </a:cubicBezTo>
                  <a:cubicBezTo>
                    <a:pt x="130" y="952"/>
                    <a:pt x="252" y="815"/>
                    <a:pt x="381" y="686"/>
                  </a:cubicBezTo>
                  <a:cubicBezTo>
                    <a:pt x="564" y="495"/>
                    <a:pt x="754" y="320"/>
                    <a:pt x="944" y="153"/>
                  </a:cubicBezTo>
                  <a:cubicBezTo>
                    <a:pt x="982" y="92"/>
                    <a:pt x="1013" y="47"/>
                    <a:pt x="1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9"/>
            <p:cNvSpPr/>
            <p:nvPr/>
          </p:nvSpPr>
          <p:spPr>
            <a:xfrm flipH="1">
              <a:off x="429812" y="4124036"/>
              <a:ext cx="480298" cy="248933"/>
            </a:xfrm>
            <a:custGeom>
              <a:avLst/>
              <a:gdLst/>
              <a:ahLst/>
              <a:cxnLst/>
              <a:rect l="l" t="t" r="r" b="b"/>
              <a:pathLst>
                <a:path w="7928" h="4109" extrusionOk="0">
                  <a:moveTo>
                    <a:pt x="7928" y="0"/>
                  </a:moveTo>
                  <a:lnTo>
                    <a:pt x="7928" y="0"/>
                  </a:lnTo>
                  <a:cubicBezTo>
                    <a:pt x="6992" y="290"/>
                    <a:pt x="6064" y="609"/>
                    <a:pt x="5159" y="951"/>
                  </a:cubicBezTo>
                  <a:cubicBezTo>
                    <a:pt x="4398" y="1241"/>
                    <a:pt x="3645" y="1530"/>
                    <a:pt x="2914" y="1842"/>
                  </a:cubicBezTo>
                  <a:cubicBezTo>
                    <a:pt x="2199" y="2123"/>
                    <a:pt x="1514" y="2481"/>
                    <a:pt x="883" y="2914"/>
                  </a:cubicBezTo>
                  <a:cubicBezTo>
                    <a:pt x="678" y="3059"/>
                    <a:pt x="480" y="3219"/>
                    <a:pt x="297" y="3386"/>
                  </a:cubicBezTo>
                  <a:cubicBezTo>
                    <a:pt x="183" y="3622"/>
                    <a:pt x="84" y="3858"/>
                    <a:pt x="0" y="4109"/>
                  </a:cubicBezTo>
                  <a:cubicBezTo>
                    <a:pt x="769" y="3614"/>
                    <a:pt x="1545" y="3028"/>
                    <a:pt x="2344" y="2549"/>
                  </a:cubicBezTo>
                  <a:cubicBezTo>
                    <a:pt x="3569" y="1826"/>
                    <a:pt x="4892" y="1286"/>
                    <a:pt x="6239" y="837"/>
                  </a:cubicBezTo>
                  <a:cubicBezTo>
                    <a:pt x="6505" y="754"/>
                    <a:pt x="6772" y="670"/>
                    <a:pt x="7038" y="571"/>
                  </a:cubicBezTo>
                  <a:cubicBezTo>
                    <a:pt x="7335" y="381"/>
                    <a:pt x="7631" y="191"/>
                    <a:pt x="7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9"/>
            <p:cNvSpPr/>
            <p:nvPr/>
          </p:nvSpPr>
          <p:spPr>
            <a:xfrm flipH="1">
              <a:off x="577754" y="4226361"/>
              <a:ext cx="324965" cy="237423"/>
            </a:xfrm>
            <a:custGeom>
              <a:avLst/>
              <a:gdLst/>
              <a:ahLst/>
              <a:cxnLst/>
              <a:rect l="l" t="t" r="r" b="b"/>
              <a:pathLst>
                <a:path w="5364" h="3919" extrusionOk="0">
                  <a:moveTo>
                    <a:pt x="5364" y="0"/>
                  </a:moveTo>
                  <a:lnTo>
                    <a:pt x="5364" y="0"/>
                  </a:lnTo>
                  <a:cubicBezTo>
                    <a:pt x="4953" y="191"/>
                    <a:pt x="4557" y="396"/>
                    <a:pt x="4162" y="609"/>
                  </a:cubicBezTo>
                  <a:cubicBezTo>
                    <a:pt x="2747" y="1370"/>
                    <a:pt x="1408" y="2283"/>
                    <a:pt x="358" y="3477"/>
                  </a:cubicBezTo>
                  <a:cubicBezTo>
                    <a:pt x="236" y="3622"/>
                    <a:pt x="114" y="3766"/>
                    <a:pt x="0" y="3919"/>
                  </a:cubicBezTo>
                  <a:cubicBezTo>
                    <a:pt x="350" y="3584"/>
                    <a:pt x="715" y="3264"/>
                    <a:pt x="1103" y="2968"/>
                  </a:cubicBezTo>
                  <a:cubicBezTo>
                    <a:pt x="2016" y="2245"/>
                    <a:pt x="3005" y="1621"/>
                    <a:pt x="4048" y="1104"/>
                  </a:cubicBezTo>
                  <a:cubicBezTo>
                    <a:pt x="4466" y="716"/>
                    <a:pt x="4900" y="358"/>
                    <a:pt x="5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19"/>
          <p:cNvGrpSpPr/>
          <p:nvPr/>
        </p:nvGrpSpPr>
        <p:grpSpPr>
          <a:xfrm rot="4273357" flipH="1">
            <a:off x="-924966" y="-51673"/>
            <a:ext cx="1698594" cy="1621819"/>
            <a:chOff x="418224" y="3824252"/>
            <a:chExt cx="1698551" cy="1621779"/>
          </a:xfrm>
        </p:grpSpPr>
        <p:sp>
          <p:nvSpPr>
            <p:cNvPr id="4604" name="Google Shape;4604;p19"/>
            <p:cNvSpPr/>
            <p:nvPr/>
          </p:nvSpPr>
          <p:spPr>
            <a:xfrm rot="-3242227">
              <a:off x="921524" y="3911624"/>
              <a:ext cx="702934" cy="1574953"/>
            </a:xfrm>
            <a:custGeom>
              <a:avLst/>
              <a:gdLst/>
              <a:ahLst/>
              <a:cxnLst/>
              <a:rect l="l" t="t" r="r" b="b"/>
              <a:pathLst>
                <a:path w="11603" h="25997" extrusionOk="0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9"/>
            <p:cNvSpPr/>
            <p:nvPr/>
          </p:nvSpPr>
          <p:spPr>
            <a:xfrm rot="-3242227">
              <a:off x="601974" y="4096162"/>
              <a:ext cx="542997" cy="554871"/>
            </a:xfrm>
            <a:custGeom>
              <a:avLst/>
              <a:gdLst/>
              <a:ahLst/>
              <a:cxnLst/>
              <a:rect l="l" t="t" r="r" b="b"/>
              <a:pathLst>
                <a:path w="8963" h="9159" extrusionOk="0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9"/>
            <p:cNvSpPr/>
            <p:nvPr/>
          </p:nvSpPr>
          <p:spPr>
            <a:xfrm rot="-3242227">
              <a:off x="556637" y="4307627"/>
              <a:ext cx="97355" cy="42953"/>
            </a:xfrm>
            <a:custGeom>
              <a:avLst/>
              <a:gdLst/>
              <a:ahLst/>
              <a:cxnLst/>
              <a:rect l="l" t="t" r="r" b="b"/>
              <a:pathLst>
                <a:path w="1607" h="709" extrusionOk="0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9"/>
            <p:cNvSpPr/>
            <p:nvPr/>
          </p:nvSpPr>
          <p:spPr>
            <a:xfrm rot="-3242227">
              <a:off x="723263" y="4317150"/>
              <a:ext cx="143822" cy="12965"/>
            </a:xfrm>
            <a:custGeom>
              <a:avLst/>
              <a:gdLst/>
              <a:ahLst/>
              <a:cxnLst/>
              <a:rect l="l" t="t" r="r" b="b"/>
              <a:pathLst>
                <a:path w="2374" h="214" extrusionOk="0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9"/>
            <p:cNvSpPr/>
            <p:nvPr/>
          </p:nvSpPr>
          <p:spPr>
            <a:xfrm rot="-3242227">
              <a:off x="659737" y="4310526"/>
              <a:ext cx="107897" cy="13873"/>
            </a:xfrm>
            <a:custGeom>
              <a:avLst/>
              <a:gdLst/>
              <a:ahLst/>
              <a:cxnLst/>
              <a:rect l="l" t="t" r="r" b="b"/>
              <a:pathLst>
                <a:path w="1781" h="229" extrusionOk="0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9"/>
            <p:cNvSpPr/>
            <p:nvPr/>
          </p:nvSpPr>
          <p:spPr>
            <a:xfrm rot="-3242227">
              <a:off x="602066" y="4311034"/>
              <a:ext cx="77969" cy="20780"/>
            </a:xfrm>
            <a:custGeom>
              <a:avLst/>
              <a:gdLst/>
              <a:ahLst/>
              <a:cxnLst/>
              <a:rect l="l" t="t" r="r" b="b"/>
              <a:pathLst>
                <a:path w="1287" h="343" extrusionOk="0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9"/>
            <p:cNvSpPr/>
            <p:nvPr/>
          </p:nvSpPr>
          <p:spPr>
            <a:xfrm rot="-3242227">
              <a:off x="622718" y="4296149"/>
              <a:ext cx="109290" cy="38348"/>
            </a:xfrm>
            <a:custGeom>
              <a:avLst/>
              <a:gdLst/>
              <a:ahLst/>
              <a:cxnLst/>
              <a:rect l="l" t="t" r="r" b="b"/>
              <a:pathLst>
                <a:path w="1804" h="633" extrusionOk="0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9"/>
            <p:cNvSpPr/>
            <p:nvPr/>
          </p:nvSpPr>
          <p:spPr>
            <a:xfrm rot="-3242227">
              <a:off x="1184544" y="4287400"/>
              <a:ext cx="21749" cy="2174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9"/>
            <p:cNvSpPr/>
            <p:nvPr/>
          </p:nvSpPr>
          <p:spPr>
            <a:xfrm rot="-3242227">
              <a:off x="1009439" y="4284565"/>
              <a:ext cx="114803" cy="20780"/>
            </a:xfrm>
            <a:custGeom>
              <a:avLst/>
              <a:gdLst/>
              <a:ahLst/>
              <a:cxnLst/>
              <a:rect l="l" t="t" r="r" b="b"/>
              <a:pathLst>
                <a:path w="1895" h="343" extrusionOk="0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9"/>
            <p:cNvSpPr/>
            <p:nvPr/>
          </p:nvSpPr>
          <p:spPr>
            <a:xfrm rot="-3242227">
              <a:off x="1024122" y="4253037"/>
              <a:ext cx="14297" cy="1454"/>
            </a:xfrm>
            <a:custGeom>
              <a:avLst/>
              <a:gdLst/>
              <a:ahLst/>
              <a:cxnLst/>
              <a:rect l="l" t="t" r="r" b="b"/>
              <a:pathLst>
                <a:path w="236" h="24" extrusionOk="0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9"/>
            <p:cNvSpPr/>
            <p:nvPr/>
          </p:nvSpPr>
          <p:spPr>
            <a:xfrm rot="-3242227">
              <a:off x="924123" y="4302703"/>
              <a:ext cx="180292" cy="23264"/>
            </a:xfrm>
            <a:custGeom>
              <a:avLst/>
              <a:gdLst/>
              <a:ahLst/>
              <a:cxnLst/>
              <a:rect l="l" t="t" r="r" b="b"/>
              <a:pathLst>
                <a:path w="2976" h="384" extrusionOk="0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9"/>
            <p:cNvSpPr/>
            <p:nvPr/>
          </p:nvSpPr>
          <p:spPr>
            <a:xfrm rot="-3242227">
              <a:off x="685267" y="4295467"/>
              <a:ext cx="143882" cy="43377"/>
            </a:xfrm>
            <a:custGeom>
              <a:avLst/>
              <a:gdLst/>
              <a:ahLst/>
              <a:cxnLst/>
              <a:rect l="l" t="t" r="r" b="b"/>
              <a:pathLst>
                <a:path w="2375" h="716" extrusionOk="0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9"/>
            <p:cNvSpPr/>
            <p:nvPr/>
          </p:nvSpPr>
          <p:spPr>
            <a:xfrm rot="-3242227">
              <a:off x="1095085" y="4274901"/>
              <a:ext cx="59007" cy="23082"/>
            </a:xfrm>
            <a:custGeom>
              <a:avLst/>
              <a:gdLst/>
              <a:ahLst/>
              <a:cxnLst/>
              <a:rect l="l" t="t" r="r" b="b"/>
              <a:pathLst>
                <a:path w="974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9"/>
            <p:cNvSpPr/>
            <p:nvPr/>
          </p:nvSpPr>
          <p:spPr>
            <a:xfrm rot="-3242227">
              <a:off x="1138351" y="4278335"/>
              <a:ext cx="39197" cy="23082"/>
            </a:xfrm>
            <a:custGeom>
              <a:avLst/>
              <a:gdLst/>
              <a:ahLst/>
              <a:cxnLst/>
              <a:rect l="l" t="t" r="r" b="b"/>
              <a:pathLst>
                <a:path w="647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9"/>
            <p:cNvSpPr/>
            <p:nvPr/>
          </p:nvSpPr>
          <p:spPr>
            <a:xfrm rot="-3242227">
              <a:off x="1232474" y="4294448"/>
              <a:ext cx="13873" cy="35562"/>
            </a:xfrm>
            <a:custGeom>
              <a:avLst/>
              <a:gdLst/>
              <a:ahLst/>
              <a:cxnLst/>
              <a:rect l="l" t="t" r="r" b="b"/>
              <a:pathLst>
                <a:path w="229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9"/>
            <p:cNvSpPr/>
            <p:nvPr/>
          </p:nvSpPr>
          <p:spPr>
            <a:xfrm rot="-3242227">
              <a:off x="791555" y="4313807"/>
              <a:ext cx="190894" cy="32169"/>
            </a:xfrm>
            <a:custGeom>
              <a:avLst/>
              <a:gdLst/>
              <a:ahLst/>
              <a:cxnLst/>
              <a:rect l="l" t="t" r="r" b="b"/>
              <a:pathLst>
                <a:path w="3151" h="531" extrusionOk="0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9"/>
            <p:cNvSpPr/>
            <p:nvPr/>
          </p:nvSpPr>
          <p:spPr>
            <a:xfrm rot="-3242227">
              <a:off x="847317" y="4317510"/>
              <a:ext cx="202405" cy="22415"/>
            </a:xfrm>
            <a:custGeom>
              <a:avLst/>
              <a:gdLst/>
              <a:ahLst/>
              <a:cxnLst/>
              <a:rect l="l" t="t" r="r" b="b"/>
              <a:pathLst>
                <a:path w="3341" h="370" extrusionOk="0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9"/>
            <p:cNvSpPr/>
            <p:nvPr/>
          </p:nvSpPr>
          <p:spPr>
            <a:xfrm rot="-3242227">
              <a:off x="745732" y="4309769"/>
              <a:ext cx="169630" cy="32351"/>
            </a:xfrm>
            <a:custGeom>
              <a:avLst/>
              <a:gdLst/>
              <a:ahLst/>
              <a:cxnLst/>
              <a:rect l="l" t="t" r="r" b="b"/>
              <a:pathLst>
                <a:path w="2800" h="534" extrusionOk="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9"/>
            <p:cNvSpPr/>
            <p:nvPr/>
          </p:nvSpPr>
          <p:spPr>
            <a:xfrm rot="-3242227">
              <a:off x="931221" y="4271526"/>
              <a:ext cx="52101" cy="5149"/>
            </a:xfrm>
            <a:custGeom>
              <a:avLst/>
              <a:gdLst/>
              <a:ahLst/>
              <a:cxnLst/>
              <a:rect l="l" t="t" r="r" b="b"/>
              <a:pathLst>
                <a:path w="860" h="85" extrusionOk="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9"/>
            <p:cNvSpPr/>
            <p:nvPr/>
          </p:nvSpPr>
          <p:spPr>
            <a:xfrm rot="-3242227">
              <a:off x="606301" y="3935402"/>
              <a:ext cx="691423" cy="817313"/>
            </a:xfrm>
            <a:custGeom>
              <a:avLst/>
              <a:gdLst/>
              <a:ahLst/>
              <a:cxnLst/>
              <a:rect l="l" t="t" r="r" b="b"/>
              <a:pathLst>
                <a:path w="11413" h="13491" extrusionOk="0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9"/>
            <p:cNvSpPr/>
            <p:nvPr/>
          </p:nvSpPr>
          <p:spPr>
            <a:xfrm rot="-3242227">
              <a:off x="551951" y="4200577"/>
              <a:ext cx="42468" cy="83482"/>
            </a:xfrm>
            <a:custGeom>
              <a:avLst/>
              <a:gdLst/>
              <a:ahLst/>
              <a:cxnLst/>
              <a:rect l="l" t="t" r="r" b="b"/>
              <a:pathLst>
                <a:path w="701" h="1378" extrusionOk="0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9"/>
            <p:cNvSpPr/>
            <p:nvPr/>
          </p:nvSpPr>
          <p:spPr>
            <a:xfrm rot="-3242227">
              <a:off x="590866" y="4162687"/>
              <a:ext cx="14358" cy="42044"/>
            </a:xfrm>
            <a:custGeom>
              <a:avLst/>
              <a:gdLst/>
              <a:ahLst/>
              <a:cxnLst/>
              <a:rect l="l" t="t" r="r" b="b"/>
              <a:pathLst>
                <a:path w="237" h="69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9"/>
            <p:cNvSpPr/>
            <p:nvPr/>
          </p:nvSpPr>
          <p:spPr>
            <a:xfrm rot="-3242227">
              <a:off x="827250" y="4046771"/>
              <a:ext cx="64581" cy="253112"/>
            </a:xfrm>
            <a:custGeom>
              <a:avLst/>
              <a:gdLst/>
              <a:ahLst/>
              <a:cxnLst/>
              <a:rect l="l" t="t" r="r" b="b"/>
              <a:pathLst>
                <a:path w="1066" h="4178" extrusionOk="0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9"/>
            <p:cNvSpPr/>
            <p:nvPr/>
          </p:nvSpPr>
          <p:spPr>
            <a:xfrm rot="-3242227">
              <a:off x="661367" y="4110092"/>
              <a:ext cx="25384" cy="71911"/>
            </a:xfrm>
            <a:custGeom>
              <a:avLst/>
              <a:gdLst/>
              <a:ahLst/>
              <a:cxnLst/>
              <a:rect l="l" t="t" r="r" b="b"/>
              <a:pathLst>
                <a:path w="419" h="1187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9"/>
            <p:cNvSpPr/>
            <p:nvPr/>
          </p:nvSpPr>
          <p:spPr>
            <a:xfrm rot="-3242227">
              <a:off x="962677" y="4049477"/>
              <a:ext cx="76152" cy="211674"/>
            </a:xfrm>
            <a:custGeom>
              <a:avLst/>
              <a:gdLst/>
              <a:ahLst/>
              <a:cxnLst/>
              <a:rect l="l" t="t" r="r" b="b"/>
              <a:pathLst>
                <a:path w="1257" h="3494" extrusionOk="0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9"/>
            <p:cNvSpPr/>
            <p:nvPr/>
          </p:nvSpPr>
          <p:spPr>
            <a:xfrm rot="-3242227">
              <a:off x="497879" y="4287394"/>
              <a:ext cx="65974" cy="64156"/>
            </a:xfrm>
            <a:custGeom>
              <a:avLst/>
              <a:gdLst/>
              <a:ahLst/>
              <a:cxnLst/>
              <a:rect l="l" t="t" r="r" b="b"/>
              <a:pathLst>
                <a:path w="1089" h="1059" extrusionOk="0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9"/>
            <p:cNvSpPr/>
            <p:nvPr/>
          </p:nvSpPr>
          <p:spPr>
            <a:xfrm rot="-3242227">
              <a:off x="937317" y="4048474"/>
              <a:ext cx="62339" cy="224941"/>
            </a:xfrm>
            <a:custGeom>
              <a:avLst/>
              <a:gdLst/>
              <a:ahLst/>
              <a:cxnLst/>
              <a:rect l="l" t="t" r="r" b="b"/>
              <a:pathLst>
                <a:path w="1029" h="3713" extrusionOk="0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9"/>
            <p:cNvSpPr/>
            <p:nvPr/>
          </p:nvSpPr>
          <p:spPr>
            <a:xfrm rot="-3242227">
              <a:off x="684867" y="4091859"/>
              <a:ext cx="46588" cy="234210"/>
            </a:xfrm>
            <a:custGeom>
              <a:avLst/>
              <a:gdLst/>
              <a:ahLst/>
              <a:cxnLst/>
              <a:rect l="l" t="t" r="r" b="b"/>
              <a:pathLst>
                <a:path w="769" h="3866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9"/>
            <p:cNvSpPr/>
            <p:nvPr/>
          </p:nvSpPr>
          <p:spPr>
            <a:xfrm rot="-3242227">
              <a:off x="759387" y="4074446"/>
              <a:ext cx="19871" cy="239299"/>
            </a:xfrm>
            <a:custGeom>
              <a:avLst/>
              <a:gdLst/>
              <a:ahLst/>
              <a:cxnLst/>
              <a:rect l="l" t="t" r="r" b="b"/>
              <a:pathLst>
                <a:path w="328" h="3950" extrusionOk="0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9"/>
            <p:cNvSpPr/>
            <p:nvPr/>
          </p:nvSpPr>
          <p:spPr>
            <a:xfrm rot="-3242227">
              <a:off x="1356911" y="4255499"/>
              <a:ext cx="73365" cy="94084"/>
            </a:xfrm>
            <a:custGeom>
              <a:avLst/>
              <a:gdLst/>
              <a:ahLst/>
              <a:cxnLst/>
              <a:rect l="l" t="t" r="r" b="b"/>
              <a:pathLst>
                <a:path w="1211" h="1553" extrusionOk="0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9"/>
            <p:cNvSpPr/>
            <p:nvPr/>
          </p:nvSpPr>
          <p:spPr>
            <a:xfrm rot="-3242227">
              <a:off x="619127" y="4135482"/>
              <a:ext cx="66398" cy="206585"/>
            </a:xfrm>
            <a:custGeom>
              <a:avLst/>
              <a:gdLst/>
              <a:ahLst/>
              <a:cxnLst/>
              <a:rect l="l" t="t" r="r" b="b"/>
              <a:pathLst>
                <a:path w="1096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9"/>
            <p:cNvSpPr/>
            <p:nvPr/>
          </p:nvSpPr>
          <p:spPr>
            <a:xfrm rot="-3242227">
              <a:off x="560462" y="4191938"/>
              <a:ext cx="77969" cy="153091"/>
            </a:xfrm>
            <a:custGeom>
              <a:avLst/>
              <a:gdLst/>
              <a:ahLst/>
              <a:cxnLst/>
              <a:rect l="l" t="t" r="r" b="b"/>
              <a:pathLst>
                <a:path w="1287" h="2527" extrusionOk="0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9"/>
            <p:cNvSpPr/>
            <p:nvPr/>
          </p:nvSpPr>
          <p:spPr>
            <a:xfrm rot="-3242227">
              <a:off x="520764" y="4244320"/>
              <a:ext cx="64156" cy="99112"/>
            </a:xfrm>
            <a:custGeom>
              <a:avLst/>
              <a:gdLst/>
              <a:ahLst/>
              <a:cxnLst/>
              <a:rect l="l" t="t" r="r" b="b"/>
              <a:pathLst>
                <a:path w="1059" h="1636" extrusionOk="0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9"/>
            <p:cNvSpPr/>
            <p:nvPr/>
          </p:nvSpPr>
          <p:spPr>
            <a:xfrm rot="-3242227">
              <a:off x="1162576" y="4099108"/>
              <a:ext cx="118014" cy="225002"/>
            </a:xfrm>
            <a:custGeom>
              <a:avLst/>
              <a:gdLst/>
              <a:ahLst/>
              <a:cxnLst/>
              <a:rect l="l" t="t" r="r" b="b"/>
              <a:pathLst>
                <a:path w="1948" h="3714" extrusionOk="0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9"/>
            <p:cNvSpPr/>
            <p:nvPr/>
          </p:nvSpPr>
          <p:spPr>
            <a:xfrm rot="-3242227">
              <a:off x="1121588" y="4130352"/>
              <a:ext cx="75182" cy="180716"/>
            </a:xfrm>
            <a:custGeom>
              <a:avLst/>
              <a:gdLst/>
              <a:ahLst/>
              <a:cxnLst/>
              <a:rect l="l" t="t" r="r" b="b"/>
              <a:pathLst>
                <a:path w="1241" h="2983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9"/>
            <p:cNvSpPr/>
            <p:nvPr/>
          </p:nvSpPr>
          <p:spPr>
            <a:xfrm rot="-3242227">
              <a:off x="896756" y="4061293"/>
              <a:ext cx="21749" cy="116681"/>
            </a:xfrm>
            <a:custGeom>
              <a:avLst/>
              <a:gdLst/>
              <a:ahLst/>
              <a:cxnLst/>
              <a:rect l="l" t="t" r="r" b="b"/>
              <a:pathLst>
                <a:path w="359" h="1926" extrusionOk="0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19"/>
            <p:cNvSpPr/>
            <p:nvPr/>
          </p:nvSpPr>
          <p:spPr>
            <a:xfrm rot="-3242227">
              <a:off x="783270" y="4043045"/>
              <a:ext cx="50768" cy="257232"/>
            </a:xfrm>
            <a:custGeom>
              <a:avLst/>
              <a:gdLst/>
              <a:ahLst/>
              <a:cxnLst/>
              <a:rect l="l" t="t" r="r" b="b"/>
              <a:pathLst>
                <a:path w="838" h="4246" extrusionOk="0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9"/>
            <p:cNvSpPr/>
            <p:nvPr/>
          </p:nvSpPr>
          <p:spPr>
            <a:xfrm rot="-3242227">
              <a:off x="1398180" y="4292207"/>
              <a:ext cx="51677" cy="72153"/>
            </a:xfrm>
            <a:custGeom>
              <a:avLst/>
              <a:gdLst/>
              <a:ahLst/>
              <a:cxnLst/>
              <a:rect l="l" t="t" r="r" b="b"/>
              <a:pathLst>
                <a:path w="853" h="1191" extrusionOk="0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9"/>
            <p:cNvSpPr/>
            <p:nvPr/>
          </p:nvSpPr>
          <p:spPr>
            <a:xfrm rot="-3242227">
              <a:off x="1044959" y="4053283"/>
              <a:ext cx="98264" cy="222215"/>
            </a:xfrm>
            <a:custGeom>
              <a:avLst/>
              <a:gdLst/>
              <a:ahLst/>
              <a:cxnLst/>
              <a:rect l="l" t="t" r="r" b="b"/>
              <a:pathLst>
                <a:path w="1622" h="3668" extrusionOk="0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9"/>
            <p:cNvSpPr/>
            <p:nvPr/>
          </p:nvSpPr>
          <p:spPr>
            <a:xfrm rot="-3242227">
              <a:off x="1307273" y="4212317"/>
              <a:ext cx="98688" cy="134129"/>
            </a:xfrm>
            <a:custGeom>
              <a:avLst/>
              <a:gdLst/>
              <a:ahLst/>
              <a:cxnLst/>
              <a:rect l="l" t="t" r="r" b="b"/>
              <a:pathLst>
                <a:path w="1629" h="2214" extrusionOk="0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9"/>
            <p:cNvSpPr/>
            <p:nvPr/>
          </p:nvSpPr>
          <p:spPr>
            <a:xfrm rot="-3242227">
              <a:off x="1114510" y="4050111"/>
              <a:ext cx="123103" cy="273407"/>
            </a:xfrm>
            <a:custGeom>
              <a:avLst/>
              <a:gdLst/>
              <a:ahLst/>
              <a:cxnLst/>
              <a:rect l="l" t="t" r="r" b="b"/>
              <a:pathLst>
                <a:path w="2032" h="4513" extrusionOk="0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9"/>
            <p:cNvSpPr/>
            <p:nvPr/>
          </p:nvSpPr>
          <p:spPr>
            <a:xfrm rot="-3242227">
              <a:off x="1006425" y="4051349"/>
              <a:ext cx="92267" cy="236997"/>
            </a:xfrm>
            <a:custGeom>
              <a:avLst/>
              <a:gdLst/>
              <a:ahLst/>
              <a:cxnLst/>
              <a:rect l="l" t="t" r="r" b="b"/>
              <a:pathLst>
                <a:path w="1523" h="3912" extrusionOk="0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9"/>
            <p:cNvSpPr/>
            <p:nvPr/>
          </p:nvSpPr>
          <p:spPr>
            <a:xfrm rot="-3242227">
              <a:off x="886274" y="4041904"/>
              <a:ext cx="57674" cy="251719"/>
            </a:xfrm>
            <a:custGeom>
              <a:avLst/>
              <a:gdLst/>
              <a:ahLst/>
              <a:cxnLst/>
              <a:rect l="l" t="t" r="r" b="b"/>
              <a:pathLst>
                <a:path w="952" h="4155" extrusionOk="0">
                  <a:moveTo>
                    <a:pt x="700" y="1"/>
                  </a:moveTo>
                  <a:cubicBezTo>
                    <a:pt x="563" y="708"/>
                    <a:pt x="487" y="1423"/>
                    <a:pt x="312" y="2123"/>
                  </a:cubicBezTo>
                  <a:cubicBezTo>
                    <a:pt x="297" y="2161"/>
                    <a:pt x="289" y="2207"/>
                    <a:pt x="274" y="2245"/>
                  </a:cubicBezTo>
                  <a:cubicBezTo>
                    <a:pt x="213" y="2785"/>
                    <a:pt x="122" y="3318"/>
                    <a:pt x="0" y="3843"/>
                  </a:cubicBezTo>
                  <a:cubicBezTo>
                    <a:pt x="92" y="3942"/>
                    <a:pt x="183" y="4048"/>
                    <a:pt x="282" y="4155"/>
                  </a:cubicBezTo>
                  <a:lnTo>
                    <a:pt x="328" y="3926"/>
                  </a:lnTo>
                  <a:cubicBezTo>
                    <a:pt x="571" y="2717"/>
                    <a:pt x="830" y="1507"/>
                    <a:pt x="951" y="275"/>
                  </a:cubicBezTo>
                  <a:cubicBezTo>
                    <a:pt x="868" y="183"/>
                    <a:pt x="784" y="84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9"/>
            <p:cNvSpPr/>
            <p:nvPr/>
          </p:nvSpPr>
          <p:spPr>
            <a:xfrm rot="-3242227">
              <a:off x="1219572" y="4148670"/>
              <a:ext cx="127768" cy="179808"/>
            </a:xfrm>
            <a:custGeom>
              <a:avLst/>
              <a:gdLst/>
              <a:ahLst/>
              <a:cxnLst/>
              <a:rect l="l" t="t" r="r" b="b"/>
              <a:pathLst>
                <a:path w="2109" h="2968" extrusionOk="0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9"/>
            <p:cNvSpPr/>
            <p:nvPr/>
          </p:nvSpPr>
          <p:spPr>
            <a:xfrm rot="-3242227">
              <a:off x="1256588" y="4171056"/>
              <a:ext cx="114379" cy="163693"/>
            </a:xfrm>
            <a:custGeom>
              <a:avLst/>
              <a:gdLst/>
              <a:ahLst/>
              <a:cxnLst/>
              <a:rect l="l" t="t" r="r" b="b"/>
              <a:pathLst>
                <a:path w="1888" h="2702" extrusionOk="0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9"/>
            <p:cNvSpPr/>
            <p:nvPr/>
          </p:nvSpPr>
          <p:spPr>
            <a:xfrm rot="-3242227">
              <a:off x="1185256" y="4094719"/>
              <a:ext cx="67367" cy="121709"/>
            </a:xfrm>
            <a:custGeom>
              <a:avLst/>
              <a:gdLst/>
              <a:ahLst/>
              <a:cxnLst/>
              <a:rect l="l" t="t" r="r" b="b"/>
              <a:pathLst>
                <a:path w="1112" h="2009" extrusionOk="0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9"/>
            <p:cNvSpPr/>
            <p:nvPr/>
          </p:nvSpPr>
          <p:spPr>
            <a:xfrm rot="-3242227">
              <a:off x="1362159" y="4301387"/>
              <a:ext cx="43437" cy="103777"/>
            </a:xfrm>
            <a:custGeom>
              <a:avLst/>
              <a:gdLst/>
              <a:ahLst/>
              <a:cxnLst/>
              <a:rect l="l" t="t" r="r" b="b"/>
              <a:pathLst>
                <a:path w="717" h="1713" extrusionOk="0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9"/>
            <p:cNvSpPr/>
            <p:nvPr/>
          </p:nvSpPr>
          <p:spPr>
            <a:xfrm rot="-3242227">
              <a:off x="1471829" y="3922426"/>
              <a:ext cx="217550" cy="1141488"/>
            </a:xfrm>
            <a:custGeom>
              <a:avLst/>
              <a:gdLst/>
              <a:ahLst/>
              <a:cxnLst/>
              <a:rect l="l" t="t" r="r" b="b"/>
              <a:pathLst>
                <a:path w="3591" h="18842" extrusionOk="0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2" name="Google Shape;4652;p19"/>
          <p:cNvGrpSpPr/>
          <p:nvPr/>
        </p:nvGrpSpPr>
        <p:grpSpPr>
          <a:xfrm rot="-8878912" flipH="1">
            <a:off x="608980" y="-515925"/>
            <a:ext cx="934821" cy="1326607"/>
            <a:chOff x="111744" y="3876977"/>
            <a:chExt cx="934800" cy="1326576"/>
          </a:xfrm>
        </p:grpSpPr>
        <p:sp>
          <p:nvSpPr>
            <p:cNvPr id="4653" name="Google Shape;4653;p19"/>
            <p:cNvSpPr/>
            <p:nvPr/>
          </p:nvSpPr>
          <p:spPr>
            <a:xfrm flipH="1">
              <a:off x="450040" y="4022620"/>
              <a:ext cx="61" cy="6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9"/>
            <p:cNvSpPr/>
            <p:nvPr/>
          </p:nvSpPr>
          <p:spPr>
            <a:xfrm flipH="1">
              <a:off x="483724" y="4218546"/>
              <a:ext cx="61" cy="12965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1" y="213"/>
                  </a:moveTo>
                  <a:lnTo>
                    <a:pt x="1" y="0"/>
                  </a:lnTo>
                  <a:cubicBezTo>
                    <a:pt x="1" y="69"/>
                    <a:pt x="1" y="145"/>
                    <a:pt x="1" y="213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9"/>
            <p:cNvSpPr/>
            <p:nvPr/>
          </p:nvSpPr>
          <p:spPr>
            <a:xfrm flipH="1">
              <a:off x="151861" y="3951010"/>
              <a:ext cx="894682" cy="1252543"/>
            </a:xfrm>
            <a:custGeom>
              <a:avLst/>
              <a:gdLst/>
              <a:ahLst/>
              <a:cxnLst/>
              <a:rect l="l" t="t" r="r" b="b"/>
              <a:pathLst>
                <a:path w="14768" h="20675" extrusionOk="0">
                  <a:moveTo>
                    <a:pt x="12531" y="1343"/>
                  </a:moveTo>
                  <a:cubicBezTo>
                    <a:pt x="12295" y="1388"/>
                    <a:pt x="12059" y="1434"/>
                    <a:pt x="11816" y="1472"/>
                  </a:cubicBezTo>
                  <a:cubicBezTo>
                    <a:pt x="12059" y="1426"/>
                    <a:pt x="12295" y="1388"/>
                    <a:pt x="12531" y="1343"/>
                  </a:cubicBezTo>
                  <a:close/>
                  <a:moveTo>
                    <a:pt x="3158" y="5527"/>
                  </a:moveTo>
                  <a:cubicBezTo>
                    <a:pt x="3066" y="5633"/>
                    <a:pt x="2983" y="5732"/>
                    <a:pt x="2899" y="5839"/>
                  </a:cubicBezTo>
                  <a:cubicBezTo>
                    <a:pt x="2983" y="5732"/>
                    <a:pt x="3066" y="5626"/>
                    <a:pt x="3158" y="5527"/>
                  </a:cubicBezTo>
                  <a:close/>
                  <a:moveTo>
                    <a:pt x="10841" y="1"/>
                  </a:moveTo>
                  <a:cubicBezTo>
                    <a:pt x="10585" y="1"/>
                    <a:pt x="10321" y="12"/>
                    <a:pt x="10051" y="34"/>
                  </a:cubicBezTo>
                  <a:lnTo>
                    <a:pt x="10058" y="34"/>
                  </a:lnTo>
                  <a:cubicBezTo>
                    <a:pt x="9952" y="42"/>
                    <a:pt x="9845" y="49"/>
                    <a:pt x="9731" y="57"/>
                  </a:cubicBezTo>
                  <a:lnTo>
                    <a:pt x="9723" y="57"/>
                  </a:lnTo>
                  <a:cubicBezTo>
                    <a:pt x="9503" y="80"/>
                    <a:pt x="9275" y="110"/>
                    <a:pt x="9046" y="156"/>
                  </a:cubicBezTo>
                  <a:lnTo>
                    <a:pt x="9062" y="148"/>
                  </a:lnTo>
                  <a:lnTo>
                    <a:pt x="9062" y="148"/>
                  </a:lnTo>
                  <a:cubicBezTo>
                    <a:pt x="8841" y="178"/>
                    <a:pt x="8613" y="224"/>
                    <a:pt x="8392" y="277"/>
                  </a:cubicBezTo>
                  <a:lnTo>
                    <a:pt x="8377" y="285"/>
                  </a:lnTo>
                  <a:cubicBezTo>
                    <a:pt x="6779" y="643"/>
                    <a:pt x="5121" y="1335"/>
                    <a:pt x="3774" y="2385"/>
                  </a:cubicBezTo>
                  <a:cubicBezTo>
                    <a:pt x="2785" y="3115"/>
                    <a:pt x="1948" y="4028"/>
                    <a:pt x="1301" y="5078"/>
                  </a:cubicBezTo>
                  <a:lnTo>
                    <a:pt x="1301" y="5093"/>
                  </a:lnTo>
                  <a:cubicBezTo>
                    <a:pt x="1248" y="5177"/>
                    <a:pt x="1203" y="5261"/>
                    <a:pt x="1149" y="5344"/>
                  </a:cubicBezTo>
                  <a:lnTo>
                    <a:pt x="1126" y="5390"/>
                  </a:lnTo>
                  <a:cubicBezTo>
                    <a:pt x="1126" y="5390"/>
                    <a:pt x="1126" y="5398"/>
                    <a:pt x="1126" y="5398"/>
                  </a:cubicBezTo>
                  <a:cubicBezTo>
                    <a:pt x="738" y="6097"/>
                    <a:pt x="449" y="6851"/>
                    <a:pt x="267" y="7627"/>
                  </a:cubicBezTo>
                  <a:cubicBezTo>
                    <a:pt x="259" y="7672"/>
                    <a:pt x="252" y="7718"/>
                    <a:pt x="244" y="7764"/>
                  </a:cubicBezTo>
                  <a:cubicBezTo>
                    <a:pt x="0" y="8905"/>
                    <a:pt x="0" y="10092"/>
                    <a:pt x="244" y="11233"/>
                  </a:cubicBezTo>
                  <a:cubicBezTo>
                    <a:pt x="510" y="12503"/>
                    <a:pt x="1012" y="13721"/>
                    <a:pt x="1720" y="14809"/>
                  </a:cubicBezTo>
                  <a:cubicBezTo>
                    <a:pt x="1743" y="14847"/>
                    <a:pt x="1766" y="14877"/>
                    <a:pt x="1788" y="14915"/>
                  </a:cubicBezTo>
                  <a:cubicBezTo>
                    <a:pt x="1811" y="14946"/>
                    <a:pt x="1834" y="14984"/>
                    <a:pt x="1857" y="15022"/>
                  </a:cubicBezTo>
                  <a:cubicBezTo>
                    <a:pt x="1910" y="15090"/>
                    <a:pt x="1956" y="15166"/>
                    <a:pt x="2009" y="15235"/>
                  </a:cubicBezTo>
                  <a:cubicBezTo>
                    <a:pt x="2024" y="15257"/>
                    <a:pt x="2032" y="15273"/>
                    <a:pt x="2047" y="15296"/>
                  </a:cubicBezTo>
                  <a:cubicBezTo>
                    <a:pt x="2062" y="15311"/>
                    <a:pt x="2070" y="15334"/>
                    <a:pt x="2085" y="15349"/>
                  </a:cubicBezTo>
                  <a:cubicBezTo>
                    <a:pt x="2306" y="15653"/>
                    <a:pt x="2542" y="15950"/>
                    <a:pt x="2793" y="16239"/>
                  </a:cubicBezTo>
                  <a:cubicBezTo>
                    <a:pt x="2914" y="16383"/>
                    <a:pt x="3036" y="16520"/>
                    <a:pt x="3173" y="16657"/>
                  </a:cubicBezTo>
                  <a:lnTo>
                    <a:pt x="3181" y="16657"/>
                  </a:lnTo>
                  <a:cubicBezTo>
                    <a:pt x="3386" y="16886"/>
                    <a:pt x="3614" y="17106"/>
                    <a:pt x="3842" y="17327"/>
                  </a:cubicBezTo>
                  <a:lnTo>
                    <a:pt x="3911" y="17388"/>
                  </a:lnTo>
                  <a:lnTo>
                    <a:pt x="3987" y="17456"/>
                  </a:lnTo>
                  <a:cubicBezTo>
                    <a:pt x="4017" y="17479"/>
                    <a:pt x="4048" y="17509"/>
                    <a:pt x="4071" y="17532"/>
                  </a:cubicBezTo>
                  <a:lnTo>
                    <a:pt x="4078" y="17532"/>
                  </a:lnTo>
                  <a:cubicBezTo>
                    <a:pt x="5433" y="18750"/>
                    <a:pt x="7122" y="19815"/>
                    <a:pt x="9122" y="20674"/>
                  </a:cubicBezTo>
                  <a:cubicBezTo>
                    <a:pt x="8734" y="20477"/>
                    <a:pt x="8362" y="20264"/>
                    <a:pt x="8004" y="20043"/>
                  </a:cubicBezTo>
                  <a:cubicBezTo>
                    <a:pt x="7905" y="19990"/>
                    <a:pt x="7814" y="19936"/>
                    <a:pt x="7715" y="19883"/>
                  </a:cubicBezTo>
                  <a:lnTo>
                    <a:pt x="7685" y="19860"/>
                  </a:lnTo>
                  <a:cubicBezTo>
                    <a:pt x="7601" y="19807"/>
                    <a:pt x="7517" y="19754"/>
                    <a:pt x="7433" y="19701"/>
                  </a:cubicBezTo>
                  <a:cubicBezTo>
                    <a:pt x="7213" y="19571"/>
                    <a:pt x="7007" y="19427"/>
                    <a:pt x="6802" y="19290"/>
                  </a:cubicBezTo>
                  <a:cubicBezTo>
                    <a:pt x="6703" y="19214"/>
                    <a:pt x="6597" y="19145"/>
                    <a:pt x="6498" y="19069"/>
                  </a:cubicBezTo>
                  <a:cubicBezTo>
                    <a:pt x="6216" y="18856"/>
                    <a:pt x="5950" y="18643"/>
                    <a:pt x="5699" y="18422"/>
                  </a:cubicBezTo>
                  <a:cubicBezTo>
                    <a:pt x="5531" y="18270"/>
                    <a:pt x="5364" y="18126"/>
                    <a:pt x="5212" y="17966"/>
                  </a:cubicBezTo>
                  <a:cubicBezTo>
                    <a:pt x="5067" y="17829"/>
                    <a:pt x="4930" y="17684"/>
                    <a:pt x="4801" y="17547"/>
                  </a:cubicBezTo>
                  <a:cubicBezTo>
                    <a:pt x="4497" y="17205"/>
                    <a:pt x="4215" y="16840"/>
                    <a:pt x="3957" y="16460"/>
                  </a:cubicBezTo>
                  <a:lnTo>
                    <a:pt x="3957" y="16467"/>
                  </a:lnTo>
                  <a:cubicBezTo>
                    <a:pt x="3804" y="16247"/>
                    <a:pt x="3668" y="16018"/>
                    <a:pt x="3553" y="15798"/>
                  </a:cubicBezTo>
                  <a:lnTo>
                    <a:pt x="3553" y="15790"/>
                  </a:lnTo>
                  <a:cubicBezTo>
                    <a:pt x="3348" y="15417"/>
                    <a:pt x="3181" y="15029"/>
                    <a:pt x="3044" y="14626"/>
                  </a:cubicBezTo>
                  <a:cubicBezTo>
                    <a:pt x="2930" y="14276"/>
                    <a:pt x="2838" y="13918"/>
                    <a:pt x="2785" y="13553"/>
                  </a:cubicBezTo>
                  <a:cubicBezTo>
                    <a:pt x="2785" y="13546"/>
                    <a:pt x="2785" y="13546"/>
                    <a:pt x="2785" y="13546"/>
                  </a:cubicBezTo>
                  <a:lnTo>
                    <a:pt x="2777" y="13470"/>
                  </a:lnTo>
                  <a:lnTo>
                    <a:pt x="2777" y="13477"/>
                  </a:lnTo>
                  <a:cubicBezTo>
                    <a:pt x="2732" y="13158"/>
                    <a:pt x="2709" y="12831"/>
                    <a:pt x="2717" y="12511"/>
                  </a:cubicBezTo>
                  <a:lnTo>
                    <a:pt x="2717" y="12503"/>
                  </a:lnTo>
                  <a:cubicBezTo>
                    <a:pt x="2724" y="12321"/>
                    <a:pt x="2739" y="12138"/>
                    <a:pt x="2762" y="11956"/>
                  </a:cubicBezTo>
                  <a:cubicBezTo>
                    <a:pt x="2914" y="10898"/>
                    <a:pt x="3302" y="9894"/>
                    <a:pt x="3903" y="9011"/>
                  </a:cubicBezTo>
                  <a:cubicBezTo>
                    <a:pt x="3934" y="8958"/>
                    <a:pt x="3964" y="8905"/>
                    <a:pt x="4002" y="8859"/>
                  </a:cubicBezTo>
                  <a:cubicBezTo>
                    <a:pt x="4246" y="8494"/>
                    <a:pt x="4520" y="8152"/>
                    <a:pt x="4809" y="7824"/>
                  </a:cubicBezTo>
                  <a:cubicBezTo>
                    <a:pt x="4892" y="7741"/>
                    <a:pt x="4968" y="7649"/>
                    <a:pt x="5052" y="7566"/>
                  </a:cubicBezTo>
                  <a:cubicBezTo>
                    <a:pt x="5752" y="6835"/>
                    <a:pt x="6521" y="6166"/>
                    <a:pt x="7335" y="5565"/>
                  </a:cubicBezTo>
                  <a:cubicBezTo>
                    <a:pt x="7753" y="5245"/>
                    <a:pt x="8187" y="4949"/>
                    <a:pt x="8628" y="4660"/>
                  </a:cubicBezTo>
                  <a:cubicBezTo>
                    <a:pt x="8871" y="4492"/>
                    <a:pt x="9115" y="4332"/>
                    <a:pt x="9366" y="4180"/>
                  </a:cubicBezTo>
                  <a:cubicBezTo>
                    <a:pt x="10142" y="3686"/>
                    <a:pt x="10948" y="3214"/>
                    <a:pt x="11770" y="2742"/>
                  </a:cubicBezTo>
                  <a:lnTo>
                    <a:pt x="11991" y="2613"/>
                  </a:lnTo>
                  <a:lnTo>
                    <a:pt x="12592" y="2278"/>
                  </a:lnTo>
                  <a:lnTo>
                    <a:pt x="12645" y="2248"/>
                  </a:lnTo>
                  <a:lnTo>
                    <a:pt x="12995" y="2050"/>
                  </a:lnTo>
                  <a:lnTo>
                    <a:pt x="13246" y="1905"/>
                  </a:lnTo>
                  <a:lnTo>
                    <a:pt x="13619" y="1700"/>
                  </a:lnTo>
                  <a:lnTo>
                    <a:pt x="13763" y="1616"/>
                  </a:lnTo>
                  <a:lnTo>
                    <a:pt x="14517" y="1198"/>
                  </a:lnTo>
                  <a:lnTo>
                    <a:pt x="14768" y="1053"/>
                  </a:lnTo>
                  <a:cubicBezTo>
                    <a:pt x="14752" y="1023"/>
                    <a:pt x="14730" y="993"/>
                    <a:pt x="14699" y="977"/>
                  </a:cubicBezTo>
                  <a:cubicBezTo>
                    <a:pt x="14631" y="924"/>
                    <a:pt x="14547" y="901"/>
                    <a:pt x="14456" y="894"/>
                  </a:cubicBezTo>
                  <a:cubicBezTo>
                    <a:pt x="14387" y="886"/>
                    <a:pt x="14326" y="878"/>
                    <a:pt x="14265" y="863"/>
                  </a:cubicBezTo>
                  <a:lnTo>
                    <a:pt x="14258" y="863"/>
                  </a:lnTo>
                  <a:cubicBezTo>
                    <a:pt x="14197" y="856"/>
                    <a:pt x="14144" y="840"/>
                    <a:pt x="14091" y="825"/>
                  </a:cubicBezTo>
                  <a:lnTo>
                    <a:pt x="14060" y="818"/>
                  </a:lnTo>
                  <a:cubicBezTo>
                    <a:pt x="14014" y="802"/>
                    <a:pt x="13976" y="795"/>
                    <a:pt x="13938" y="779"/>
                  </a:cubicBezTo>
                  <a:cubicBezTo>
                    <a:pt x="13916" y="772"/>
                    <a:pt x="13900" y="764"/>
                    <a:pt x="13885" y="757"/>
                  </a:cubicBezTo>
                  <a:cubicBezTo>
                    <a:pt x="13855" y="741"/>
                    <a:pt x="13817" y="734"/>
                    <a:pt x="13794" y="719"/>
                  </a:cubicBezTo>
                  <a:cubicBezTo>
                    <a:pt x="13695" y="681"/>
                    <a:pt x="13604" y="635"/>
                    <a:pt x="13512" y="589"/>
                  </a:cubicBezTo>
                  <a:lnTo>
                    <a:pt x="13497" y="582"/>
                  </a:lnTo>
                  <a:cubicBezTo>
                    <a:pt x="13421" y="544"/>
                    <a:pt x="13345" y="506"/>
                    <a:pt x="13269" y="468"/>
                  </a:cubicBezTo>
                  <a:cubicBezTo>
                    <a:pt x="12666" y="160"/>
                    <a:pt x="11815" y="1"/>
                    <a:pt x="10841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9"/>
            <p:cNvSpPr/>
            <p:nvPr/>
          </p:nvSpPr>
          <p:spPr>
            <a:xfrm flipH="1">
              <a:off x="114966" y="3877159"/>
              <a:ext cx="917764" cy="1253088"/>
            </a:xfrm>
            <a:custGeom>
              <a:avLst/>
              <a:gdLst/>
              <a:ahLst/>
              <a:cxnLst/>
              <a:rect l="l" t="t" r="r" b="b"/>
              <a:pathLst>
                <a:path w="15149" h="20684" extrusionOk="0">
                  <a:moveTo>
                    <a:pt x="11259" y="0"/>
                  </a:moveTo>
                  <a:cubicBezTo>
                    <a:pt x="9076" y="0"/>
                    <a:pt x="6273" y="781"/>
                    <a:pt x="4216" y="2386"/>
                  </a:cubicBezTo>
                  <a:cubicBezTo>
                    <a:pt x="1203" y="4631"/>
                    <a:pt x="1" y="8077"/>
                    <a:pt x="685" y="11227"/>
                  </a:cubicBezTo>
                  <a:cubicBezTo>
                    <a:pt x="1416" y="14932"/>
                    <a:pt x="4474" y="18500"/>
                    <a:pt x="9549" y="20684"/>
                  </a:cubicBezTo>
                  <a:cubicBezTo>
                    <a:pt x="9161" y="20478"/>
                    <a:pt x="8788" y="20265"/>
                    <a:pt x="8438" y="20052"/>
                  </a:cubicBezTo>
                  <a:cubicBezTo>
                    <a:pt x="7244" y="19390"/>
                    <a:pt x="6163" y="18546"/>
                    <a:pt x="5235" y="17549"/>
                  </a:cubicBezTo>
                  <a:cubicBezTo>
                    <a:pt x="3987" y="16301"/>
                    <a:pt x="2975" y="14841"/>
                    <a:pt x="2253" y="13235"/>
                  </a:cubicBezTo>
                  <a:cubicBezTo>
                    <a:pt x="891" y="10124"/>
                    <a:pt x="1887" y="6944"/>
                    <a:pt x="4512" y="4616"/>
                  </a:cubicBezTo>
                  <a:cubicBezTo>
                    <a:pt x="7510" y="2128"/>
                    <a:pt x="11261" y="1626"/>
                    <a:pt x="15148" y="979"/>
                  </a:cubicBezTo>
                  <a:cubicBezTo>
                    <a:pt x="15072" y="926"/>
                    <a:pt x="14988" y="903"/>
                    <a:pt x="14905" y="895"/>
                  </a:cubicBezTo>
                  <a:cubicBezTo>
                    <a:pt x="14387" y="842"/>
                    <a:pt x="14068" y="637"/>
                    <a:pt x="13703" y="469"/>
                  </a:cubicBezTo>
                  <a:cubicBezTo>
                    <a:pt x="13096" y="158"/>
                    <a:pt x="12240" y="0"/>
                    <a:pt x="1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9"/>
            <p:cNvSpPr/>
            <p:nvPr/>
          </p:nvSpPr>
          <p:spPr>
            <a:xfrm flipH="1">
              <a:off x="917441" y="4339289"/>
              <a:ext cx="83907" cy="281648"/>
            </a:xfrm>
            <a:custGeom>
              <a:avLst/>
              <a:gdLst/>
              <a:ahLst/>
              <a:cxnLst/>
              <a:rect l="l" t="t" r="r" b="b"/>
              <a:pathLst>
                <a:path w="1385" h="4649" extrusionOk="0">
                  <a:moveTo>
                    <a:pt x="190" y="0"/>
                  </a:moveTo>
                  <a:cubicBezTo>
                    <a:pt x="91" y="442"/>
                    <a:pt x="23" y="891"/>
                    <a:pt x="0" y="1347"/>
                  </a:cubicBezTo>
                  <a:cubicBezTo>
                    <a:pt x="213" y="2298"/>
                    <a:pt x="540" y="3219"/>
                    <a:pt x="989" y="4093"/>
                  </a:cubicBezTo>
                  <a:cubicBezTo>
                    <a:pt x="997" y="4109"/>
                    <a:pt x="1012" y="4132"/>
                    <a:pt x="1020" y="4147"/>
                  </a:cubicBezTo>
                  <a:cubicBezTo>
                    <a:pt x="1134" y="4322"/>
                    <a:pt x="1255" y="4489"/>
                    <a:pt x="1385" y="4649"/>
                  </a:cubicBezTo>
                  <a:cubicBezTo>
                    <a:pt x="1347" y="4497"/>
                    <a:pt x="1309" y="4345"/>
                    <a:pt x="1271" y="4192"/>
                  </a:cubicBezTo>
                  <a:cubicBezTo>
                    <a:pt x="1065" y="3934"/>
                    <a:pt x="905" y="3645"/>
                    <a:pt x="799" y="3333"/>
                  </a:cubicBezTo>
                  <a:cubicBezTo>
                    <a:pt x="639" y="2891"/>
                    <a:pt x="533" y="2435"/>
                    <a:pt x="479" y="1963"/>
                  </a:cubicBezTo>
                  <a:cubicBezTo>
                    <a:pt x="472" y="1887"/>
                    <a:pt x="464" y="1803"/>
                    <a:pt x="457" y="1727"/>
                  </a:cubicBezTo>
                  <a:cubicBezTo>
                    <a:pt x="297" y="1164"/>
                    <a:pt x="213" y="586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9"/>
            <p:cNvSpPr/>
            <p:nvPr/>
          </p:nvSpPr>
          <p:spPr>
            <a:xfrm flipH="1">
              <a:off x="827536" y="4063635"/>
              <a:ext cx="131464" cy="428258"/>
            </a:xfrm>
            <a:custGeom>
              <a:avLst/>
              <a:gdLst/>
              <a:ahLst/>
              <a:cxnLst/>
              <a:rect l="l" t="t" r="r" b="b"/>
              <a:pathLst>
                <a:path w="2170" h="7069" extrusionOk="0">
                  <a:moveTo>
                    <a:pt x="2169" y="1"/>
                  </a:moveTo>
                  <a:lnTo>
                    <a:pt x="2169" y="1"/>
                  </a:lnTo>
                  <a:cubicBezTo>
                    <a:pt x="1446" y="670"/>
                    <a:pt x="830" y="1446"/>
                    <a:pt x="343" y="2314"/>
                  </a:cubicBezTo>
                  <a:cubicBezTo>
                    <a:pt x="123" y="3166"/>
                    <a:pt x="9" y="4041"/>
                    <a:pt x="1" y="4923"/>
                  </a:cubicBezTo>
                  <a:cubicBezTo>
                    <a:pt x="1" y="5357"/>
                    <a:pt x="9" y="5783"/>
                    <a:pt x="47" y="6209"/>
                  </a:cubicBezTo>
                  <a:cubicBezTo>
                    <a:pt x="123" y="6498"/>
                    <a:pt x="214" y="6780"/>
                    <a:pt x="321" y="7069"/>
                  </a:cubicBezTo>
                  <a:cubicBezTo>
                    <a:pt x="275" y="6764"/>
                    <a:pt x="244" y="6452"/>
                    <a:pt x="229" y="6148"/>
                  </a:cubicBezTo>
                  <a:cubicBezTo>
                    <a:pt x="161" y="5098"/>
                    <a:pt x="275" y="4048"/>
                    <a:pt x="579" y="3044"/>
                  </a:cubicBezTo>
                  <a:cubicBezTo>
                    <a:pt x="922" y="1994"/>
                    <a:pt x="1431" y="1005"/>
                    <a:pt x="2086" y="115"/>
                  </a:cubicBezTo>
                  <a:cubicBezTo>
                    <a:pt x="2116" y="77"/>
                    <a:pt x="2139" y="39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9"/>
            <p:cNvSpPr/>
            <p:nvPr/>
          </p:nvSpPr>
          <p:spPr>
            <a:xfrm flipH="1">
              <a:off x="699404" y="3970579"/>
              <a:ext cx="231425" cy="468303"/>
            </a:xfrm>
            <a:custGeom>
              <a:avLst/>
              <a:gdLst/>
              <a:ahLst/>
              <a:cxnLst/>
              <a:rect l="l" t="t" r="r" b="b"/>
              <a:pathLst>
                <a:path w="3820" h="7730" extrusionOk="0">
                  <a:moveTo>
                    <a:pt x="3819" y="0"/>
                  </a:moveTo>
                  <a:cubicBezTo>
                    <a:pt x="3446" y="205"/>
                    <a:pt x="3089" y="434"/>
                    <a:pt x="2747" y="685"/>
                  </a:cubicBezTo>
                  <a:cubicBezTo>
                    <a:pt x="2488" y="959"/>
                    <a:pt x="2252" y="1248"/>
                    <a:pt x="2031" y="1537"/>
                  </a:cubicBezTo>
                  <a:cubicBezTo>
                    <a:pt x="1362" y="2404"/>
                    <a:pt x="837" y="3370"/>
                    <a:pt x="472" y="4405"/>
                  </a:cubicBezTo>
                  <a:cubicBezTo>
                    <a:pt x="145" y="5379"/>
                    <a:pt x="0" y="6406"/>
                    <a:pt x="46" y="7441"/>
                  </a:cubicBezTo>
                  <a:cubicBezTo>
                    <a:pt x="53" y="7532"/>
                    <a:pt x="53" y="7631"/>
                    <a:pt x="61" y="7730"/>
                  </a:cubicBezTo>
                  <a:cubicBezTo>
                    <a:pt x="167" y="7113"/>
                    <a:pt x="358" y="6528"/>
                    <a:pt x="616" y="5965"/>
                  </a:cubicBezTo>
                  <a:cubicBezTo>
                    <a:pt x="700" y="4953"/>
                    <a:pt x="1088" y="3926"/>
                    <a:pt x="1621" y="2975"/>
                  </a:cubicBezTo>
                  <a:cubicBezTo>
                    <a:pt x="2069" y="2168"/>
                    <a:pt x="2602" y="1415"/>
                    <a:pt x="3195" y="723"/>
                  </a:cubicBezTo>
                  <a:cubicBezTo>
                    <a:pt x="3401" y="479"/>
                    <a:pt x="3606" y="236"/>
                    <a:pt x="3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9"/>
            <p:cNvSpPr/>
            <p:nvPr/>
          </p:nvSpPr>
          <p:spPr>
            <a:xfrm flipH="1">
              <a:off x="785613" y="4698366"/>
              <a:ext cx="158120" cy="163209"/>
            </a:xfrm>
            <a:custGeom>
              <a:avLst/>
              <a:gdLst/>
              <a:ahLst/>
              <a:cxnLst/>
              <a:rect l="l" t="t" r="r" b="b"/>
              <a:pathLst>
                <a:path w="2610" h="2694" extrusionOk="0">
                  <a:moveTo>
                    <a:pt x="0" y="0"/>
                  </a:moveTo>
                  <a:cubicBezTo>
                    <a:pt x="297" y="624"/>
                    <a:pt x="647" y="1225"/>
                    <a:pt x="1058" y="1788"/>
                  </a:cubicBezTo>
                  <a:cubicBezTo>
                    <a:pt x="1141" y="1856"/>
                    <a:pt x="1225" y="1910"/>
                    <a:pt x="1316" y="1970"/>
                  </a:cubicBezTo>
                  <a:cubicBezTo>
                    <a:pt x="1727" y="2252"/>
                    <a:pt x="2153" y="2495"/>
                    <a:pt x="2610" y="2693"/>
                  </a:cubicBezTo>
                  <a:cubicBezTo>
                    <a:pt x="2488" y="2541"/>
                    <a:pt x="2374" y="2389"/>
                    <a:pt x="2260" y="2229"/>
                  </a:cubicBezTo>
                  <a:cubicBezTo>
                    <a:pt x="1879" y="1925"/>
                    <a:pt x="1506" y="1628"/>
                    <a:pt x="1172" y="1309"/>
                  </a:cubicBezTo>
                  <a:cubicBezTo>
                    <a:pt x="746" y="905"/>
                    <a:pt x="358" y="46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9"/>
            <p:cNvSpPr/>
            <p:nvPr/>
          </p:nvSpPr>
          <p:spPr>
            <a:xfrm flipH="1">
              <a:off x="457436" y="3885762"/>
              <a:ext cx="345260" cy="312545"/>
            </a:xfrm>
            <a:custGeom>
              <a:avLst/>
              <a:gdLst/>
              <a:ahLst/>
              <a:cxnLst/>
              <a:rect l="l" t="t" r="r" b="b"/>
              <a:pathLst>
                <a:path w="5699" h="5159" extrusionOk="0">
                  <a:moveTo>
                    <a:pt x="5698" y="0"/>
                  </a:moveTo>
                  <a:lnTo>
                    <a:pt x="5698" y="0"/>
                  </a:lnTo>
                  <a:cubicBezTo>
                    <a:pt x="5478" y="38"/>
                    <a:pt x="5257" y="84"/>
                    <a:pt x="5029" y="137"/>
                  </a:cubicBezTo>
                  <a:cubicBezTo>
                    <a:pt x="4207" y="609"/>
                    <a:pt x="3424" y="1164"/>
                    <a:pt x="2709" y="1788"/>
                  </a:cubicBezTo>
                  <a:cubicBezTo>
                    <a:pt x="1628" y="2716"/>
                    <a:pt x="677" y="3728"/>
                    <a:pt x="145" y="4831"/>
                  </a:cubicBezTo>
                  <a:cubicBezTo>
                    <a:pt x="99" y="4938"/>
                    <a:pt x="46" y="5052"/>
                    <a:pt x="0" y="5158"/>
                  </a:cubicBezTo>
                  <a:cubicBezTo>
                    <a:pt x="122" y="5037"/>
                    <a:pt x="244" y="4907"/>
                    <a:pt x="365" y="4786"/>
                  </a:cubicBezTo>
                  <a:cubicBezTo>
                    <a:pt x="419" y="4694"/>
                    <a:pt x="472" y="4595"/>
                    <a:pt x="525" y="4504"/>
                  </a:cubicBezTo>
                  <a:cubicBezTo>
                    <a:pt x="989" y="3690"/>
                    <a:pt x="1575" y="2952"/>
                    <a:pt x="2267" y="2321"/>
                  </a:cubicBezTo>
                  <a:cubicBezTo>
                    <a:pt x="2952" y="1704"/>
                    <a:pt x="3698" y="1149"/>
                    <a:pt x="4481" y="677"/>
                  </a:cubicBezTo>
                  <a:cubicBezTo>
                    <a:pt x="4869" y="441"/>
                    <a:pt x="5272" y="213"/>
                    <a:pt x="5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19"/>
            <p:cNvSpPr/>
            <p:nvPr/>
          </p:nvSpPr>
          <p:spPr>
            <a:xfrm flipH="1">
              <a:off x="845043" y="4214851"/>
              <a:ext cx="22658" cy="69185"/>
            </a:xfrm>
            <a:custGeom>
              <a:avLst/>
              <a:gdLst/>
              <a:ahLst/>
              <a:cxnLst/>
              <a:rect l="l" t="t" r="r" b="b"/>
              <a:pathLst>
                <a:path w="374" h="1142" extrusionOk="0">
                  <a:moveTo>
                    <a:pt x="373" y="0"/>
                  </a:moveTo>
                  <a:cubicBezTo>
                    <a:pt x="221" y="358"/>
                    <a:pt x="99" y="731"/>
                    <a:pt x="8" y="1111"/>
                  </a:cubicBezTo>
                  <a:lnTo>
                    <a:pt x="0" y="1141"/>
                  </a:lnTo>
                  <a:cubicBezTo>
                    <a:pt x="38" y="1088"/>
                    <a:pt x="61" y="1043"/>
                    <a:pt x="99" y="989"/>
                  </a:cubicBezTo>
                  <a:cubicBezTo>
                    <a:pt x="175" y="655"/>
                    <a:pt x="267" y="320"/>
                    <a:pt x="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19"/>
            <p:cNvSpPr/>
            <p:nvPr/>
          </p:nvSpPr>
          <p:spPr>
            <a:xfrm flipH="1">
              <a:off x="593866" y="3922173"/>
              <a:ext cx="119408" cy="88087"/>
            </a:xfrm>
            <a:custGeom>
              <a:avLst/>
              <a:gdLst/>
              <a:ahLst/>
              <a:cxnLst/>
              <a:rect l="l" t="t" r="r" b="b"/>
              <a:pathLst>
                <a:path w="1971" h="1454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605" y="137"/>
                    <a:pt x="1240" y="289"/>
                    <a:pt x="890" y="457"/>
                  </a:cubicBezTo>
                  <a:cubicBezTo>
                    <a:pt x="578" y="784"/>
                    <a:pt x="282" y="1119"/>
                    <a:pt x="0" y="1453"/>
                  </a:cubicBezTo>
                  <a:lnTo>
                    <a:pt x="91" y="1370"/>
                  </a:lnTo>
                  <a:cubicBezTo>
                    <a:pt x="670" y="852"/>
                    <a:pt x="1301" y="396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9"/>
            <p:cNvSpPr/>
            <p:nvPr/>
          </p:nvSpPr>
          <p:spPr>
            <a:xfrm flipH="1">
              <a:off x="454222" y="5062896"/>
              <a:ext cx="133706" cy="67368"/>
            </a:xfrm>
            <a:custGeom>
              <a:avLst/>
              <a:gdLst/>
              <a:ahLst/>
              <a:cxnLst/>
              <a:rect l="l" t="t" r="r" b="b"/>
              <a:pathLst>
                <a:path w="2207" h="1112" extrusionOk="0">
                  <a:moveTo>
                    <a:pt x="0" y="1"/>
                  </a:moveTo>
                  <a:lnTo>
                    <a:pt x="0" y="1"/>
                  </a:lnTo>
                  <a:cubicBezTo>
                    <a:pt x="716" y="412"/>
                    <a:pt x="1454" y="785"/>
                    <a:pt x="2207" y="1112"/>
                  </a:cubicBezTo>
                  <a:cubicBezTo>
                    <a:pt x="1819" y="906"/>
                    <a:pt x="1446" y="693"/>
                    <a:pt x="1088" y="480"/>
                  </a:cubicBezTo>
                  <a:cubicBezTo>
                    <a:pt x="891" y="366"/>
                    <a:pt x="700" y="244"/>
                    <a:pt x="510" y="130"/>
                  </a:cubicBezTo>
                  <a:cubicBezTo>
                    <a:pt x="343" y="92"/>
                    <a:pt x="175" y="4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9"/>
            <p:cNvSpPr/>
            <p:nvPr/>
          </p:nvSpPr>
          <p:spPr>
            <a:xfrm flipH="1">
              <a:off x="576360" y="3927686"/>
              <a:ext cx="257233" cy="307456"/>
            </a:xfrm>
            <a:custGeom>
              <a:avLst/>
              <a:gdLst/>
              <a:ahLst/>
              <a:cxnLst/>
              <a:rect l="l" t="t" r="r" b="b"/>
              <a:pathLst>
                <a:path w="4246" h="5075" extrusionOk="0">
                  <a:moveTo>
                    <a:pt x="4246" y="0"/>
                  </a:moveTo>
                  <a:lnTo>
                    <a:pt x="4246" y="0"/>
                  </a:lnTo>
                  <a:cubicBezTo>
                    <a:pt x="3652" y="343"/>
                    <a:pt x="3082" y="738"/>
                    <a:pt x="2557" y="1180"/>
                  </a:cubicBezTo>
                  <a:cubicBezTo>
                    <a:pt x="1834" y="1773"/>
                    <a:pt x="1218" y="2496"/>
                    <a:pt x="746" y="3302"/>
                  </a:cubicBezTo>
                  <a:cubicBezTo>
                    <a:pt x="434" y="3865"/>
                    <a:pt x="183" y="4459"/>
                    <a:pt x="0" y="5075"/>
                  </a:cubicBezTo>
                  <a:lnTo>
                    <a:pt x="61" y="5007"/>
                  </a:lnTo>
                  <a:cubicBezTo>
                    <a:pt x="107" y="4793"/>
                    <a:pt x="168" y="4580"/>
                    <a:pt x="251" y="4383"/>
                  </a:cubicBezTo>
                  <a:cubicBezTo>
                    <a:pt x="510" y="3759"/>
                    <a:pt x="868" y="3181"/>
                    <a:pt x="1309" y="2663"/>
                  </a:cubicBezTo>
                  <a:cubicBezTo>
                    <a:pt x="1735" y="2146"/>
                    <a:pt x="2207" y="1667"/>
                    <a:pt x="2709" y="1225"/>
                  </a:cubicBezTo>
                  <a:cubicBezTo>
                    <a:pt x="3196" y="784"/>
                    <a:pt x="3705" y="373"/>
                    <a:pt x="4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9"/>
            <p:cNvSpPr/>
            <p:nvPr/>
          </p:nvSpPr>
          <p:spPr>
            <a:xfrm flipH="1">
              <a:off x="187354" y="3903271"/>
              <a:ext cx="226821" cy="89904"/>
            </a:xfrm>
            <a:custGeom>
              <a:avLst/>
              <a:gdLst/>
              <a:ahLst/>
              <a:cxnLst/>
              <a:rect l="l" t="t" r="r" b="b"/>
              <a:pathLst>
                <a:path w="3744" h="1484" extrusionOk="0">
                  <a:moveTo>
                    <a:pt x="3424" y="0"/>
                  </a:moveTo>
                  <a:cubicBezTo>
                    <a:pt x="3211" y="69"/>
                    <a:pt x="3013" y="137"/>
                    <a:pt x="2823" y="213"/>
                  </a:cubicBezTo>
                  <a:cubicBezTo>
                    <a:pt x="2367" y="373"/>
                    <a:pt x="1933" y="563"/>
                    <a:pt x="1507" y="738"/>
                  </a:cubicBezTo>
                  <a:cubicBezTo>
                    <a:pt x="1066" y="913"/>
                    <a:pt x="640" y="1119"/>
                    <a:pt x="221" y="1354"/>
                  </a:cubicBezTo>
                  <a:cubicBezTo>
                    <a:pt x="153" y="1393"/>
                    <a:pt x="77" y="1438"/>
                    <a:pt x="1" y="1484"/>
                  </a:cubicBezTo>
                  <a:cubicBezTo>
                    <a:pt x="411" y="1385"/>
                    <a:pt x="830" y="1286"/>
                    <a:pt x="1256" y="1195"/>
                  </a:cubicBezTo>
                  <a:cubicBezTo>
                    <a:pt x="1545" y="1043"/>
                    <a:pt x="1834" y="883"/>
                    <a:pt x="2146" y="746"/>
                  </a:cubicBezTo>
                  <a:cubicBezTo>
                    <a:pt x="2625" y="533"/>
                    <a:pt x="3105" y="350"/>
                    <a:pt x="3607" y="206"/>
                  </a:cubicBezTo>
                  <a:lnTo>
                    <a:pt x="3744" y="160"/>
                  </a:lnTo>
                  <a:cubicBezTo>
                    <a:pt x="3660" y="114"/>
                    <a:pt x="3576" y="76"/>
                    <a:pt x="3493" y="38"/>
                  </a:cubicBezTo>
                  <a:lnTo>
                    <a:pt x="3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9"/>
            <p:cNvSpPr/>
            <p:nvPr/>
          </p:nvSpPr>
          <p:spPr>
            <a:xfrm flipH="1">
              <a:off x="224673" y="3890790"/>
              <a:ext cx="239725" cy="116682"/>
            </a:xfrm>
            <a:custGeom>
              <a:avLst/>
              <a:gdLst/>
              <a:ahLst/>
              <a:cxnLst/>
              <a:rect l="l" t="t" r="r" b="b"/>
              <a:pathLst>
                <a:path w="3957" h="1926" extrusionOk="0">
                  <a:moveTo>
                    <a:pt x="3660" y="1"/>
                  </a:moveTo>
                  <a:cubicBezTo>
                    <a:pt x="3226" y="168"/>
                    <a:pt x="2823" y="343"/>
                    <a:pt x="2427" y="533"/>
                  </a:cubicBezTo>
                  <a:cubicBezTo>
                    <a:pt x="1895" y="784"/>
                    <a:pt x="1385" y="1043"/>
                    <a:pt x="913" y="1332"/>
                  </a:cubicBezTo>
                  <a:cubicBezTo>
                    <a:pt x="594" y="1522"/>
                    <a:pt x="289" y="1720"/>
                    <a:pt x="0" y="1926"/>
                  </a:cubicBezTo>
                  <a:lnTo>
                    <a:pt x="206" y="1865"/>
                  </a:lnTo>
                  <a:cubicBezTo>
                    <a:pt x="312" y="1773"/>
                    <a:pt x="419" y="1697"/>
                    <a:pt x="541" y="1621"/>
                  </a:cubicBezTo>
                  <a:cubicBezTo>
                    <a:pt x="959" y="1347"/>
                    <a:pt x="1408" y="1112"/>
                    <a:pt x="1872" y="914"/>
                  </a:cubicBezTo>
                  <a:cubicBezTo>
                    <a:pt x="2283" y="731"/>
                    <a:pt x="2694" y="564"/>
                    <a:pt x="3127" y="396"/>
                  </a:cubicBezTo>
                  <a:cubicBezTo>
                    <a:pt x="3401" y="282"/>
                    <a:pt x="3675" y="191"/>
                    <a:pt x="3957" y="92"/>
                  </a:cubicBezTo>
                  <a:cubicBezTo>
                    <a:pt x="3865" y="62"/>
                    <a:pt x="3766" y="31"/>
                    <a:pt x="3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9"/>
            <p:cNvSpPr/>
            <p:nvPr/>
          </p:nvSpPr>
          <p:spPr>
            <a:xfrm flipH="1">
              <a:off x="114956" y="3920295"/>
              <a:ext cx="176598" cy="45679"/>
            </a:xfrm>
            <a:custGeom>
              <a:avLst/>
              <a:gdLst/>
              <a:ahLst/>
              <a:cxnLst/>
              <a:rect l="l" t="t" r="r" b="b"/>
              <a:pathLst>
                <a:path w="2915" h="754" extrusionOk="0">
                  <a:moveTo>
                    <a:pt x="1986" y="1"/>
                  </a:moveTo>
                  <a:lnTo>
                    <a:pt x="1910" y="24"/>
                  </a:lnTo>
                  <a:cubicBezTo>
                    <a:pt x="1377" y="183"/>
                    <a:pt x="852" y="374"/>
                    <a:pt x="343" y="594"/>
                  </a:cubicBezTo>
                  <a:cubicBezTo>
                    <a:pt x="229" y="647"/>
                    <a:pt x="115" y="701"/>
                    <a:pt x="0" y="754"/>
                  </a:cubicBezTo>
                  <a:cubicBezTo>
                    <a:pt x="936" y="571"/>
                    <a:pt x="1895" y="419"/>
                    <a:pt x="2914" y="259"/>
                  </a:cubicBezTo>
                  <a:cubicBezTo>
                    <a:pt x="2838" y="214"/>
                    <a:pt x="2754" y="183"/>
                    <a:pt x="2671" y="183"/>
                  </a:cubicBezTo>
                  <a:cubicBezTo>
                    <a:pt x="2435" y="153"/>
                    <a:pt x="2207" y="92"/>
                    <a:pt x="1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9"/>
            <p:cNvSpPr/>
            <p:nvPr/>
          </p:nvSpPr>
          <p:spPr>
            <a:xfrm flipH="1">
              <a:off x="396610" y="3878856"/>
              <a:ext cx="344836" cy="263231"/>
            </a:xfrm>
            <a:custGeom>
              <a:avLst/>
              <a:gdLst/>
              <a:ahLst/>
              <a:cxnLst/>
              <a:rect l="l" t="t" r="r" b="b"/>
              <a:pathLst>
                <a:path w="5692" h="4345" extrusionOk="0">
                  <a:moveTo>
                    <a:pt x="5692" y="0"/>
                  </a:moveTo>
                  <a:lnTo>
                    <a:pt x="5692" y="0"/>
                  </a:lnTo>
                  <a:cubicBezTo>
                    <a:pt x="5585" y="8"/>
                    <a:pt x="5479" y="15"/>
                    <a:pt x="5372" y="30"/>
                  </a:cubicBezTo>
                  <a:cubicBezTo>
                    <a:pt x="4832" y="274"/>
                    <a:pt x="4299" y="555"/>
                    <a:pt x="3790" y="867"/>
                  </a:cubicBezTo>
                  <a:cubicBezTo>
                    <a:pt x="3029" y="1316"/>
                    <a:pt x="2306" y="1834"/>
                    <a:pt x="1644" y="2419"/>
                  </a:cubicBezTo>
                  <a:cubicBezTo>
                    <a:pt x="1013" y="2982"/>
                    <a:pt x="457" y="3629"/>
                    <a:pt x="1" y="4344"/>
                  </a:cubicBezTo>
                  <a:cubicBezTo>
                    <a:pt x="298" y="4101"/>
                    <a:pt x="610" y="3880"/>
                    <a:pt x="937" y="3675"/>
                  </a:cubicBezTo>
                  <a:cubicBezTo>
                    <a:pt x="1294" y="3157"/>
                    <a:pt x="1720" y="2686"/>
                    <a:pt x="2192" y="2267"/>
                  </a:cubicBezTo>
                  <a:cubicBezTo>
                    <a:pt x="2717" y="1788"/>
                    <a:pt x="3288" y="1354"/>
                    <a:pt x="3889" y="974"/>
                  </a:cubicBezTo>
                  <a:cubicBezTo>
                    <a:pt x="4467" y="609"/>
                    <a:pt x="5068" y="282"/>
                    <a:pt x="5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9"/>
            <p:cNvSpPr/>
            <p:nvPr/>
          </p:nvSpPr>
          <p:spPr>
            <a:xfrm flipH="1">
              <a:off x="263871" y="3883884"/>
              <a:ext cx="287646" cy="152607"/>
            </a:xfrm>
            <a:custGeom>
              <a:avLst/>
              <a:gdLst/>
              <a:ahLst/>
              <a:cxnLst/>
              <a:rect l="l" t="t" r="r" b="b"/>
              <a:pathLst>
                <a:path w="4748" h="2519" extrusionOk="0">
                  <a:moveTo>
                    <a:pt x="4603" y="1"/>
                  </a:moveTo>
                  <a:cubicBezTo>
                    <a:pt x="2930" y="571"/>
                    <a:pt x="1400" y="1309"/>
                    <a:pt x="267" y="2275"/>
                  </a:cubicBezTo>
                  <a:cubicBezTo>
                    <a:pt x="175" y="2352"/>
                    <a:pt x="84" y="2435"/>
                    <a:pt x="0" y="2519"/>
                  </a:cubicBezTo>
                  <a:cubicBezTo>
                    <a:pt x="229" y="2428"/>
                    <a:pt x="457" y="2344"/>
                    <a:pt x="693" y="2268"/>
                  </a:cubicBezTo>
                  <a:cubicBezTo>
                    <a:pt x="1157" y="1948"/>
                    <a:pt x="1629" y="1621"/>
                    <a:pt x="2138" y="1317"/>
                  </a:cubicBezTo>
                  <a:cubicBezTo>
                    <a:pt x="2618" y="1028"/>
                    <a:pt x="3135" y="762"/>
                    <a:pt x="3675" y="503"/>
                  </a:cubicBezTo>
                  <a:cubicBezTo>
                    <a:pt x="4018" y="335"/>
                    <a:pt x="4375" y="176"/>
                    <a:pt x="4748" y="3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9"/>
            <p:cNvSpPr/>
            <p:nvPr/>
          </p:nvSpPr>
          <p:spPr>
            <a:xfrm flipH="1">
              <a:off x="661174" y="4926462"/>
              <a:ext cx="112502" cy="66944"/>
            </a:xfrm>
            <a:custGeom>
              <a:avLst/>
              <a:gdLst/>
              <a:ahLst/>
              <a:cxnLst/>
              <a:rect l="l" t="t" r="r" b="b"/>
              <a:pathLst>
                <a:path w="1857" h="1105" extrusionOk="0">
                  <a:moveTo>
                    <a:pt x="0" y="1"/>
                  </a:moveTo>
                  <a:lnTo>
                    <a:pt x="0" y="1"/>
                  </a:lnTo>
                  <a:cubicBezTo>
                    <a:pt x="76" y="69"/>
                    <a:pt x="153" y="146"/>
                    <a:pt x="236" y="214"/>
                  </a:cubicBezTo>
                  <a:cubicBezTo>
                    <a:pt x="754" y="526"/>
                    <a:pt x="1294" y="823"/>
                    <a:pt x="1857" y="1104"/>
                  </a:cubicBezTo>
                  <a:cubicBezTo>
                    <a:pt x="1682" y="952"/>
                    <a:pt x="1514" y="800"/>
                    <a:pt x="1362" y="648"/>
                  </a:cubicBezTo>
                  <a:cubicBezTo>
                    <a:pt x="891" y="457"/>
                    <a:pt x="442" y="24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9"/>
            <p:cNvSpPr/>
            <p:nvPr/>
          </p:nvSpPr>
          <p:spPr>
            <a:xfrm flipH="1">
              <a:off x="718305" y="4860608"/>
              <a:ext cx="118984" cy="77000"/>
            </a:xfrm>
            <a:custGeom>
              <a:avLst/>
              <a:gdLst/>
              <a:ahLst/>
              <a:cxnLst/>
              <a:rect l="l" t="t" r="r" b="b"/>
              <a:pathLst>
                <a:path w="1964" h="1271" extrusionOk="0">
                  <a:moveTo>
                    <a:pt x="0" y="0"/>
                  </a:moveTo>
                  <a:cubicBezTo>
                    <a:pt x="122" y="145"/>
                    <a:pt x="252" y="282"/>
                    <a:pt x="381" y="418"/>
                  </a:cubicBezTo>
                  <a:cubicBezTo>
                    <a:pt x="662" y="586"/>
                    <a:pt x="959" y="753"/>
                    <a:pt x="1248" y="913"/>
                  </a:cubicBezTo>
                  <a:cubicBezTo>
                    <a:pt x="1476" y="1035"/>
                    <a:pt x="1720" y="1156"/>
                    <a:pt x="1963" y="1271"/>
                  </a:cubicBezTo>
                  <a:cubicBezTo>
                    <a:pt x="1902" y="1210"/>
                    <a:pt x="1842" y="1149"/>
                    <a:pt x="1781" y="1088"/>
                  </a:cubicBezTo>
                  <a:cubicBezTo>
                    <a:pt x="1165" y="738"/>
                    <a:pt x="571" y="38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9"/>
            <p:cNvSpPr/>
            <p:nvPr/>
          </p:nvSpPr>
          <p:spPr>
            <a:xfrm flipH="1">
              <a:off x="594775" y="4991044"/>
              <a:ext cx="101960" cy="54888"/>
            </a:xfrm>
            <a:custGeom>
              <a:avLst/>
              <a:gdLst/>
              <a:ahLst/>
              <a:cxnLst/>
              <a:rect l="l" t="t" r="r" b="b"/>
              <a:pathLst>
                <a:path w="1683" h="906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236"/>
                    <a:pt x="655" y="472"/>
                    <a:pt x="998" y="692"/>
                  </a:cubicBezTo>
                  <a:cubicBezTo>
                    <a:pt x="1226" y="768"/>
                    <a:pt x="1454" y="837"/>
                    <a:pt x="1682" y="905"/>
                  </a:cubicBezTo>
                  <a:cubicBezTo>
                    <a:pt x="1583" y="829"/>
                    <a:pt x="1477" y="761"/>
                    <a:pt x="1378" y="685"/>
                  </a:cubicBezTo>
                  <a:cubicBezTo>
                    <a:pt x="906" y="457"/>
                    <a:pt x="450" y="23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9"/>
            <p:cNvSpPr/>
            <p:nvPr/>
          </p:nvSpPr>
          <p:spPr>
            <a:xfrm flipH="1">
              <a:off x="311309" y="3876977"/>
              <a:ext cx="337929" cy="204224"/>
            </a:xfrm>
            <a:custGeom>
              <a:avLst/>
              <a:gdLst/>
              <a:ahLst/>
              <a:cxnLst/>
              <a:rect l="l" t="t" r="r" b="b"/>
              <a:pathLst>
                <a:path w="5578" h="3371" extrusionOk="0">
                  <a:moveTo>
                    <a:pt x="4733" y="1"/>
                  </a:moveTo>
                  <a:cubicBezTo>
                    <a:pt x="4109" y="274"/>
                    <a:pt x="3500" y="586"/>
                    <a:pt x="2914" y="929"/>
                  </a:cubicBezTo>
                  <a:cubicBezTo>
                    <a:pt x="2306" y="1286"/>
                    <a:pt x="1735" y="1697"/>
                    <a:pt x="1195" y="2154"/>
                  </a:cubicBezTo>
                  <a:cubicBezTo>
                    <a:pt x="761" y="2519"/>
                    <a:pt x="358" y="2922"/>
                    <a:pt x="1" y="3371"/>
                  </a:cubicBezTo>
                  <a:cubicBezTo>
                    <a:pt x="236" y="3242"/>
                    <a:pt x="480" y="3120"/>
                    <a:pt x="731" y="3006"/>
                  </a:cubicBezTo>
                  <a:cubicBezTo>
                    <a:pt x="982" y="2762"/>
                    <a:pt x="1256" y="2526"/>
                    <a:pt x="1545" y="2306"/>
                  </a:cubicBezTo>
                  <a:cubicBezTo>
                    <a:pt x="2108" y="1865"/>
                    <a:pt x="2701" y="1469"/>
                    <a:pt x="3325" y="1111"/>
                  </a:cubicBezTo>
                  <a:cubicBezTo>
                    <a:pt x="3987" y="723"/>
                    <a:pt x="4687" y="381"/>
                    <a:pt x="5402" y="99"/>
                  </a:cubicBezTo>
                  <a:lnTo>
                    <a:pt x="5577" y="31"/>
                  </a:lnTo>
                  <a:cubicBezTo>
                    <a:pt x="5296" y="8"/>
                    <a:pt x="5014" y="1"/>
                    <a:pt x="4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9"/>
            <p:cNvSpPr/>
            <p:nvPr/>
          </p:nvSpPr>
          <p:spPr>
            <a:xfrm flipH="1">
              <a:off x="862554" y="4519948"/>
              <a:ext cx="135160" cy="226821"/>
            </a:xfrm>
            <a:custGeom>
              <a:avLst/>
              <a:gdLst/>
              <a:ahLst/>
              <a:cxnLst/>
              <a:rect l="l" t="t" r="r" b="b"/>
              <a:pathLst>
                <a:path w="2231" h="3744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06"/>
                    <a:pt x="62" y="412"/>
                    <a:pt x="107" y="617"/>
                  </a:cubicBezTo>
                  <a:cubicBezTo>
                    <a:pt x="191" y="1020"/>
                    <a:pt x="298" y="1416"/>
                    <a:pt x="427" y="1811"/>
                  </a:cubicBezTo>
                  <a:cubicBezTo>
                    <a:pt x="503" y="1926"/>
                    <a:pt x="587" y="2047"/>
                    <a:pt x="663" y="2169"/>
                  </a:cubicBezTo>
                  <a:cubicBezTo>
                    <a:pt x="815" y="2344"/>
                    <a:pt x="975" y="2511"/>
                    <a:pt x="1134" y="2686"/>
                  </a:cubicBezTo>
                  <a:cubicBezTo>
                    <a:pt x="1477" y="3059"/>
                    <a:pt x="1842" y="3417"/>
                    <a:pt x="2230" y="3744"/>
                  </a:cubicBezTo>
                  <a:cubicBezTo>
                    <a:pt x="2040" y="3409"/>
                    <a:pt x="1872" y="3067"/>
                    <a:pt x="1713" y="2717"/>
                  </a:cubicBezTo>
                  <a:cubicBezTo>
                    <a:pt x="1682" y="2686"/>
                    <a:pt x="1652" y="2648"/>
                    <a:pt x="1621" y="2610"/>
                  </a:cubicBezTo>
                  <a:cubicBezTo>
                    <a:pt x="1287" y="2230"/>
                    <a:pt x="998" y="1819"/>
                    <a:pt x="754" y="1378"/>
                  </a:cubicBezTo>
                  <a:cubicBezTo>
                    <a:pt x="457" y="952"/>
                    <a:pt x="206" y="4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9"/>
            <p:cNvSpPr/>
            <p:nvPr/>
          </p:nvSpPr>
          <p:spPr>
            <a:xfrm flipH="1">
              <a:off x="324211" y="5091976"/>
              <a:ext cx="197802" cy="87178"/>
            </a:xfrm>
            <a:custGeom>
              <a:avLst/>
              <a:gdLst/>
              <a:ahLst/>
              <a:cxnLst/>
              <a:rect l="l" t="t" r="r" b="b"/>
              <a:pathLst>
                <a:path w="3265" h="1439" extrusionOk="0">
                  <a:moveTo>
                    <a:pt x="0" y="0"/>
                  </a:moveTo>
                  <a:cubicBezTo>
                    <a:pt x="358" y="213"/>
                    <a:pt x="731" y="426"/>
                    <a:pt x="1119" y="632"/>
                  </a:cubicBezTo>
                  <a:cubicBezTo>
                    <a:pt x="1803" y="921"/>
                    <a:pt x="2519" y="1195"/>
                    <a:pt x="3264" y="1438"/>
                  </a:cubicBezTo>
                  <a:cubicBezTo>
                    <a:pt x="2131" y="1065"/>
                    <a:pt x="1043" y="578"/>
                    <a:pt x="0" y="0"/>
                  </a:cubicBezTo>
                  <a:close/>
                </a:path>
              </a:pathLst>
            </a:custGeom>
            <a:solidFill>
              <a:srgbClr val="95B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9"/>
            <p:cNvSpPr/>
            <p:nvPr/>
          </p:nvSpPr>
          <p:spPr>
            <a:xfrm flipH="1">
              <a:off x="111754" y="3936470"/>
              <a:ext cx="867057" cy="1003913"/>
            </a:xfrm>
            <a:custGeom>
              <a:avLst/>
              <a:gdLst/>
              <a:ahLst/>
              <a:cxnLst/>
              <a:rect l="l" t="t" r="r" b="b"/>
              <a:pathLst>
                <a:path w="14312" h="16571" extrusionOk="0">
                  <a:moveTo>
                    <a:pt x="14258" y="0"/>
                  </a:moveTo>
                  <a:cubicBezTo>
                    <a:pt x="10371" y="647"/>
                    <a:pt x="6620" y="1149"/>
                    <a:pt x="3622" y="3637"/>
                  </a:cubicBezTo>
                  <a:cubicBezTo>
                    <a:pt x="997" y="5965"/>
                    <a:pt x="1" y="9145"/>
                    <a:pt x="1363" y="12256"/>
                  </a:cubicBezTo>
                  <a:cubicBezTo>
                    <a:pt x="2085" y="13862"/>
                    <a:pt x="3097" y="15322"/>
                    <a:pt x="4345" y="16570"/>
                  </a:cubicBezTo>
                  <a:cubicBezTo>
                    <a:pt x="2702" y="14767"/>
                    <a:pt x="2078" y="12751"/>
                    <a:pt x="2306" y="10978"/>
                  </a:cubicBezTo>
                  <a:cubicBezTo>
                    <a:pt x="2671" y="8262"/>
                    <a:pt x="4687" y="6239"/>
                    <a:pt x="6878" y="4595"/>
                  </a:cubicBezTo>
                  <a:cubicBezTo>
                    <a:pt x="9123" y="2921"/>
                    <a:pt x="11672" y="1575"/>
                    <a:pt x="14312" y="76"/>
                  </a:cubicBezTo>
                  <a:cubicBezTo>
                    <a:pt x="14304" y="46"/>
                    <a:pt x="14281" y="15"/>
                    <a:pt x="14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9"/>
            <p:cNvSpPr/>
            <p:nvPr/>
          </p:nvSpPr>
          <p:spPr>
            <a:xfrm flipH="1">
              <a:off x="267569" y="4028557"/>
              <a:ext cx="456307" cy="99658"/>
            </a:xfrm>
            <a:custGeom>
              <a:avLst/>
              <a:gdLst/>
              <a:ahLst/>
              <a:cxnLst/>
              <a:rect l="l" t="t" r="r" b="b"/>
              <a:pathLst>
                <a:path w="7532" h="1645" extrusionOk="0">
                  <a:moveTo>
                    <a:pt x="7369" y="1"/>
                  </a:moveTo>
                  <a:cubicBezTo>
                    <a:pt x="5682" y="1"/>
                    <a:pt x="4003" y="230"/>
                    <a:pt x="2381" y="702"/>
                  </a:cubicBezTo>
                  <a:cubicBezTo>
                    <a:pt x="1719" y="877"/>
                    <a:pt x="1058" y="1097"/>
                    <a:pt x="418" y="1356"/>
                  </a:cubicBezTo>
                  <a:cubicBezTo>
                    <a:pt x="274" y="1447"/>
                    <a:pt x="137" y="1538"/>
                    <a:pt x="0" y="1645"/>
                  </a:cubicBezTo>
                  <a:cubicBezTo>
                    <a:pt x="1963" y="998"/>
                    <a:pt x="3987" y="580"/>
                    <a:pt x="6033" y="397"/>
                  </a:cubicBezTo>
                  <a:cubicBezTo>
                    <a:pt x="6345" y="367"/>
                    <a:pt x="6657" y="344"/>
                    <a:pt x="6961" y="329"/>
                  </a:cubicBezTo>
                  <a:lnTo>
                    <a:pt x="7532" y="2"/>
                  </a:lnTo>
                  <a:cubicBezTo>
                    <a:pt x="7478" y="1"/>
                    <a:pt x="7423" y="1"/>
                    <a:pt x="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9"/>
            <p:cNvSpPr/>
            <p:nvPr/>
          </p:nvSpPr>
          <p:spPr>
            <a:xfrm flipH="1">
              <a:off x="203468" y="3991541"/>
              <a:ext cx="113895" cy="9511"/>
            </a:xfrm>
            <a:custGeom>
              <a:avLst/>
              <a:gdLst/>
              <a:ahLst/>
              <a:cxnLst/>
              <a:rect l="l" t="t" r="r" b="b"/>
              <a:pathLst>
                <a:path w="1880" h="157" extrusionOk="0">
                  <a:moveTo>
                    <a:pt x="1095" y="0"/>
                  </a:moveTo>
                  <a:cubicBezTo>
                    <a:pt x="730" y="0"/>
                    <a:pt x="364" y="12"/>
                    <a:pt x="0" y="34"/>
                  </a:cubicBezTo>
                  <a:cubicBezTo>
                    <a:pt x="236" y="34"/>
                    <a:pt x="464" y="42"/>
                    <a:pt x="693" y="57"/>
                  </a:cubicBezTo>
                  <a:cubicBezTo>
                    <a:pt x="1012" y="80"/>
                    <a:pt x="1324" y="118"/>
                    <a:pt x="1628" y="156"/>
                  </a:cubicBezTo>
                  <a:lnTo>
                    <a:pt x="1880" y="19"/>
                  </a:lnTo>
                  <a:cubicBezTo>
                    <a:pt x="1619" y="6"/>
                    <a:pt x="1357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9"/>
            <p:cNvSpPr/>
            <p:nvPr/>
          </p:nvSpPr>
          <p:spPr>
            <a:xfrm flipH="1">
              <a:off x="748717" y="4192253"/>
              <a:ext cx="79787" cy="36955"/>
            </a:xfrm>
            <a:custGeom>
              <a:avLst/>
              <a:gdLst/>
              <a:ahLst/>
              <a:cxnLst/>
              <a:rect l="l" t="t" r="r" b="b"/>
              <a:pathLst>
                <a:path w="1317" h="610" extrusionOk="0">
                  <a:moveTo>
                    <a:pt x="1316" y="0"/>
                  </a:moveTo>
                  <a:lnTo>
                    <a:pt x="1316" y="0"/>
                  </a:lnTo>
                  <a:cubicBezTo>
                    <a:pt x="898" y="168"/>
                    <a:pt x="487" y="335"/>
                    <a:pt x="76" y="510"/>
                  </a:cubicBezTo>
                  <a:lnTo>
                    <a:pt x="0" y="609"/>
                  </a:lnTo>
                  <a:cubicBezTo>
                    <a:pt x="434" y="411"/>
                    <a:pt x="867" y="198"/>
                    <a:pt x="1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9"/>
            <p:cNvSpPr/>
            <p:nvPr/>
          </p:nvSpPr>
          <p:spPr>
            <a:xfrm flipH="1">
              <a:off x="172571" y="3968216"/>
              <a:ext cx="208888" cy="17145"/>
            </a:xfrm>
            <a:custGeom>
              <a:avLst/>
              <a:gdLst/>
              <a:ahLst/>
              <a:cxnLst/>
              <a:rect l="l" t="t" r="r" b="b"/>
              <a:pathLst>
                <a:path w="3448" h="283" extrusionOk="0">
                  <a:moveTo>
                    <a:pt x="1302" y="1"/>
                  </a:moveTo>
                  <a:cubicBezTo>
                    <a:pt x="868" y="92"/>
                    <a:pt x="434" y="184"/>
                    <a:pt x="1" y="282"/>
                  </a:cubicBezTo>
                  <a:cubicBezTo>
                    <a:pt x="723" y="196"/>
                    <a:pt x="1453" y="156"/>
                    <a:pt x="2183" y="156"/>
                  </a:cubicBezTo>
                  <a:cubicBezTo>
                    <a:pt x="2483" y="156"/>
                    <a:pt x="2783" y="163"/>
                    <a:pt x="3082" y="176"/>
                  </a:cubicBezTo>
                  <a:cubicBezTo>
                    <a:pt x="3158" y="184"/>
                    <a:pt x="3227" y="191"/>
                    <a:pt x="3303" y="191"/>
                  </a:cubicBezTo>
                  <a:lnTo>
                    <a:pt x="3447" y="107"/>
                  </a:lnTo>
                  <a:cubicBezTo>
                    <a:pt x="3021" y="54"/>
                    <a:pt x="2572" y="24"/>
                    <a:pt x="2116" y="9"/>
                  </a:cubicBezTo>
                  <a:cubicBezTo>
                    <a:pt x="1850" y="1"/>
                    <a:pt x="1576" y="1"/>
                    <a:pt x="1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9"/>
            <p:cNvSpPr/>
            <p:nvPr/>
          </p:nvSpPr>
          <p:spPr>
            <a:xfrm flipH="1">
              <a:off x="370804" y="4088534"/>
              <a:ext cx="499200" cy="199195"/>
            </a:xfrm>
            <a:custGeom>
              <a:avLst/>
              <a:gdLst/>
              <a:ahLst/>
              <a:cxnLst/>
              <a:rect l="l" t="t" r="r" b="b"/>
              <a:pathLst>
                <a:path w="8240" h="3288" extrusionOk="0">
                  <a:moveTo>
                    <a:pt x="8240" y="1"/>
                  </a:moveTo>
                  <a:lnTo>
                    <a:pt x="8240" y="1"/>
                  </a:lnTo>
                  <a:cubicBezTo>
                    <a:pt x="7137" y="145"/>
                    <a:pt x="6003" y="457"/>
                    <a:pt x="4923" y="845"/>
                  </a:cubicBezTo>
                  <a:cubicBezTo>
                    <a:pt x="4154" y="1119"/>
                    <a:pt x="3409" y="1408"/>
                    <a:pt x="2671" y="1720"/>
                  </a:cubicBezTo>
                  <a:cubicBezTo>
                    <a:pt x="1940" y="2032"/>
                    <a:pt x="1218" y="2390"/>
                    <a:pt x="510" y="2724"/>
                  </a:cubicBezTo>
                  <a:lnTo>
                    <a:pt x="305" y="2816"/>
                  </a:lnTo>
                  <a:cubicBezTo>
                    <a:pt x="198" y="2975"/>
                    <a:pt x="99" y="3128"/>
                    <a:pt x="0" y="3287"/>
                  </a:cubicBezTo>
                  <a:cubicBezTo>
                    <a:pt x="571" y="2899"/>
                    <a:pt x="1172" y="2572"/>
                    <a:pt x="1803" y="2306"/>
                  </a:cubicBezTo>
                  <a:cubicBezTo>
                    <a:pt x="2519" y="2002"/>
                    <a:pt x="3249" y="1735"/>
                    <a:pt x="3987" y="1461"/>
                  </a:cubicBezTo>
                  <a:cubicBezTo>
                    <a:pt x="4877" y="1127"/>
                    <a:pt x="5782" y="807"/>
                    <a:pt x="6703" y="526"/>
                  </a:cubicBezTo>
                  <a:cubicBezTo>
                    <a:pt x="7129" y="389"/>
                    <a:pt x="7555" y="267"/>
                    <a:pt x="7989" y="153"/>
                  </a:cubicBezTo>
                  <a:lnTo>
                    <a:pt x="82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19"/>
            <p:cNvSpPr/>
            <p:nvPr/>
          </p:nvSpPr>
          <p:spPr>
            <a:xfrm flipH="1">
              <a:off x="700313" y="4335108"/>
              <a:ext cx="232394" cy="266018"/>
            </a:xfrm>
            <a:custGeom>
              <a:avLst/>
              <a:gdLst/>
              <a:ahLst/>
              <a:cxnLst/>
              <a:rect l="l" t="t" r="r" b="b"/>
              <a:pathLst>
                <a:path w="3836" h="4391" extrusionOk="0">
                  <a:moveTo>
                    <a:pt x="3835" y="1"/>
                  </a:moveTo>
                  <a:lnTo>
                    <a:pt x="3835" y="1"/>
                  </a:lnTo>
                  <a:cubicBezTo>
                    <a:pt x="3675" y="100"/>
                    <a:pt x="3516" y="199"/>
                    <a:pt x="3363" y="298"/>
                  </a:cubicBezTo>
                  <a:cubicBezTo>
                    <a:pt x="2382" y="906"/>
                    <a:pt x="1477" y="1629"/>
                    <a:pt x="655" y="2443"/>
                  </a:cubicBezTo>
                  <a:cubicBezTo>
                    <a:pt x="419" y="2679"/>
                    <a:pt x="206" y="2922"/>
                    <a:pt x="1" y="3189"/>
                  </a:cubicBezTo>
                  <a:cubicBezTo>
                    <a:pt x="23" y="3592"/>
                    <a:pt x="77" y="3995"/>
                    <a:pt x="168" y="4391"/>
                  </a:cubicBezTo>
                  <a:cubicBezTo>
                    <a:pt x="830" y="2679"/>
                    <a:pt x="2123" y="1340"/>
                    <a:pt x="3592" y="267"/>
                  </a:cubicBezTo>
                  <a:cubicBezTo>
                    <a:pt x="3675" y="176"/>
                    <a:pt x="3751" y="92"/>
                    <a:pt x="3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9"/>
            <p:cNvSpPr/>
            <p:nvPr/>
          </p:nvSpPr>
          <p:spPr>
            <a:xfrm flipH="1">
              <a:off x="148155" y="3952585"/>
              <a:ext cx="83483" cy="10663"/>
            </a:xfrm>
            <a:custGeom>
              <a:avLst/>
              <a:gdLst/>
              <a:ahLst/>
              <a:cxnLst/>
              <a:rect l="l" t="t" r="r" b="b"/>
              <a:pathLst>
                <a:path w="1378" h="176" extrusionOk="0">
                  <a:moveTo>
                    <a:pt x="236" y="0"/>
                  </a:moveTo>
                  <a:lnTo>
                    <a:pt x="0" y="46"/>
                  </a:lnTo>
                  <a:cubicBezTo>
                    <a:pt x="449" y="69"/>
                    <a:pt x="891" y="107"/>
                    <a:pt x="1324" y="175"/>
                  </a:cubicBezTo>
                  <a:lnTo>
                    <a:pt x="1377" y="145"/>
                  </a:lnTo>
                  <a:cubicBezTo>
                    <a:pt x="1005" y="92"/>
                    <a:pt x="624" y="46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9"/>
            <p:cNvSpPr/>
            <p:nvPr/>
          </p:nvSpPr>
          <p:spPr>
            <a:xfrm flipH="1">
              <a:off x="447743" y="4077932"/>
              <a:ext cx="349925" cy="115773"/>
            </a:xfrm>
            <a:custGeom>
              <a:avLst/>
              <a:gdLst/>
              <a:ahLst/>
              <a:cxnLst/>
              <a:rect l="l" t="t" r="r" b="b"/>
              <a:pathLst>
                <a:path w="5776" h="1911" extrusionOk="0">
                  <a:moveTo>
                    <a:pt x="5775" y="1"/>
                  </a:moveTo>
                  <a:lnTo>
                    <a:pt x="5775" y="1"/>
                  </a:lnTo>
                  <a:cubicBezTo>
                    <a:pt x="4094" y="259"/>
                    <a:pt x="2443" y="678"/>
                    <a:pt x="845" y="1256"/>
                  </a:cubicBezTo>
                  <a:lnTo>
                    <a:pt x="564" y="1362"/>
                  </a:lnTo>
                  <a:cubicBezTo>
                    <a:pt x="366" y="1537"/>
                    <a:pt x="183" y="1720"/>
                    <a:pt x="1" y="1910"/>
                  </a:cubicBezTo>
                  <a:cubicBezTo>
                    <a:pt x="465" y="1720"/>
                    <a:pt x="929" y="1537"/>
                    <a:pt x="1401" y="1370"/>
                  </a:cubicBezTo>
                  <a:cubicBezTo>
                    <a:pt x="2260" y="1051"/>
                    <a:pt x="3135" y="761"/>
                    <a:pt x="4025" y="488"/>
                  </a:cubicBezTo>
                  <a:cubicBezTo>
                    <a:pt x="4604" y="313"/>
                    <a:pt x="5189" y="145"/>
                    <a:pt x="5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9"/>
            <p:cNvSpPr/>
            <p:nvPr/>
          </p:nvSpPr>
          <p:spPr>
            <a:xfrm flipH="1">
              <a:off x="541768" y="4194071"/>
              <a:ext cx="389545" cy="275711"/>
            </a:xfrm>
            <a:custGeom>
              <a:avLst/>
              <a:gdLst/>
              <a:ahLst/>
              <a:cxnLst/>
              <a:rect l="l" t="t" r="r" b="b"/>
              <a:pathLst>
                <a:path w="6430" h="4551" extrusionOk="0">
                  <a:moveTo>
                    <a:pt x="6429" y="1"/>
                  </a:moveTo>
                  <a:lnTo>
                    <a:pt x="6429" y="1"/>
                  </a:lnTo>
                  <a:cubicBezTo>
                    <a:pt x="5874" y="199"/>
                    <a:pt x="5326" y="412"/>
                    <a:pt x="4786" y="648"/>
                  </a:cubicBezTo>
                  <a:cubicBezTo>
                    <a:pt x="4154" y="914"/>
                    <a:pt x="3546" y="1226"/>
                    <a:pt x="2952" y="1576"/>
                  </a:cubicBezTo>
                  <a:cubicBezTo>
                    <a:pt x="2359" y="1933"/>
                    <a:pt x="1796" y="2329"/>
                    <a:pt x="1241" y="2717"/>
                  </a:cubicBezTo>
                  <a:cubicBezTo>
                    <a:pt x="891" y="2968"/>
                    <a:pt x="548" y="3211"/>
                    <a:pt x="206" y="3432"/>
                  </a:cubicBezTo>
                  <a:cubicBezTo>
                    <a:pt x="99" y="3797"/>
                    <a:pt x="31" y="4170"/>
                    <a:pt x="0" y="4550"/>
                  </a:cubicBezTo>
                  <a:cubicBezTo>
                    <a:pt x="609" y="3721"/>
                    <a:pt x="1339" y="2983"/>
                    <a:pt x="2176" y="2375"/>
                  </a:cubicBezTo>
                  <a:cubicBezTo>
                    <a:pt x="3447" y="1416"/>
                    <a:pt x="4885" y="670"/>
                    <a:pt x="6368" y="31"/>
                  </a:cubicBezTo>
                  <a:lnTo>
                    <a:pt x="6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9"/>
            <p:cNvSpPr/>
            <p:nvPr/>
          </p:nvSpPr>
          <p:spPr>
            <a:xfrm flipH="1">
              <a:off x="111744" y="3936470"/>
              <a:ext cx="52586" cy="12965"/>
            </a:xfrm>
            <a:custGeom>
              <a:avLst/>
              <a:gdLst/>
              <a:ahLst/>
              <a:cxnLst/>
              <a:rect l="l" t="t" r="r" b="b"/>
              <a:pathLst>
                <a:path w="868" h="214" extrusionOk="0">
                  <a:moveTo>
                    <a:pt x="814" y="0"/>
                  </a:moveTo>
                  <a:cubicBezTo>
                    <a:pt x="540" y="38"/>
                    <a:pt x="266" y="84"/>
                    <a:pt x="0" y="122"/>
                  </a:cubicBezTo>
                  <a:cubicBezTo>
                    <a:pt x="206" y="152"/>
                    <a:pt x="411" y="183"/>
                    <a:pt x="616" y="213"/>
                  </a:cubicBezTo>
                  <a:lnTo>
                    <a:pt x="868" y="76"/>
                  </a:lnTo>
                  <a:cubicBezTo>
                    <a:pt x="860" y="46"/>
                    <a:pt x="837" y="15"/>
                    <a:pt x="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19"/>
            <p:cNvSpPr/>
            <p:nvPr/>
          </p:nvSpPr>
          <p:spPr>
            <a:xfrm flipH="1">
              <a:off x="240366" y="4008080"/>
              <a:ext cx="382154" cy="59310"/>
            </a:xfrm>
            <a:custGeom>
              <a:avLst/>
              <a:gdLst/>
              <a:ahLst/>
              <a:cxnLst/>
              <a:rect l="l" t="t" r="r" b="b"/>
              <a:pathLst>
                <a:path w="6308" h="979" extrusionOk="0">
                  <a:moveTo>
                    <a:pt x="4804" y="0"/>
                  </a:moveTo>
                  <a:cubicBezTo>
                    <a:pt x="4319" y="0"/>
                    <a:pt x="3834" y="25"/>
                    <a:pt x="3348" y="73"/>
                  </a:cubicBezTo>
                  <a:cubicBezTo>
                    <a:pt x="2801" y="127"/>
                    <a:pt x="2238" y="195"/>
                    <a:pt x="1675" y="286"/>
                  </a:cubicBezTo>
                  <a:cubicBezTo>
                    <a:pt x="1104" y="477"/>
                    <a:pt x="549" y="712"/>
                    <a:pt x="1" y="979"/>
                  </a:cubicBezTo>
                  <a:cubicBezTo>
                    <a:pt x="138" y="933"/>
                    <a:pt x="267" y="895"/>
                    <a:pt x="404" y="857"/>
                  </a:cubicBezTo>
                  <a:cubicBezTo>
                    <a:pt x="1271" y="606"/>
                    <a:pt x="2154" y="416"/>
                    <a:pt x="3052" y="286"/>
                  </a:cubicBezTo>
                  <a:cubicBezTo>
                    <a:pt x="3911" y="165"/>
                    <a:pt x="4779" y="104"/>
                    <a:pt x="5654" y="104"/>
                  </a:cubicBezTo>
                  <a:cubicBezTo>
                    <a:pt x="5851" y="104"/>
                    <a:pt x="6057" y="111"/>
                    <a:pt x="6255" y="119"/>
                  </a:cubicBezTo>
                  <a:lnTo>
                    <a:pt x="6308" y="81"/>
                  </a:lnTo>
                  <a:cubicBezTo>
                    <a:pt x="5808" y="27"/>
                    <a:pt x="5306" y="0"/>
                    <a:pt x="4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19"/>
            <p:cNvSpPr/>
            <p:nvPr/>
          </p:nvSpPr>
          <p:spPr>
            <a:xfrm flipH="1">
              <a:off x="825718" y="4508437"/>
              <a:ext cx="80696" cy="181687"/>
            </a:xfrm>
            <a:custGeom>
              <a:avLst/>
              <a:gdLst/>
              <a:ahLst/>
              <a:cxnLst/>
              <a:rect l="l" t="t" r="r" b="b"/>
              <a:pathLst>
                <a:path w="1332" h="2999" extrusionOk="0">
                  <a:moveTo>
                    <a:pt x="1332" y="1"/>
                  </a:moveTo>
                  <a:cubicBezTo>
                    <a:pt x="784" y="700"/>
                    <a:pt x="350" y="1476"/>
                    <a:pt x="46" y="2306"/>
                  </a:cubicBezTo>
                  <a:lnTo>
                    <a:pt x="0" y="2420"/>
                  </a:lnTo>
                  <a:cubicBezTo>
                    <a:pt x="54" y="2549"/>
                    <a:pt x="107" y="2686"/>
                    <a:pt x="168" y="2815"/>
                  </a:cubicBezTo>
                  <a:lnTo>
                    <a:pt x="244" y="2998"/>
                  </a:lnTo>
                  <a:cubicBezTo>
                    <a:pt x="267" y="2823"/>
                    <a:pt x="289" y="2640"/>
                    <a:pt x="320" y="2465"/>
                  </a:cubicBezTo>
                  <a:cubicBezTo>
                    <a:pt x="419" y="1933"/>
                    <a:pt x="578" y="1423"/>
                    <a:pt x="807" y="929"/>
                  </a:cubicBezTo>
                  <a:cubicBezTo>
                    <a:pt x="959" y="609"/>
                    <a:pt x="1134" y="297"/>
                    <a:pt x="1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19"/>
            <p:cNvSpPr/>
            <p:nvPr/>
          </p:nvSpPr>
          <p:spPr>
            <a:xfrm flipH="1">
              <a:off x="791124" y="4763311"/>
              <a:ext cx="30958" cy="91358"/>
            </a:xfrm>
            <a:custGeom>
              <a:avLst/>
              <a:gdLst/>
              <a:ahLst/>
              <a:cxnLst/>
              <a:rect l="l" t="t" r="r" b="b"/>
              <a:pathLst>
                <a:path w="511" h="1508" extrusionOk="0">
                  <a:moveTo>
                    <a:pt x="1" y="1"/>
                  </a:moveTo>
                  <a:cubicBezTo>
                    <a:pt x="1" y="290"/>
                    <a:pt x="16" y="579"/>
                    <a:pt x="39" y="868"/>
                  </a:cubicBezTo>
                  <a:cubicBezTo>
                    <a:pt x="191" y="1081"/>
                    <a:pt x="343" y="1294"/>
                    <a:pt x="510" y="1507"/>
                  </a:cubicBezTo>
                  <a:cubicBezTo>
                    <a:pt x="503" y="1393"/>
                    <a:pt x="503" y="1279"/>
                    <a:pt x="503" y="1165"/>
                  </a:cubicBezTo>
                  <a:cubicBezTo>
                    <a:pt x="297" y="792"/>
                    <a:pt x="130" y="40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9"/>
            <p:cNvSpPr/>
            <p:nvPr/>
          </p:nvSpPr>
          <p:spPr>
            <a:xfrm flipH="1">
              <a:off x="837713" y="4693701"/>
              <a:ext cx="10663" cy="87178"/>
            </a:xfrm>
            <a:custGeom>
              <a:avLst/>
              <a:gdLst/>
              <a:ahLst/>
              <a:cxnLst/>
              <a:rect l="l" t="t" r="r" b="b"/>
              <a:pathLst>
                <a:path w="176" h="1439" extrusionOk="0">
                  <a:moveTo>
                    <a:pt x="161" y="1"/>
                  </a:moveTo>
                  <a:cubicBezTo>
                    <a:pt x="85" y="298"/>
                    <a:pt x="39" y="610"/>
                    <a:pt x="16" y="921"/>
                  </a:cubicBezTo>
                  <a:cubicBezTo>
                    <a:pt x="1" y="1043"/>
                    <a:pt x="1" y="1157"/>
                    <a:pt x="1" y="1279"/>
                  </a:cubicBezTo>
                  <a:cubicBezTo>
                    <a:pt x="31" y="1332"/>
                    <a:pt x="62" y="1386"/>
                    <a:pt x="92" y="1439"/>
                  </a:cubicBezTo>
                  <a:cubicBezTo>
                    <a:pt x="85" y="975"/>
                    <a:pt x="107" y="518"/>
                    <a:pt x="176" y="69"/>
                  </a:cubicBezTo>
                  <a:cubicBezTo>
                    <a:pt x="168" y="47"/>
                    <a:pt x="161" y="24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9"/>
            <p:cNvSpPr/>
            <p:nvPr/>
          </p:nvSpPr>
          <p:spPr>
            <a:xfrm flipH="1">
              <a:off x="830807" y="4556359"/>
              <a:ext cx="42892" cy="181202"/>
            </a:xfrm>
            <a:custGeom>
              <a:avLst/>
              <a:gdLst/>
              <a:ahLst/>
              <a:cxnLst/>
              <a:rect l="l" t="t" r="r" b="b"/>
              <a:pathLst>
                <a:path w="708" h="2991" extrusionOk="0">
                  <a:moveTo>
                    <a:pt x="708" y="1"/>
                  </a:moveTo>
                  <a:cubicBezTo>
                    <a:pt x="685" y="46"/>
                    <a:pt x="655" y="100"/>
                    <a:pt x="632" y="145"/>
                  </a:cubicBezTo>
                  <a:cubicBezTo>
                    <a:pt x="229" y="982"/>
                    <a:pt x="16" y="1888"/>
                    <a:pt x="0" y="2808"/>
                  </a:cubicBezTo>
                  <a:cubicBezTo>
                    <a:pt x="38" y="2869"/>
                    <a:pt x="69" y="2930"/>
                    <a:pt x="99" y="2991"/>
                  </a:cubicBezTo>
                  <a:cubicBezTo>
                    <a:pt x="160" y="2405"/>
                    <a:pt x="305" y="1842"/>
                    <a:pt x="525" y="1302"/>
                  </a:cubicBezTo>
                  <a:cubicBezTo>
                    <a:pt x="533" y="1112"/>
                    <a:pt x="541" y="929"/>
                    <a:pt x="563" y="754"/>
                  </a:cubicBezTo>
                  <a:cubicBezTo>
                    <a:pt x="594" y="495"/>
                    <a:pt x="647" y="244"/>
                    <a:pt x="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9"/>
            <p:cNvSpPr/>
            <p:nvPr/>
          </p:nvSpPr>
          <p:spPr>
            <a:xfrm flipH="1">
              <a:off x="715577" y="4874421"/>
              <a:ext cx="51677" cy="65974"/>
            </a:xfrm>
            <a:custGeom>
              <a:avLst/>
              <a:gdLst/>
              <a:ahLst/>
              <a:cxnLst/>
              <a:rect l="l" t="t" r="r" b="b"/>
              <a:pathLst>
                <a:path w="853" h="1089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46"/>
                    <a:pt x="16" y="92"/>
                    <a:pt x="24" y="137"/>
                  </a:cubicBezTo>
                  <a:cubicBezTo>
                    <a:pt x="24" y="160"/>
                    <a:pt x="31" y="183"/>
                    <a:pt x="39" y="206"/>
                  </a:cubicBezTo>
                  <a:cubicBezTo>
                    <a:pt x="290" y="502"/>
                    <a:pt x="564" y="799"/>
                    <a:pt x="853" y="1088"/>
                  </a:cubicBezTo>
                  <a:cubicBezTo>
                    <a:pt x="541" y="746"/>
                    <a:pt x="260" y="381"/>
                    <a:pt x="1" y="0"/>
                  </a:cubicBezTo>
                  <a:close/>
                </a:path>
              </a:pathLst>
            </a:custGeom>
            <a:solidFill>
              <a:srgbClr val="758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9"/>
            <p:cNvSpPr/>
            <p:nvPr/>
          </p:nvSpPr>
          <p:spPr>
            <a:xfrm flipH="1">
              <a:off x="764408" y="4413927"/>
              <a:ext cx="63672" cy="65974"/>
            </a:xfrm>
            <a:custGeom>
              <a:avLst/>
              <a:gdLst/>
              <a:ahLst/>
              <a:cxnLst/>
              <a:rect l="l" t="t" r="r" b="b"/>
              <a:pathLst>
                <a:path w="1051" h="1089" extrusionOk="0">
                  <a:moveTo>
                    <a:pt x="1051" y="1"/>
                  </a:moveTo>
                  <a:cubicBezTo>
                    <a:pt x="670" y="336"/>
                    <a:pt x="320" y="701"/>
                    <a:pt x="1" y="1089"/>
                  </a:cubicBezTo>
                  <a:cubicBezTo>
                    <a:pt x="130" y="952"/>
                    <a:pt x="252" y="815"/>
                    <a:pt x="381" y="686"/>
                  </a:cubicBezTo>
                  <a:cubicBezTo>
                    <a:pt x="564" y="495"/>
                    <a:pt x="754" y="320"/>
                    <a:pt x="944" y="153"/>
                  </a:cubicBezTo>
                  <a:cubicBezTo>
                    <a:pt x="982" y="92"/>
                    <a:pt x="1013" y="47"/>
                    <a:pt x="1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9"/>
            <p:cNvSpPr/>
            <p:nvPr/>
          </p:nvSpPr>
          <p:spPr>
            <a:xfrm flipH="1">
              <a:off x="429812" y="4124036"/>
              <a:ext cx="480298" cy="248933"/>
            </a:xfrm>
            <a:custGeom>
              <a:avLst/>
              <a:gdLst/>
              <a:ahLst/>
              <a:cxnLst/>
              <a:rect l="l" t="t" r="r" b="b"/>
              <a:pathLst>
                <a:path w="7928" h="4109" extrusionOk="0">
                  <a:moveTo>
                    <a:pt x="7928" y="0"/>
                  </a:moveTo>
                  <a:lnTo>
                    <a:pt x="7928" y="0"/>
                  </a:lnTo>
                  <a:cubicBezTo>
                    <a:pt x="6992" y="290"/>
                    <a:pt x="6064" y="609"/>
                    <a:pt x="5159" y="951"/>
                  </a:cubicBezTo>
                  <a:cubicBezTo>
                    <a:pt x="4398" y="1241"/>
                    <a:pt x="3645" y="1530"/>
                    <a:pt x="2914" y="1842"/>
                  </a:cubicBezTo>
                  <a:cubicBezTo>
                    <a:pt x="2199" y="2123"/>
                    <a:pt x="1514" y="2481"/>
                    <a:pt x="883" y="2914"/>
                  </a:cubicBezTo>
                  <a:cubicBezTo>
                    <a:pt x="678" y="3059"/>
                    <a:pt x="480" y="3219"/>
                    <a:pt x="297" y="3386"/>
                  </a:cubicBezTo>
                  <a:cubicBezTo>
                    <a:pt x="183" y="3622"/>
                    <a:pt x="84" y="3858"/>
                    <a:pt x="0" y="4109"/>
                  </a:cubicBezTo>
                  <a:cubicBezTo>
                    <a:pt x="769" y="3614"/>
                    <a:pt x="1545" y="3028"/>
                    <a:pt x="2344" y="2549"/>
                  </a:cubicBezTo>
                  <a:cubicBezTo>
                    <a:pt x="3569" y="1826"/>
                    <a:pt x="4892" y="1286"/>
                    <a:pt x="6239" y="837"/>
                  </a:cubicBezTo>
                  <a:cubicBezTo>
                    <a:pt x="6505" y="754"/>
                    <a:pt x="6772" y="670"/>
                    <a:pt x="7038" y="571"/>
                  </a:cubicBezTo>
                  <a:cubicBezTo>
                    <a:pt x="7335" y="381"/>
                    <a:pt x="7631" y="191"/>
                    <a:pt x="7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9"/>
            <p:cNvSpPr/>
            <p:nvPr/>
          </p:nvSpPr>
          <p:spPr>
            <a:xfrm flipH="1">
              <a:off x="577754" y="4226361"/>
              <a:ext cx="324965" cy="237423"/>
            </a:xfrm>
            <a:custGeom>
              <a:avLst/>
              <a:gdLst/>
              <a:ahLst/>
              <a:cxnLst/>
              <a:rect l="l" t="t" r="r" b="b"/>
              <a:pathLst>
                <a:path w="5364" h="3919" extrusionOk="0">
                  <a:moveTo>
                    <a:pt x="5364" y="0"/>
                  </a:moveTo>
                  <a:lnTo>
                    <a:pt x="5364" y="0"/>
                  </a:lnTo>
                  <a:cubicBezTo>
                    <a:pt x="4953" y="191"/>
                    <a:pt x="4557" y="396"/>
                    <a:pt x="4162" y="609"/>
                  </a:cubicBezTo>
                  <a:cubicBezTo>
                    <a:pt x="2747" y="1370"/>
                    <a:pt x="1408" y="2283"/>
                    <a:pt x="358" y="3477"/>
                  </a:cubicBezTo>
                  <a:cubicBezTo>
                    <a:pt x="236" y="3622"/>
                    <a:pt x="114" y="3766"/>
                    <a:pt x="0" y="3919"/>
                  </a:cubicBezTo>
                  <a:cubicBezTo>
                    <a:pt x="350" y="3584"/>
                    <a:pt x="715" y="3264"/>
                    <a:pt x="1103" y="2968"/>
                  </a:cubicBezTo>
                  <a:cubicBezTo>
                    <a:pt x="2016" y="2245"/>
                    <a:pt x="3005" y="1621"/>
                    <a:pt x="4048" y="1104"/>
                  </a:cubicBezTo>
                  <a:cubicBezTo>
                    <a:pt x="4466" y="716"/>
                    <a:pt x="4900" y="358"/>
                    <a:pt x="5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">
    <p:spTree>
      <p:nvGrpSpPr>
        <p:cNvPr id="1" name="Shape 7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p33"/>
          <p:cNvSpPr txBox="1">
            <a:spLocks noGrp="1"/>
          </p:cNvSpPr>
          <p:nvPr>
            <p:ph type="subTitle" idx="1"/>
          </p:nvPr>
        </p:nvSpPr>
        <p:spPr>
          <a:xfrm>
            <a:off x="2524950" y="2488425"/>
            <a:ext cx="4094400" cy="11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aleway ExtraLigh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4" name="Google Shape;7964;p33"/>
          <p:cNvSpPr txBox="1">
            <a:spLocks noGrp="1"/>
          </p:cNvSpPr>
          <p:nvPr>
            <p:ph type="title"/>
          </p:nvPr>
        </p:nvSpPr>
        <p:spPr>
          <a:xfrm>
            <a:off x="2524800" y="1534725"/>
            <a:ext cx="40944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65" name="Google Shape;7965;p33"/>
          <p:cNvGrpSpPr/>
          <p:nvPr/>
        </p:nvGrpSpPr>
        <p:grpSpPr>
          <a:xfrm rot="10800000">
            <a:off x="8031164" y="-176421"/>
            <a:ext cx="989599" cy="2039611"/>
            <a:chOff x="6668017" y="1867221"/>
            <a:chExt cx="807573" cy="1664445"/>
          </a:xfrm>
        </p:grpSpPr>
        <p:sp>
          <p:nvSpPr>
            <p:cNvPr id="7966" name="Google Shape;7966;p33"/>
            <p:cNvSpPr/>
            <p:nvPr/>
          </p:nvSpPr>
          <p:spPr>
            <a:xfrm>
              <a:off x="6668017" y="1956703"/>
              <a:ext cx="702939" cy="1574963"/>
            </a:xfrm>
            <a:custGeom>
              <a:avLst/>
              <a:gdLst/>
              <a:ahLst/>
              <a:cxnLst/>
              <a:rect l="l" t="t" r="r" b="b"/>
              <a:pathLst>
                <a:path w="11603" h="25997" extrusionOk="0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3"/>
            <p:cNvSpPr/>
            <p:nvPr/>
          </p:nvSpPr>
          <p:spPr>
            <a:xfrm>
              <a:off x="6776824" y="1952219"/>
              <a:ext cx="543001" cy="554875"/>
            </a:xfrm>
            <a:custGeom>
              <a:avLst/>
              <a:gdLst/>
              <a:ahLst/>
              <a:cxnLst/>
              <a:rect l="l" t="t" r="r" b="b"/>
              <a:pathLst>
                <a:path w="8963" h="9159" extrusionOk="0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3"/>
            <p:cNvSpPr/>
            <p:nvPr/>
          </p:nvSpPr>
          <p:spPr>
            <a:xfrm>
              <a:off x="6878180" y="1965003"/>
              <a:ext cx="97356" cy="42953"/>
            </a:xfrm>
            <a:custGeom>
              <a:avLst/>
              <a:gdLst/>
              <a:ahLst/>
              <a:cxnLst/>
              <a:rect l="l" t="t" r="r" b="b"/>
              <a:pathLst>
                <a:path w="1607" h="709" extrusionOk="0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3"/>
            <p:cNvSpPr/>
            <p:nvPr/>
          </p:nvSpPr>
          <p:spPr>
            <a:xfrm>
              <a:off x="6970873" y="2130456"/>
              <a:ext cx="143823" cy="12965"/>
            </a:xfrm>
            <a:custGeom>
              <a:avLst/>
              <a:gdLst/>
              <a:ahLst/>
              <a:cxnLst/>
              <a:rect l="l" t="t" r="r" b="b"/>
              <a:pathLst>
                <a:path w="2374" h="214" extrusionOk="0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3"/>
            <p:cNvSpPr/>
            <p:nvPr/>
          </p:nvSpPr>
          <p:spPr>
            <a:xfrm>
              <a:off x="6945973" y="2060421"/>
              <a:ext cx="107897" cy="13873"/>
            </a:xfrm>
            <a:custGeom>
              <a:avLst/>
              <a:gdLst/>
              <a:ahLst/>
              <a:cxnLst/>
              <a:rect l="l" t="t" r="r" b="b"/>
              <a:pathLst>
                <a:path w="1781" h="229" extrusionOk="0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3"/>
            <p:cNvSpPr/>
            <p:nvPr/>
          </p:nvSpPr>
          <p:spPr>
            <a:xfrm>
              <a:off x="6915075" y="2000504"/>
              <a:ext cx="77970" cy="20780"/>
            </a:xfrm>
            <a:custGeom>
              <a:avLst/>
              <a:gdLst/>
              <a:ahLst/>
              <a:cxnLst/>
              <a:rect l="l" t="t" r="r" b="b"/>
              <a:pathLst>
                <a:path w="1287" h="343" extrusionOk="0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3"/>
            <p:cNvSpPr/>
            <p:nvPr/>
          </p:nvSpPr>
          <p:spPr>
            <a:xfrm>
              <a:off x="6925678" y="2017528"/>
              <a:ext cx="109291" cy="38349"/>
            </a:xfrm>
            <a:custGeom>
              <a:avLst/>
              <a:gdLst/>
              <a:ahLst/>
              <a:cxnLst/>
              <a:rect l="l" t="t" r="r" b="b"/>
              <a:pathLst>
                <a:path w="1804" h="633" extrusionOk="0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3"/>
            <p:cNvSpPr/>
            <p:nvPr/>
          </p:nvSpPr>
          <p:spPr>
            <a:xfrm>
              <a:off x="7287481" y="2435129"/>
              <a:ext cx="21749" cy="2174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3"/>
            <p:cNvSpPr/>
            <p:nvPr/>
          </p:nvSpPr>
          <p:spPr>
            <a:xfrm>
              <a:off x="7168132" y="2329593"/>
              <a:ext cx="114804" cy="20780"/>
            </a:xfrm>
            <a:custGeom>
              <a:avLst/>
              <a:gdLst/>
              <a:ahLst/>
              <a:cxnLst/>
              <a:rect l="l" t="t" r="r" b="b"/>
              <a:pathLst>
                <a:path w="1895" h="343" extrusionOk="0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3"/>
            <p:cNvSpPr/>
            <p:nvPr/>
          </p:nvSpPr>
          <p:spPr>
            <a:xfrm>
              <a:off x="7230836" y="2286276"/>
              <a:ext cx="14297" cy="1454"/>
            </a:xfrm>
            <a:custGeom>
              <a:avLst/>
              <a:gdLst/>
              <a:ahLst/>
              <a:cxnLst/>
              <a:rect l="l" t="t" r="r" b="b"/>
              <a:pathLst>
                <a:path w="236" h="24" extrusionOk="0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3"/>
            <p:cNvSpPr/>
            <p:nvPr/>
          </p:nvSpPr>
          <p:spPr>
            <a:xfrm>
              <a:off x="7088828" y="2297181"/>
              <a:ext cx="180294" cy="23264"/>
            </a:xfrm>
            <a:custGeom>
              <a:avLst/>
              <a:gdLst/>
              <a:ahLst/>
              <a:cxnLst/>
              <a:rect l="l" t="t" r="r" b="b"/>
              <a:pathLst>
                <a:path w="2976" h="384" extrusionOk="0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3"/>
            <p:cNvSpPr/>
            <p:nvPr/>
          </p:nvSpPr>
          <p:spPr>
            <a:xfrm>
              <a:off x="6953788" y="2080717"/>
              <a:ext cx="143883" cy="43377"/>
            </a:xfrm>
            <a:custGeom>
              <a:avLst/>
              <a:gdLst/>
              <a:ahLst/>
              <a:cxnLst/>
              <a:rect l="l" t="t" r="r" b="b"/>
              <a:pathLst>
                <a:path w="2375" h="716" extrusionOk="0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3"/>
            <p:cNvSpPr/>
            <p:nvPr/>
          </p:nvSpPr>
          <p:spPr>
            <a:xfrm>
              <a:off x="7236833" y="2370184"/>
              <a:ext cx="59007" cy="23082"/>
            </a:xfrm>
            <a:custGeom>
              <a:avLst/>
              <a:gdLst/>
              <a:ahLst/>
              <a:cxnLst/>
              <a:rect l="l" t="t" r="r" b="b"/>
              <a:pathLst>
                <a:path w="974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3"/>
            <p:cNvSpPr/>
            <p:nvPr/>
          </p:nvSpPr>
          <p:spPr>
            <a:xfrm>
              <a:off x="7263551" y="2399203"/>
              <a:ext cx="39197" cy="23082"/>
            </a:xfrm>
            <a:custGeom>
              <a:avLst/>
              <a:gdLst/>
              <a:ahLst/>
              <a:cxnLst/>
              <a:rect l="l" t="t" r="r" b="b"/>
              <a:pathLst>
                <a:path w="647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3"/>
            <p:cNvSpPr/>
            <p:nvPr/>
          </p:nvSpPr>
          <p:spPr>
            <a:xfrm>
              <a:off x="7305959" y="2472024"/>
              <a:ext cx="13873" cy="35562"/>
            </a:xfrm>
            <a:custGeom>
              <a:avLst/>
              <a:gdLst/>
              <a:ahLst/>
              <a:cxnLst/>
              <a:rect l="l" t="t" r="r" b="b"/>
              <a:pathLst>
                <a:path w="229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3"/>
            <p:cNvSpPr/>
            <p:nvPr/>
          </p:nvSpPr>
          <p:spPr>
            <a:xfrm>
              <a:off x="6996196" y="2198854"/>
              <a:ext cx="190895" cy="32169"/>
            </a:xfrm>
            <a:custGeom>
              <a:avLst/>
              <a:gdLst/>
              <a:ahLst/>
              <a:cxnLst/>
              <a:rect l="l" t="t" r="r" b="b"/>
              <a:pathLst>
                <a:path w="3151" h="531" extrusionOk="0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3"/>
            <p:cNvSpPr/>
            <p:nvPr/>
          </p:nvSpPr>
          <p:spPr>
            <a:xfrm>
              <a:off x="7027518" y="2252834"/>
              <a:ext cx="202406" cy="22416"/>
            </a:xfrm>
            <a:custGeom>
              <a:avLst/>
              <a:gdLst/>
              <a:ahLst/>
              <a:cxnLst/>
              <a:rect l="l" t="t" r="r" b="b"/>
              <a:pathLst>
                <a:path w="3341" h="370" extrusionOk="0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3"/>
            <p:cNvSpPr/>
            <p:nvPr/>
          </p:nvSpPr>
          <p:spPr>
            <a:xfrm>
              <a:off x="6976870" y="2150751"/>
              <a:ext cx="169631" cy="32351"/>
            </a:xfrm>
            <a:custGeom>
              <a:avLst/>
              <a:gdLst/>
              <a:ahLst/>
              <a:cxnLst/>
              <a:rect l="l" t="t" r="r" b="b"/>
              <a:pathLst>
                <a:path w="2800" h="534" extrusionOk="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3"/>
            <p:cNvSpPr/>
            <p:nvPr/>
          </p:nvSpPr>
          <p:spPr>
            <a:xfrm>
              <a:off x="7152017" y="2236476"/>
              <a:ext cx="52101" cy="5150"/>
            </a:xfrm>
            <a:custGeom>
              <a:avLst/>
              <a:gdLst/>
              <a:ahLst/>
              <a:cxnLst/>
              <a:rect l="l" t="t" r="r" b="b"/>
              <a:pathLst>
                <a:path w="860" h="85" extrusionOk="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3"/>
            <p:cNvSpPr/>
            <p:nvPr/>
          </p:nvSpPr>
          <p:spPr>
            <a:xfrm>
              <a:off x="6772644" y="1867221"/>
              <a:ext cx="691428" cy="817319"/>
            </a:xfrm>
            <a:custGeom>
              <a:avLst/>
              <a:gdLst/>
              <a:ahLst/>
              <a:cxnLst/>
              <a:rect l="l" t="t" r="r" b="b"/>
              <a:pathLst>
                <a:path w="11413" h="13491" extrusionOk="0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3"/>
            <p:cNvSpPr/>
            <p:nvPr/>
          </p:nvSpPr>
          <p:spPr>
            <a:xfrm>
              <a:off x="6956999" y="1867766"/>
              <a:ext cx="42468" cy="83483"/>
            </a:xfrm>
            <a:custGeom>
              <a:avLst/>
              <a:gdLst/>
              <a:ahLst/>
              <a:cxnLst/>
              <a:rect l="l" t="t" r="r" b="b"/>
              <a:pathLst>
                <a:path w="701" h="1378" extrusionOk="0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3"/>
            <p:cNvSpPr/>
            <p:nvPr/>
          </p:nvSpPr>
          <p:spPr>
            <a:xfrm>
              <a:off x="7033092" y="1874188"/>
              <a:ext cx="14358" cy="42044"/>
            </a:xfrm>
            <a:custGeom>
              <a:avLst/>
              <a:gdLst/>
              <a:ahLst/>
              <a:cxnLst/>
              <a:rect l="l" t="t" r="r" b="b"/>
              <a:pathLst>
                <a:path w="237" h="69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3"/>
            <p:cNvSpPr/>
            <p:nvPr/>
          </p:nvSpPr>
          <p:spPr>
            <a:xfrm>
              <a:off x="7169949" y="1974211"/>
              <a:ext cx="64581" cy="253114"/>
            </a:xfrm>
            <a:custGeom>
              <a:avLst/>
              <a:gdLst/>
              <a:ahLst/>
              <a:cxnLst/>
              <a:rect l="l" t="t" r="r" b="b"/>
              <a:pathLst>
                <a:path w="1066" h="4178" extrusionOk="0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3"/>
            <p:cNvSpPr/>
            <p:nvPr/>
          </p:nvSpPr>
          <p:spPr>
            <a:xfrm>
              <a:off x="7102702" y="1898664"/>
              <a:ext cx="25384" cy="71911"/>
            </a:xfrm>
            <a:custGeom>
              <a:avLst/>
              <a:gdLst/>
              <a:ahLst/>
              <a:cxnLst/>
              <a:rect l="l" t="t" r="r" b="b"/>
              <a:pathLst>
                <a:path w="419" h="1187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3"/>
            <p:cNvSpPr/>
            <p:nvPr/>
          </p:nvSpPr>
          <p:spPr>
            <a:xfrm>
              <a:off x="7261673" y="2098649"/>
              <a:ext cx="76152" cy="211675"/>
            </a:xfrm>
            <a:custGeom>
              <a:avLst/>
              <a:gdLst/>
              <a:ahLst/>
              <a:cxnLst/>
              <a:rect l="l" t="t" r="r" b="b"/>
              <a:pathLst>
                <a:path w="1257" h="3494" extrusionOk="0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3"/>
            <p:cNvSpPr/>
            <p:nvPr/>
          </p:nvSpPr>
          <p:spPr>
            <a:xfrm>
              <a:off x="6857945" y="1888486"/>
              <a:ext cx="65974" cy="64157"/>
            </a:xfrm>
            <a:custGeom>
              <a:avLst/>
              <a:gdLst/>
              <a:ahLst/>
              <a:cxnLst/>
              <a:rect l="l" t="t" r="r" b="b"/>
              <a:pathLst>
                <a:path w="1089" h="1059" extrusionOk="0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33"/>
            <p:cNvSpPr/>
            <p:nvPr/>
          </p:nvSpPr>
          <p:spPr>
            <a:xfrm>
              <a:off x="7245073" y="2069206"/>
              <a:ext cx="62339" cy="224943"/>
            </a:xfrm>
            <a:custGeom>
              <a:avLst/>
              <a:gdLst/>
              <a:ahLst/>
              <a:cxnLst/>
              <a:rect l="l" t="t" r="r" b="b"/>
              <a:pathLst>
                <a:path w="1029" h="3713" extrusionOk="0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33"/>
            <p:cNvSpPr/>
            <p:nvPr/>
          </p:nvSpPr>
          <p:spPr>
            <a:xfrm>
              <a:off x="7061202" y="1882064"/>
              <a:ext cx="46588" cy="234212"/>
            </a:xfrm>
            <a:custGeom>
              <a:avLst/>
              <a:gdLst/>
              <a:ahLst/>
              <a:cxnLst/>
              <a:rect l="l" t="t" r="r" b="b"/>
              <a:pathLst>
                <a:path w="769" h="3866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3"/>
            <p:cNvSpPr/>
            <p:nvPr/>
          </p:nvSpPr>
          <p:spPr>
            <a:xfrm>
              <a:off x="7122513" y="1920292"/>
              <a:ext cx="19871" cy="239301"/>
            </a:xfrm>
            <a:custGeom>
              <a:avLst/>
              <a:gdLst/>
              <a:ahLst/>
              <a:cxnLst/>
              <a:rect l="l" t="t" r="r" b="b"/>
              <a:pathLst>
                <a:path w="328" h="3950" extrusionOk="0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3"/>
            <p:cNvSpPr/>
            <p:nvPr/>
          </p:nvSpPr>
          <p:spPr>
            <a:xfrm>
              <a:off x="7374600" y="2561869"/>
              <a:ext cx="73365" cy="94085"/>
            </a:xfrm>
            <a:custGeom>
              <a:avLst/>
              <a:gdLst/>
              <a:ahLst/>
              <a:cxnLst/>
              <a:rect l="l" t="t" r="r" b="b"/>
              <a:pathLst>
                <a:path w="1211" h="1553" extrusionOk="0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3"/>
            <p:cNvSpPr/>
            <p:nvPr/>
          </p:nvSpPr>
          <p:spPr>
            <a:xfrm>
              <a:off x="6994379" y="1868190"/>
              <a:ext cx="66398" cy="206586"/>
            </a:xfrm>
            <a:custGeom>
              <a:avLst/>
              <a:gdLst/>
              <a:ahLst/>
              <a:cxnLst/>
              <a:rect l="l" t="t" r="r" b="b"/>
              <a:pathLst>
                <a:path w="1096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3"/>
            <p:cNvSpPr/>
            <p:nvPr/>
          </p:nvSpPr>
          <p:spPr>
            <a:xfrm>
              <a:off x="6933493" y="1869584"/>
              <a:ext cx="77970" cy="153092"/>
            </a:xfrm>
            <a:custGeom>
              <a:avLst/>
              <a:gdLst/>
              <a:ahLst/>
              <a:cxnLst/>
              <a:rect l="l" t="t" r="r" b="b"/>
              <a:pathLst>
                <a:path w="1287" h="2527" extrusionOk="0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3"/>
            <p:cNvSpPr/>
            <p:nvPr/>
          </p:nvSpPr>
          <p:spPr>
            <a:xfrm>
              <a:off x="6892478" y="1873764"/>
              <a:ext cx="64157" cy="99113"/>
            </a:xfrm>
            <a:custGeom>
              <a:avLst/>
              <a:gdLst/>
              <a:ahLst/>
              <a:cxnLst/>
              <a:rect l="l" t="t" r="r" b="b"/>
              <a:pathLst>
                <a:path w="1059" h="1636" extrusionOk="0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33"/>
            <p:cNvSpPr/>
            <p:nvPr/>
          </p:nvSpPr>
          <p:spPr>
            <a:xfrm>
              <a:off x="7324861" y="2303784"/>
              <a:ext cx="118015" cy="225003"/>
            </a:xfrm>
            <a:custGeom>
              <a:avLst/>
              <a:gdLst/>
              <a:ahLst/>
              <a:cxnLst/>
              <a:rect l="l" t="t" r="r" b="b"/>
              <a:pathLst>
                <a:path w="1948" h="3714" extrusionOk="0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33"/>
            <p:cNvSpPr/>
            <p:nvPr/>
          </p:nvSpPr>
          <p:spPr>
            <a:xfrm>
              <a:off x="7302263" y="2280763"/>
              <a:ext cx="75183" cy="180718"/>
            </a:xfrm>
            <a:custGeom>
              <a:avLst/>
              <a:gdLst/>
              <a:ahLst/>
              <a:cxnLst/>
              <a:rect l="l" t="t" r="r" b="b"/>
              <a:pathLst>
                <a:path w="1241" h="2983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3"/>
            <p:cNvSpPr/>
            <p:nvPr/>
          </p:nvSpPr>
          <p:spPr>
            <a:xfrm>
              <a:off x="7263066" y="2049819"/>
              <a:ext cx="21749" cy="116682"/>
            </a:xfrm>
            <a:custGeom>
              <a:avLst/>
              <a:gdLst/>
              <a:ahLst/>
              <a:cxnLst/>
              <a:rect l="l" t="t" r="r" b="b"/>
              <a:pathLst>
                <a:path w="359" h="1926" extrusionOk="0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33"/>
            <p:cNvSpPr/>
            <p:nvPr/>
          </p:nvSpPr>
          <p:spPr>
            <a:xfrm>
              <a:off x="7148321" y="1929985"/>
              <a:ext cx="50768" cy="257233"/>
            </a:xfrm>
            <a:custGeom>
              <a:avLst/>
              <a:gdLst/>
              <a:ahLst/>
              <a:cxnLst/>
              <a:rect l="l" t="t" r="r" b="b"/>
              <a:pathLst>
                <a:path w="838" h="4246" extrusionOk="0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33"/>
            <p:cNvSpPr/>
            <p:nvPr/>
          </p:nvSpPr>
          <p:spPr>
            <a:xfrm>
              <a:off x="7382476" y="2612577"/>
              <a:ext cx="51677" cy="72154"/>
            </a:xfrm>
            <a:custGeom>
              <a:avLst/>
              <a:gdLst/>
              <a:ahLst/>
              <a:cxnLst/>
              <a:rect l="l" t="t" r="r" b="b"/>
              <a:pathLst>
                <a:path w="853" h="1191" extrusionOk="0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3"/>
            <p:cNvSpPr/>
            <p:nvPr/>
          </p:nvSpPr>
          <p:spPr>
            <a:xfrm>
              <a:off x="7298083" y="2174257"/>
              <a:ext cx="98265" cy="222217"/>
            </a:xfrm>
            <a:custGeom>
              <a:avLst/>
              <a:gdLst/>
              <a:ahLst/>
              <a:cxnLst/>
              <a:rect l="l" t="t" r="r" b="b"/>
              <a:pathLst>
                <a:path w="1622" h="3668" extrusionOk="0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33"/>
            <p:cNvSpPr/>
            <p:nvPr/>
          </p:nvSpPr>
          <p:spPr>
            <a:xfrm>
              <a:off x="7358969" y="2498317"/>
              <a:ext cx="98689" cy="134130"/>
            </a:xfrm>
            <a:custGeom>
              <a:avLst/>
              <a:gdLst/>
              <a:ahLst/>
              <a:cxnLst/>
              <a:rect l="l" t="t" r="r" b="b"/>
              <a:pathLst>
                <a:path w="1629" h="2214" extrusionOk="0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33"/>
            <p:cNvSpPr/>
            <p:nvPr/>
          </p:nvSpPr>
          <p:spPr>
            <a:xfrm>
              <a:off x="7315652" y="2228176"/>
              <a:ext cx="123104" cy="273409"/>
            </a:xfrm>
            <a:custGeom>
              <a:avLst/>
              <a:gdLst/>
              <a:ahLst/>
              <a:cxnLst/>
              <a:rect l="l" t="t" r="r" b="b"/>
              <a:pathLst>
                <a:path w="2032" h="4513" extrusionOk="0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3"/>
            <p:cNvSpPr/>
            <p:nvPr/>
          </p:nvSpPr>
          <p:spPr>
            <a:xfrm>
              <a:off x="7272275" y="2136453"/>
              <a:ext cx="92267" cy="236999"/>
            </a:xfrm>
            <a:custGeom>
              <a:avLst/>
              <a:gdLst/>
              <a:ahLst/>
              <a:cxnLst/>
              <a:rect l="l" t="t" r="r" b="b"/>
              <a:pathLst>
                <a:path w="1523" h="3912" extrusionOk="0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3"/>
            <p:cNvSpPr/>
            <p:nvPr/>
          </p:nvSpPr>
          <p:spPr>
            <a:xfrm>
              <a:off x="7210540" y="2016620"/>
              <a:ext cx="57675" cy="251720"/>
            </a:xfrm>
            <a:custGeom>
              <a:avLst/>
              <a:gdLst/>
              <a:ahLst/>
              <a:cxnLst/>
              <a:rect l="l" t="t" r="r" b="b"/>
              <a:pathLst>
                <a:path w="952" h="4155" extrusionOk="0">
                  <a:moveTo>
                    <a:pt x="700" y="1"/>
                  </a:moveTo>
                  <a:cubicBezTo>
                    <a:pt x="563" y="708"/>
                    <a:pt x="487" y="1423"/>
                    <a:pt x="312" y="2123"/>
                  </a:cubicBezTo>
                  <a:cubicBezTo>
                    <a:pt x="297" y="2161"/>
                    <a:pt x="289" y="2207"/>
                    <a:pt x="274" y="2245"/>
                  </a:cubicBezTo>
                  <a:cubicBezTo>
                    <a:pt x="213" y="2785"/>
                    <a:pt x="122" y="3318"/>
                    <a:pt x="0" y="3843"/>
                  </a:cubicBezTo>
                  <a:cubicBezTo>
                    <a:pt x="92" y="3942"/>
                    <a:pt x="183" y="4048"/>
                    <a:pt x="282" y="4155"/>
                  </a:cubicBezTo>
                  <a:lnTo>
                    <a:pt x="328" y="3926"/>
                  </a:lnTo>
                  <a:cubicBezTo>
                    <a:pt x="571" y="2717"/>
                    <a:pt x="830" y="1507"/>
                    <a:pt x="951" y="275"/>
                  </a:cubicBezTo>
                  <a:cubicBezTo>
                    <a:pt x="868" y="183"/>
                    <a:pt x="784" y="84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3"/>
            <p:cNvSpPr/>
            <p:nvPr/>
          </p:nvSpPr>
          <p:spPr>
            <a:xfrm>
              <a:off x="7334494" y="2392297"/>
              <a:ext cx="127768" cy="179809"/>
            </a:xfrm>
            <a:custGeom>
              <a:avLst/>
              <a:gdLst/>
              <a:ahLst/>
              <a:cxnLst/>
              <a:rect l="l" t="t" r="r" b="b"/>
              <a:pathLst>
                <a:path w="2109" h="2968" extrusionOk="0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3"/>
            <p:cNvSpPr/>
            <p:nvPr/>
          </p:nvSpPr>
          <p:spPr>
            <a:xfrm>
              <a:off x="7347398" y="2433311"/>
              <a:ext cx="114380" cy="163694"/>
            </a:xfrm>
            <a:custGeom>
              <a:avLst/>
              <a:gdLst/>
              <a:ahLst/>
              <a:cxnLst/>
              <a:rect l="l" t="t" r="r" b="b"/>
              <a:pathLst>
                <a:path w="1888" h="2702" extrusionOk="0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3"/>
            <p:cNvSpPr/>
            <p:nvPr/>
          </p:nvSpPr>
          <p:spPr>
            <a:xfrm>
              <a:off x="7393986" y="2320384"/>
              <a:ext cx="67368" cy="121710"/>
            </a:xfrm>
            <a:custGeom>
              <a:avLst/>
              <a:gdLst/>
              <a:ahLst/>
              <a:cxnLst/>
              <a:rect l="l" t="t" r="r" b="b"/>
              <a:pathLst>
                <a:path w="1112" h="2009" extrusionOk="0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3"/>
            <p:cNvSpPr/>
            <p:nvPr/>
          </p:nvSpPr>
          <p:spPr>
            <a:xfrm>
              <a:off x="7342794" y="2578954"/>
              <a:ext cx="43438" cy="103778"/>
            </a:xfrm>
            <a:custGeom>
              <a:avLst/>
              <a:gdLst/>
              <a:ahLst/>
              <a:cxnLst/>
              <a:rect l="l" t="t" r="r" b="b"/>
              <a:pathLst>
                <a:path w="717" h="1713" extrusionOk="0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3"/>
            <p:cNvSpPr/>
            <p:nvPr/>
          </p:nvSpPr>
          <p:spPr>
            <a:xfrm>
              <a:off x="7258038" y="2301482"/>
              <a:ext cx="217552" cy="1141495"/>
            </a:xfrm>
            <a:custGeom>
              <a:avLst/>
              <a:gdLst/>
              <a:ahLst/>
              <a:cxnLst/>
              <a:rect l="l" t="t" r="r" b="b"/>
              <a:pathLst>
                <a:path w="3591" h="18842" extrusionOk="0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4" name="Google Shape;8014;p33"/>
          <p:cNvGrpSpPr/>
          <p:nvPr/>
        </p:nvGrpSpPr>
        <p:grpSpPr>
          <a:xfrm rot="10800000">
            <a:off x="6558761" y="-508305"/>
            <a:ext cx="941636" cy="1614897"/>
            <a:chOff x="6828916" y="2896791"/>
            <a:chExt cx="768431" cy="1317853"/>
          </a:xfrm>
        </p:grpSpPr>
        <p:sp>
          <p:nvSpPr>
            <p:cNvPr id="8015" name="Google Shape;8015;p33"/>
            <p:cNvSpPr/>
            <p:nvPr/>
          </p:nvSpPr>
          <p:spPr>
            <a:xfrm>
              <a:off x="6828916" y="3057215"/>
              <a:ext cx="686824" cy="1157429"/>
            </a:xfrm>
            <a:custGeom>
              <a:avLst/>
              <a:gdLst/>
              <a:ahLst/>
              <a:cxnLst/>
              <a:rect l="l" t="t" r="r" b="b"/>
              <a:pathLst>
                <a:path w="11337" h="19105" extrusionOk="0">
                  <a:moveTo>
                    <a:pt x="3066" y="2085"/>
                  </a:moveTo>
                  <a:cubicBezTo>
                    <a:pt x="3064" y="2260"/>
                    <a:pt x="3059" y="2435"/>
                    <a:pt x="3059" y="2610"/>
                  </a:cubicBezTo>
                  <a:cubicBezTo>
                    <a:pt x="3059" y="2432"/>
                    <a:pt x="3059" y="2258"/>
                    <a:pt x="3066" y="2085"/>
                  </a:cubicBezTo>
                  <a:close/>
                  <a:moveTo>
                    <a:pt x="3303" y="5387"/>
                  </a:moveTo>
                  <a:lnTo>
                    <a:pt x="3310" y="5395"/>
                  </a:lnTo>
                  <a:cubicBezTo>
                    <a:pt x="3333" y="5554"/>
                    <a:pt x="3364" y="5707"/>
                    <a:pt x="3386" y="5866"/>
                  </a:cubicBezTo>
                  <a:cubicBezTo>
                    <a:pt x="3356" y="5699"/>
                    <a:pt x="3333" y="5539"/>
                    <a:pt x="3303" y="5387"/>
                  </a:cubicBezTo>
                  <a:close/>
                  <a:moveTo>
                    <a:pt x="4725" y="7943"/>
                  </a:moveTo>
                  <a:cubicBezTo>
                    <a:pt x="4733" y="7943"/>
                    <a:pt x="4748" y="7943"/>
                    <a:pt x="4763" y="7951"/>
                  </a:cubicBezTo>
                  <a:cubicBezTo>
                    <a:pt x="4794" y="7951"/>
                    <a:pt x="4817" y="7966"/>
                    <a:pt x="4840" y="7981"/>
                  </a:cubicBezTo>
                  <a:lnTo>
                    <a:pt x="4885" y="8019"/>
                  </a:lnTo>
                  <a:lnTo>
                    <a:pt x="4885" y="8027"/>
                  </a:lnTo>
                  <a:cubicBezTo>
                    <a:pt x="4916" y="8065"/>
                    <a:pt x="4938" y="8103"/>
                    <a:pt x="4954" y="8149"/>
                  </a:cubicBezTo>
                  <a:cubicBezTo>
                    <a:pt x="4954" y="8171"/>
                    <a:pt x="4961" y="8194"/>
                    <a:pt x="4961" y="8217"/>
                  </a:cubicBezTo>
                  <a:cubicBezTo>
                    <a:pt x="4969" y="8255"/>
                    <a:pt x="4961" y="8301"/>
                    <a:pt x="4946" y="8339"/>
                  </a:cubicBezTo>
                  <a:lnTo>
                    <a:pt x="4885" y="8506"/>
                  </a:lnTo>
                  <a:cubicBezTo>
                    <a:pt x="4878" y="8537"/>
                    <a:pt x="4862" y="8559"/>
                    <a:pt x="4840" y="8582"/>
                  </a:cubicBezTo>
                  <a:cubicBezTo>
                    <a:pt x="4824" y="8605"/>
                    <a:pt x="4802" y="8620"/>
                    <a:pt x="4771" y="8628"/>
                  </a:cubicBezTo>
                  <a:cubicBezTo>
                    <a:pt x="4760" y="8632"/>
                    <a:pt x="4746" y="8634"/>
                    <a:pt x="4732" y="8634"/>
                  </a:cubicBezTo>
                  <a:cubicBezTo>
                    <a:pt x="4718" y="8634"/>
                    <a:pt x="4703" y="8632"/>
                    <a:pt x="4687" y="8628"/>
                  </a:cubicBezTo>
                  <a:cubicBezTo>
                    <a:pt x="4665" y="8628"/>
                    <a:pt x="4634" y="8613"/>
                    <a:pt x="4611" y="8598"/>
                  </a:cubicBezTo>
                  <a:lnTo>
                    <a:pt x="4566" y="8552"/>
                  </a:lnTo>
                  <a:cubicBezTo>
                    <a:pt x="4535" y="8521"/>
                    <a:pt x="4512" y="8483"/>
                    <a:pt x="4497" y="8438"/>
                  </a:cubicBezTo>
                  <a:lnTo>
                    <a:pt x="4482" y="8369"/>
                  </a:lnTo>
                  <a:lnTo>
                    <a:pt x="4482" y="8331"/>
                  </a:lnTo>
                  <a:cubicBezTo>
                    <a:pt x="4482" y="8301"/>
                    <a:pt x="4490" y="8270"/>
                    <a:pt x="4505" y="8240"/>
                  </a:cubicBezTo>
                  <a:cubicBezTo>
                    <a:pt x="4520" y="8179"/>
                    <a:pt x="4543" y="8126"/>
                    <a:pt x="4566" y="8065"/>
                  </a:cubicBezTo>
                  <a:cubicBezTo>
                    <a:pt x="4573" y="8042"/>
                    <a:pt x="4588" y="8012"/>
                    <a:pt x="4611" y="7997"/>
                  </a:cubicBezTo>
                  <a:cubicBezTo>
                    <a:pt x="4634" y="7974"/>
                    <a:pt x="4657" y="7958"/>
                    <a:pt x="4680" y="7951"/>
                  </a:cubicBezTo>
                  <a:cubicBezTo>
                    <a:pt x="4695" y="7951"/>
                    <a:pt x="4710" y="7943"/>
                    <a:pt x="4725" y="7943"/>
                  </a:cubicBezTo>
                  <a:close/>
                  <a:moveTo>
                    <a:pt x="4155" y="8719"/>
                  </a:moveTo>
                  <a:lnTo>
                    <a:pt x="4155" y="8719"/>
                  </a:lnTo>
                  <a:cubicBezTo>
                    <a:pt x="4164" y="8746"/>
                    <a:pt x="4173" y="8778"/>
                    <a:pt x="4183" y="8811"/>
                  </a:cubicBezTo>
                  <a:lnTo>
                    <a:pt x="4183" y="8811"/>
                  </a:lnTo>
                  <a:cubicBezTo>
                    <a:pt x="4173" y="8781"/>
                    <a:pt x="4163" y="8751"/>
                    <a:pt x="4155" y="8719"/>
                  </a:cubicBezTo>
                  <a:close/>
                  <a:moveTo>
                    <a:pt x="4197" y="8851"/>
                  </a:moveTo>
                  <a:cubicBezTo>
                    <a:pt x="4201" y="8861"/>
                    <a:pt x="4204" y="8870"/>
                    <a:pt x="4208" y="8879"/>
                  </a:cubicBezTo>
                  <a:lnTo>
                    <a:pt x="4208" y="8887"/>
                  </a:lnTo>
                  <a:cubicBezTo>
                    <a:pt x="4205" y="8875"/>
                    <a:pt x="4201" y="8863"/>
                    <a:pt x="4197" y="8851"/>
                  </a:cubicBezTo>
                  <a:close/>
                  <a:moveTo>
                    <a:pt x="2938" y="8814"/>
                  </a:moveTo>
                  <a:cubicBezTo>
                    <a:pt x="2958" y="8814"/>
                    <a:pt x="2979" y="8818"/>
                    <a:pt x="2998" y="8826"/>
                  </a:cubicBezTo>
                  <a:cubicBezTo>
                    <a:pt x="3158" y="8902"/>
                    <a:pt x="3310" y="8986"/>
                    <a:pt x="3463" y="9084"/>
                  </a:cubicBezTo>
                  <a:cubicBezTo>
                    <a:pt x="3508" y="9115"/>
                    <a:pt x="3561" y="9153"/>
                    <a:pt x="3607" y="9183"/>
                  </a:cubicBezTo>
                  <a:cubicBezTo>
                    <a:pt x="3660" y="9221"/>
                    <a:pt x="3698" y="9275"/>
                    <a:pt x="3721" y="9336"/>
                  </a:cubicBezTo>
                  <a:cubicBezTo>
                    <a:pt x="3721" y="9343"/>
                    <a:pt x="3721" y="9343"/>
                    <a:pt x="3729" y="9351"/>
                  </a:cubicBezTo>
                  <a:cubicBezTo>
                    <a:pt x="3729" y="9358"/>
                    <a:pt x="3729" y="9366"/>
                    <a:pt x="3736" y="9381"/>
                  </a:cubicBezTo>
                  <a:cubicBezTo>
                    <a:pt x="3736" y="9404"/>
                    <a:pt x="3744" y="9427"/>
                    <a:pt x="3744" y="9457"/>
                  </a:cubicBezTo>
                  <a:cubicBezTo>
                    <a:pt x="3744" y="9488"/>
                    <a:pt x="3744" y="9518"/>
                    <a:pt x="3736" y="9556"/>
                  </a:cubicBezTo>
                  <a:lnTo>
                    <a:pt x="3736" y="9564"/>
                  </a:lnTo>
                  <a:cubicBezTo>
                    <a:pt x="3729" y="9587"/>
                    <a:pt x="3714" y="9602"/>
                    <a:pt x="3698" y="9625"/>
                  </a:cubicBezTo>
                  <a:cubicBezTo>
                    <a:pt x="3683" y="9655"/>
                    <a:pt x="3660" y="9678"/>
                    <a:pt x="3622" y="9685"/>
                  </a:cubicBezTo>
                  <a:cubicBezTo>
                    <a:pt x="3605" y="9693"/>
                    <a:pt x="3586" y="9696"/>
                    <a:pt x="3567" y="9696"/>
                  </a:cubicBezTo>
                  <a:cubicBezTo>
                    <a:pt x="3530" y="9696"/>
                    <a:pt x="3493" y="9683"/>
                    <a:pt x="3463" y="9663"/>
                  </a:cubicBezTo>
                  <a:cubicBezTo>
                    <a:pt x="3364" y="9587"/>
                    <a:pt x="3257" y="9526"/>
                    <a:pt x="3151" y="9472"/>
                  </a:cubicBezTo>
                  <a:cubicBezTo>
                    <a:pt x="3082" y="9434"/>
                    <a:pt x="3014" y="9404"/>
                    <a:pt x="2945" y="9366"/>
                  </a:cubicBezTo>
                  <a:cubicBezTo>
                    <a:pt x="2884" y="9343"/>
                    <a:pt x="2839" y="9297"/>
                    <a:pt x="2808" y="9237"/>
                  </a:cubicBezTo>
                  <a:cubicBezTo>
                    <a:pt x="2793" y="9206"/>
                    <a:pt x="2785" y="9176"/>
                    <a:pt x="2778" y="9153"/>
                  </a:cubicBezTo>
                  <a:cubicBezTo>
                    <a:pt x="2770" y="9122"/>
                    <a:pt x="2763" y="9100"/>
                    <a:pt x="2763" y="9077"/>
                  </a:cubicBezTo>
                  <a:cubicBezTo>
                    <a:pt x="2755" y="9054"/>
                    <a:pt x="2755" y="9031"/>
                    <a:pt x="2763" y="9008"/>
                  </a:cubicBezTo>
                  <a:cubicBezTo>
                    <a:pt x="2763" y="8948"/>
                    <a:pt x="2793" y="8887"/>
                    <a:pt x="2839" y="8849"/>
                  </a:cubicBezTo>
                  <a:cubicBezTo>
                    <a:pt x="2846" y="8841"/>
                    <a:pt x="2861" y="8833"/>
                    <a:pt x="2877" y="8826"/>
                  </a:cubicBezTo>
                  <a:cubicBezTo>
                    <a:pt x="2896" y="8818"/>
                    <a:pt x="2917" y="8814"/>
                    <a:pt x="2938" y="8814"/>
                  </a:cubicBezTo>
                  <a:close/>
                  <a:moveTo>
                    <a:pt x="7100" y="12685"/>
                  </a:moveTo>
                  <a:cubicBezTo>
                    <a:pt x="7107" y="12685"/>
                    <a:pt x="7114" y="12687"/>
                    <a:pt x="7122" y="12691"/>
                  </a:cubicBezTo>
                  <a:cubicBezTo>
                    <a:pt x="7137" y="12691"/>
                    <a:pt x="7152" y="12691"/>
                    <a:pt x="7168" y="12698"/>
                  </a:cubicBezTo>
                  <a:cubicBezTo>
                    <a:pt x="7183" y="12698"/>
                    <a:pt x="7190" y="12706"/>
                    <a:pt x="7206" y="12713"/>
                  </a:cubicBezTo>
                  <a:lnTo>
                    <a:pt x="7213" y="12713"/>
                  </a:lnTo>
                  <a:lnTo>
                    <a:pt x="7228" y="12729"/>
                  </a:lnTo>
                  <a:cubicBezTo>
                    <a:pt x="7251" y="12736"/>
                    <a:pt x="7267" y="12751"/>
                    <a:pt x="7282" y="12767"/>
                  </a:cubicBezTo>
                  <a:lnTo>
                    <a:pt x="7320" y="12820"/>
                  </a:lnTo>
                  <a:cubicBezTo>
                    <a:pt x="7343" y="12858"/>
                    <a:pt x="7358" y="12904"/>
                    <a:pt x="7365" y="12949"/>
                  </a:cubicBezTo>
                  <a:lnTo>
                    <a:pt x="7365" y="13010"/>
                  </a:lnTo>
                  <a:cubicBezTo>
                    <a:pt x="7358" y="13048"/>
                    <a:pt x="7343" y="13086"/>
                    <a:pt x="7320" y="13117"/>
                  </a:cubicBezTo>
                  <a:cubicBezTo>
                    <a:pt x="7305" y="13132"/>
                    <a:pt x="7297" y="13155"/>
                    <a:pt x="7282" y="13170"/>
                  </a:cubicBezTo>
                  <a:lnTo>
                    <a:pt x="7236" y="13261"/>
                  </a:lnTo>
                  <a:cubicBezTo>
                    <a:pt x="7213" y="13307"/>
                    <a:pt x="7168" y="13353"/>
                    <a:pt x="7114" y="13368"/>
                  </a:cubicBezTo>
                  <a:lnTo>
                    <a:pt x="7069" y="13368"/>
                  </a:lnTo>
                  <a:cubicBezTo>
                    <a:pt x="7053" y="13368"/>
                    <a:pt x="7046" y="13360"/>
                    <a:pt x="7031" y="13360"/>
                  </a:cubicBezTo>
                  <a:cubicBezTo>
                    <a:pt x="7008" y="13353"/>
                    <a:pt x="6985" y="13345"/>
                    <a:pt x="6962" y="13330"/>
                  </a:cubicBezTo>
                  <a:cubicBezTo>
                    <a:pt x="6955" y="13330"/>
                    <a:pt x="6955" y="13330"/>
                    <a:pt x="6947" y="13322"/>
                  </a:cubicBezTo>
                  <a:lnTo>
                    <a:pt x="6901" y="13284"/>
                  </a:lnTo>
                  <a:cubicBezTo>
                    <a:pt x="6886" y="13269"/>
                    <a:pt x="6879" y="13254"/>
                    <a:pt x="6871" y="13238"/>
                  </a:cubicBezTo>
                  <a:cubicBezTo>
                    <a:pt x="6848" y="13216"/>
                    <a:pt x="6840" y="13193"/>
                    <a:pt x="6825" y="13162"/>
                  </a:cubicBezTo>
                  <a:lnTo>
                    <a:pt x="6810" y="13094"/>
                  </a:lnTo>
                  <a:cubicBezTo>
                    <a:pt x="6810" y="13056"/>
                    <a:pt x="6810" y="13018"/>
                    <a:pt x="6825" y="12980"/>
                  </a:cubicBezTo>
                  <a:cubicBezTo>
                    <a:pt x="6833" y="12965"/>
                    <a:pt x="6840" y="12957"/>
                    <a:pt x="6848" y="12942"/>
                  </a:cubicBezTo>
                  <a:cubicBezTo>
                    <a:pt x="6863" y="12911"/>
                    <a:pt x="6886" y="12873"/>
                    <a:pt x="6901" y="12843"/>
                  </a:cubicBezTo>
                  <a:cubicBezTo>
                    <a:pt x="6924" y="12812"/>
                    <a:pt x="6947" y="12774"/>
                    <a:pt x="6970" y="12744"/>
                  </a:cubicBezTo>
                  <a:cubicBezTo>
                    <a:pt x="6985" y="12721"/>
                    <a:pt x="7008" y="12706"/>
                    <a:pt x="7031" y="12698"/>
                  </a:cubicBezTo>
                  <a:lnTo>
                    <a:pt x="7038" y="12698"/>
                  </a:lnTo>
                  <a:cubicBezTo>
                    <a:pt x="7053" y="12691"/>
                    <a:pt x="7069" y="12691"/>
                    <a:pt x="7084" y="12691"/>
                  </a:cubicBezTo>
                  <a:cubicBezTo>
                    <a:pt x="7088" y="12687"/>
                    <a:pt x="7093" y="12685"/>
                    <a:pt x="7100" y="12685"/>
                  </a:cubicBezTo>
                  <a:close/>
                  <a:moveTo>
                    <a:pt x="2481" y="13657"/>
                  </a:moveTo>
                  <a:cubicBezTo>
                    <a:pt x="2511" y="13657"/>
                    <a:pt x="2534" y="13672"/>
                    <a:pt x="2557" y="13687"/>
                  </a:cubicBezTo>
                  <a:lnTo>
                    <a:pt x="2565" y="13695"/>
                  </a:lnTo>
                  <a:lnTo>
                    <a:pt x="2595" y="13718"/>
                  </a:lnTo>
                  <a:lnTo>
                    <a:pt x="2603" y="13725"/>
                  </a:lnTo>
                  <a:cubicBezTo>
                    <a:pt x="2618" y="13733"/>
                    <a:pt x="2626" y="13748"/>
                    <a:pt x="2641" y="13756"/>
                  </a:cubicBezTo>
                  <a:lnTo>
                    <a:pt x="2648" y="13771"/>
                  </a:lnTo>
                  <a:lnTo>
                    <a:pt x="2664" y="13794"/>
                  </a:lnTo>
                  <a:lnTo>
                    <a:pt x="2679" y="13817"/>
                  </a:lnTo>
                  <a:cubicBezTo>
                    <a:pt x="2686" y="13824"/>
                    <a:pt x="2686" y="13832"/>
                    <a:pt x="2694" y="13832"/>
                  </a:cubicBezTo>
                  <a:cubicBezTo>
                    <a:pt x="2709" y="13870"/>
                    <a:pt x="2725" y="13900"/>
                    <a:pt x="2732" y="13938"/>
                  </a:cubicBezTo>
                  <a:lnTo>
                    <a:pt x="2732" y="13946"/>
                  </a:lnTo>
                  <a:cubicBezTo>
                    <a:pt x="2740" y="13954"/>
                    <a:pt x="2740" y="13969"/>
                    <a:pt x="2740" y="13976"/>
                  </a:cubicBezTo>
                  <a:lnTo>
                    <a:pt x="2740" y="13992"/>
                  </a:lnTo>
                  <a:cubicBezTo>
                    <a:pt x="2740" y="14007"/>
                    <a:pt x="2740" y="14014"/>
                    <a:pt x="2747" y="14030"/>
                  </a:cubicBezTo>
                  <a:cubicBezTo>
                    <a:pt x="2763" y="14106"/>
                    <a:pt x="2725" y="14182"/>
                    <a:pt x="2664" y="14227"/>
                  </a:cubicBezTo>
                  <a:cubicBezTo>
                    <a:pt x="2639" y="14240"/>
                    <a:pt x="2614" y="14246"/>
                    <a:pt x="2590" y="14246"/>
                  </a:cubicBezTo>
                  <a:cubicBezTo>
                    <a:pt x="2483" y="14246"/>
                    <a:pt x="2378" y="14137"/>
                    <a:pt x="2329" y="14007"/>
                  </a:cubicBezTo>
                  <a:cubicBezTo>
                    <a:pt x="2321" y="13992"/>
                    <a:pt x="2314" y="13976"/>
                    <a:pt x="2314" y="13961"/>
                  </a:cubicBezTo>
                  <a:cubicBezTo>
                    <a:pt x="2314" y="13961"/>
                    <a:pt x="2314" y="13954"/>
                    <a:pt x="2314" y="13954"/>
                  </a:cubicBezTo>
                  <a:cubicBezTo>
                    <a:pt x="2306" y="13938"/>
                    <a:pt x="2306" y="13923"/>
                    <a:pt x="2306" y="13916"/>
                  </a:cubicBezTo>
                  <a:lnTo>
                    <a:pt x="2306" y="13900"/>
                  </a:lnTo>
                  <a:lnTo>
                    <a:pt x="2306" y="13862"/>
                  </a:lnTo>
                  <a:lnTo>
                    <a:pt x="2306" y="13847"/>
                  </a:lnTo>
                  <a:cubicBezTo>
                    <a:pt x="2298" y="13839"/>
                    <a:pt x="2298" y="13824"/>
                    <a:pt x="2306" y="13817"/>
                  </a:cubicBezTo>
                  <a:cubicBezTo>
                    <a:pt x="2306" y="13809"/>
                    <a:pt x="2306" y="13801"/>
                    <a:pt x="2306" y="13801"/>
                  </a:cubicBezTo>
                  <a:cubicBezTo>
                    <a:pt x="2306" y="13786"/>
                    <a:pt x="2306" y="13779"/>
                    <a:pt x="2314" y="13771"/>
                  </a:cubicBezTo>
                  <a:cubicBezTo>
                    <a:pt x="2314" y="13763"/>
                    <a:pt x="2314" y="13756"/>
                    <a:pt x="2314" y="13756"/>
                  </a:cubicBezTo>
                  <a:cubicBezTo>
                    <a:pt x="2321" y="13748"/>
                    <a:pt x="2321" y="13741"/>
                    <a:pt x="2329" y="13733"/>
                  </a:cubicBezTo>
                  <a:lnTo>
                    <a:pt x="2337" y="13710"/>
                  </a:lnTo>
                  <a:cubicBezTo>
                    <a:pt x="2344" y="13710"/>
                    <a:pt x="2344" y="13702"/>
                    <a:pt x="2352" y="13695"/>
                  </a:cubicBezTo>
                  <a:cubicBezTo>
                    <a:pt x="2367" y="13687"/>
                    <a:pt x="2375" y="13672"/>
                    <a:pt x="2390" y="13672"/>
                  </a:cubicBezTo>
                  <a:cubicBezTo>
                    <a:pt x="2405" y="13664"/>
                    <a:pt x="2413" y="13657"/>
                    <a:pt x="2428" y="13657"/>
                  </a:cubicBezTo>
                  <a:close/>
                  <a:moveTo>
                    <a:pt x="7061" y="16776"/>
                  </a:moveTo>
                  <a:lnTo>
                    <a:pt x="7092" y="16784"/>
                  </a:lnTo>
                  <a:lnTo>
                    <a:pt x="7107" y="16791"/>
                  </a:lnTo>
                  <a:lnTo>
                    <a:pt x="7122" y="16799"/>
                  </a:lnTo>
                  <a:cubicBezTo>
                    <a:pt x="7137" y="16799"/>
                    <a:pt x="7145" y="16807"/>
                    <a:pt x="7152" y="16807"/>
                  </a:cubicBezTo>
                  <a:lnTo>
                    <a:pt x="7160" y="16807"/>
                  </a:lnTo>
                  <a:cubicBezTo>
                    <a:pt x="7206" y="16837"/>
                    <a:pt x="7244" y="16867"/>
                    <a:pt x="7274" y="16913"/>
                  </a:cubicBezTo>
                  <a:cubicBezTo>
                    <a:pt x="7358" y="17020"/>
                    <a:pt x="7388" y="17172"/>
                    <a:pt x="7289" y="17255"/>
                  </a:cubicBezTo>
                  <a:cubicBezTo>
                    <a:pt x="7256" y="17285"/>
                    <a:pt x="7219" y="17298"/>
                    <a:pt x="7182" y="17298"/>
                  </a:cubicBezTo>
                  <a:cubicBezTo>
                    <a:pt x="7073" y="17298"/>
                    <a:pt x="6958" y="17191"/>
                    <a:pt x="6901" y="17073"/>
                  </a:cubicBezTo>
                  <a:cubicBezTo>
                    <a:pt x="6901" y="17065"/>
                    <a:pt x="6894" y="17058"/>
                    <a:pt x="6894" y="17050"/>
                  </a:cubicBezTo>
                  <a:cubicBezTo>
                    <a:pt x="6894" y="17042"/>
                    <a:pt x="6886" y="17035"/>
                    <a:pt x="6886" y="17027"/>
                  </a:cubicBezTo>
                  <a:cubicBezTo>
                    <a:pt x="6879" y="17020"/>
                    <a:pt x="6879" y="17012"/>
                    <a:pt x="6879" y="17004"/>
                  </a:cubicBezTo>
                  <a:cubicBezTo>
                    <a:pt x="6879" y="16997"/>
                    <a:pt x="6879" y="16989"/>
                    <a:pt x="6871" y="16982"/>
                  </a:cubicBezTo>
                  <a:cubicBezTo>
                    <a:pt x="6871" y="16974"/>
                    <a:pt x="6871" y="16966"/>
                    <a:pt x="6871" y="16959"/>
                  </a:cubicBezTo>
                  <a:cubicBezTo>
                    <a:pt x="6871" y="16951"/>
                    <a:pt x="6871" y="16943"/>
                    <a:pt x="6871" y="16936"/>
                  </a:cubicBezTo>
                  <a:cubicBezTo>
                    <a:pt x="6879" y="16936"/>
                    <a:pt x="6879" y="16928"/>
                    <a:pt x="6879" y="16913"/>
                  </a:cubicBezTo>
                  <a:cubicBezTo>
                    <a:pt x="6879" y="16913"/>
                    <a:pt x="6879" y="16905"/>
                    <a:pt x="6879" y="16898"/>
                  </a:cubicBezTo>
                  <a:lnTo>
                    <a:pt x="6886" y="16875"/>
                  </a:lnTo>
                  <a:cubicBezTo>
                    <a:pt x="6894" y="16867"/>
                    <a:pt x="6894" y="16860"/>
                    <a:pt x="6901" y="16860"/>
                  </a:cubicBezTo>
                  <a:cubicBezTo>
                    <a:pt x="6901" y="16852"/>
                    <a:pt x="6901" y="16845"/>
                    <a:pt x="6909" y="16837"/>
                  </a:cubicBezTo>
                  <a:cubicBezTo>
                    <a:pt x="6917" y="16829"/>
                    <a:pt x="6924" y="16814"/>
                    <a:pt x="6939" y="16807"/>
                  </a:cubicBezTo>
                  <a:cubicBezTo>
                    <a:pt x="6947" y="16799"/>
                    <a:pt x="6962" y="16791"/>
                    <a:pt x="6977" y="16784"/>
                  </a:cubicBezTo>
                  <a:cubicBezTo>
                    <a:pt x="6985" y="16784"/>
                    <a:pt x="7000" y="16776"/>
                    <a:pt x="7008" y="16776"/>
                  </a:cubicBezTo>
                  <a:close/>
                  <a:moveTo>
                    <a:pt x="3158" y="1"/>
                  </a:moveTo>
                  <a:lnTo>
                    <a:pt x="3158" y="1"/>
                  </a:lnTo>
                  <a:cubicBezTo>
                    <a:pt x="3151" y="99"/>
                    <a:pt x="3143" y="206"/>
                    <a:pt x="3135" y="305"/>
                  </a:cubicBezTo>
                  <a:cubicBezTo>
                    <a:pt x="3120" y="404"/>
                    <a:pt x="3113" y="503"/>
                    <a:pt x="3105" y="602"/>
                  </a:cubicBezTo>
                  <a:cubicBezTo>
                    <a:pt x="3105" y="503"/>
                    <a:pt x="3113" y="404"/>
                    <a:pt x="3113" y="305"/>
                  </a:cubicBezTo>
                  <a:cubicBezTo>
                    <a:pt x="3120" y="198"/>
                    <a:pt x="3120" y="99"/>
                    <a:pt x="3128" y="1"/>
                  </a:cubicBezTo>
                  <a:lnTo>
                    <a:pt x="3128" y="1"/>
                  </a:lnTo>
                  <a:cubicBezTo>
                    <a:pt x="3120" y="92"/>
                    <a:pt x="3105" y="176"/>
                    <a:pt x="3090" y="267"/>
                  </a:cubicBezTo>
                  <a:cubicBezTo>
                    <a:pt x="3090" y="282"/>
                    <a:pt x="3082" y="305"/>
                    <a:pt x="3082" y="328"/>
                  </a:cubicBezTo>
                  <a:cubicBezTo>
                    <a:pt x="3067" y="396"/>
                    <a:pt x="3059" y="465"/>
                    <a:pt x="3044" y="533"/>
                  </a:cubicBezTo>
                  <a:cubicBezTo>
                    <a:pt x="3044" y="556"/>
                    <a:pt x="3036" y="571"/>
                    <a:pt x="3029" y="594"/>
                  </a:cubicBezTo>
                  <a:cubicBezTo>
                    <a:pt x="3014" y="670"/>
                    <a:pt x="2991" y="746"/>
                    <a:pt x="2976" y="822"/>
                  </a:cubicBezTo>
                  <a:cubicBezTo>
                    <a:pt x="2976" y="830"/>
                    <a:pt x="2976" y="837"/>
                    <a:pt x="2976" y="845"/>
                  </a:cubicBezTo>
                  <a:cubicBezTo>
                    <a:pt x="2945" y="929"/>
                    <a:pt x="2922" y="1020"/>
                    <a:pt x="2892" y="1111"/>
                  </a:cubicBezTo>
                  <a:cubicBezTo>
                    <a:pt x="2831" y="1301"/>
                    <a:pt x="2763" y="1499"/>
                    <a:pt x="2686" y="1689"/>
                  </a:cubicBezTo>
                  <a:cubicBezTo>
                    <a:pt x="2641" y="1804"/>
                    <a:pt x="2595" y="1925"/>
                    <a:pt x="2534" y="2047"/>
                  </a:cubicBezTo>
                  <a:cubicBezTo>
                    <a:pt x="2458" y="2222"/>
                    <a:pt x="2375" y="2397"/>
                    <a:pt x="2291" y="2572"/>
                  </a:cubicBezTo>
                  <a:cubicBezTo>
                    <a:pt x="2222" y="2717"/>
                    <a:pt x="2154" y="2854"/>
                    <a:pt x="2078" y="2990"/>
                  </a:cubicBezTo>
                  <a:cubicBezTo>
                    <a:pt x="2040" y="3082"/>
                    <a:pt x="1994" y="3173"/>
                    <a:pt x="1949" y="3257"/>
                  </a:cubicBezTo>
                  <a:cubicBezTo>
                    <a:pt x="1903" y="3348"/>
                    <a:pt x="1865" y="3432"/>
                    <a:pt x="1819" y="3523"/>
                  </a:cubicBezTo>
                  <a:cubicBezTo>
                    <a:pt x="1766" y="3637"/>
                    <a:pt x="1713" y="3751"/>
                    <a:pt x="1659" y="3865"/>
                  </a:cubicBezTo>
                  <a:cubicBezTo>
                    <a:pt x="1576" y="4040"/>
                    <a:pt x="1492" y="4223"/>
                    <a:pt x="1408" y="4406"/>
                  </a:cubicBezTo>
                  <a:cubicBezTo>
                    <a:pt x="1370" y="4489"/>
                    <a:pt x="1340" y="4573"/>
                    <a:pt x="1302" y="4657"/>
                  </a:cubicBezTo>
                  <a:cubicBezTo>
                    <a:pt x="1189" y="4920"/>
                    <a:pt x="1076" y="5184"/>
                    <a:pt x="978" y="5454"/>
                  </a:cubicBezTo>
                  <a:lnTo>
                    <a:pt x="978" y="5454"/>
                  </a:lnTo>
                  <a:cubicBezTo>
                    <a:pt x="977" y="5452"/>
                    <a:pt x="976" y="5450"/>
                    <a:pt x="975" y="5448"/>
                  </a:cubicBezTo>
                  <a:lnTo>
                    <a:pt x="975" y="5463"/>
                  </a:lnTo>
                  <a:cubicBezTo>
                    <a:pt x="976" y="5460"/>
                    <a:pt x="977" y="5457"/>
                    <a:pt x="978" y="5454"/>
                  </a:cubicBezTo>
                  <a:lnTo>
                    <a:pt x="978" y="5454"/>
                  </a:lnTo>
                  <a:cubicBezTo>
                    <a:pt x="984" y="5469"/>
                    <a:pt x="992" y="5488"/>
                    <a:pt x="1005" y="5501"/>
                  </a:cubicBezTo>
                  <a:cubicBezTo>
                    <a:pt x="1226" y="5904"/>
                    <a:pt x="1530" y="6186"/>
                    <a:pt x="1819" y="6475"/>
                  </a:cubicBezTo>
                  <a:cubicBezTo>
                    <a:pt x="1926" y="6581"/>
                    <a:pt x="2025" y="6680"/>
                    <a:pt x="2123" y="6787"/>
                  </a:cubicBezTo>
                  <a:cubicBezTo>
                    <a:pt x="2139" y="6817"/>
                    <a:pt x="2162" y="6848"/>
                    <a:pt x="2177" y="6878"/>
                  </a:cubicBezTo>
                  <a:lnTo>
                    <a:pt x="2192" y="6901"/>
                  </a:lnTo>
                  <a:cubicBezTo>
                    <a:pt x="2207" y="6924"/>
                    <a:pt x="2222" y="6954"/>
                    <a:pt x="2230" y="6985"/>
                  </a:cubicBezTo>
                  <a:lnTo>
                    <a:pt x="2230" y="6992"/>
                  </a:lnTo>
                  <a:cubicBezTo>
                    <a:pt x="2245" y="7023"/>
                    <a:pt x="2253" y="7053"/>
                    <a:pt x="2253" y="7084"/>
                  </a:cubicBezTo>
                  <a:cubicBezTo>
                    <a:pt x="2253" y="7091"/>
                    <a:pt x="2253" y="7099"/>
                    <a:pt x="2260" y="7106"/>
                  </a:cubicBezTo>
                  <a:cubicBezTo>
                    <a:pt x="2268" y="7137"/>
                    <a:pt x="2268" y="7175"/>
                    <a:pt x="2268" y="7205"/>
                  </a:cubicBezTo>
                  <a:cubicBezTo>
                    <a:pt x="2268" y="7429"/>
                    <a:pt x="2158" y="7633"/>
                    <a:pt x="1964" y="7633"/>
                  </a:cubicBezTo>
                  <a:cubicBezTo>
                    <a:pt x="1954" y="7633"/>
                    <a:pt x="1944" y="7632"/>
                    <a:pt x="1933" y="7631"/>
                  </a:cubicBezTo>
                  <a:lnTo>
                    <a:pt x="1926" y="7631"/>
                  </a:lnTo>
                  <a:cubicBezTo>
                    <a:pt x="1477" y="7570"/>
                    <a:pt x="1020" y="7312"/>
                    <a:pt x="579" y="6962"/>
                  </a:cubicBezTo>
                  <a:cubicBezTo>
                    <a:pt x="549" y="6939"/>
                    <a:pt x="518" y="6916"/>
                    <a:pt x="495" y="6893"/>
                  </a:cubicBezTo>
                  <a:cubicBezTo>
                    <a:pt x="457" y="7015"/>
                    <a:pt x="427" y="7129"/>
                    <a:pt x="396" y="7251"/>
                  </a:cubicBezTo>
                  <a:lnTo>
                    <a:pt x="358" y="7411"/>
                  </a:lnTo>
                  <a:cubicBezTo>
                    <a:pt x="358" y="7434"/>
                    <a:pt x="351" y="7449"/>
                    <a:pt x="343" y="7464"/>
                  </a:cubicBezTo>
                  <a:cubicBezTo>
                    <a:pt x="298" y="7669"/>
                    <a:pt x="252" y="7875"/>
                    <a:pt x="214" y="8088"/>
                  </a:cubicBezTo>
                  <a:cubicBezTo>
                    <a:pt x="214" y="8095"/>
                    <a:pt x="214" y="8111"/>
                    <a:pt x="206" y="8126"/>
                  </a:cubicBezTo>
                  <a:cubicBezTo>
                    <a:pt x="183" y="8225"/>
                    <a:pt x="168" y="8324"/>
                    <a:pt x="153" y="8430"/>
                  </a:cubicBezTo>
                  <a:lnTo>
                    <a:pt x="138" y="8521"/>
                  </a:lnTo>
                  <a:cubicBezTo>
                    <a:pt x="130" y="8582"/>
                    <a:pt x="115" y="8636"/>
                    <a:pt x="107" y="8696"/>
                  </a:cubicBezTo>
                  <a:cubicBezTo>
                    <a:pt x="85" y="8856"/>
                    <a:pt x="69" y="9016"/>
                    <a:pt x="54" y="9176"/>
                  </a:cubicBezTo>
                  <a:cubicBezTo>
                    <a:pt x="54" y="9214"/>
                    <a:pt x="46" y="9252"/>
                    <a:pt x="46" y="9297"/>
                  </a:cubicBezTo>
                  <a:cubicBezTo>
                    <a:pt x="39" y="9366"/>
                    <a:pt x="31" y="9442"/>
                    <a:pt x="24" y="9518"/>
                  </a:cubicBezTo>
                  <a:cubicBezTo>
                    <a:pt x="16" y="9594"/>
                    <a:pt x="16" y="9663"/>
                    <a:pt x="8" y="9731"/>
                  </a:cubicBezTo>
                  <a:lnTo>
                    <a:pt x="8" y="9845"/>
                  </a:lnTo>
                  <a:cubicBezTo>
                    <a:pt x="8" y="9952"/>
                    <a:pt x="1" y="10058"/>
                    <a:pt x="1" y="10172"/>
                  </a:cubicBezTo>
                  <a:cubicBezTo>
                    <a:pt x="62" y="10226"/>
                    <a:pt x="130" y="10271"/>
                    <a:pt x="191" y="10317"/>
                  </a:cubicBezTo>
                  <a:cubicBezTo>
                    <a:pt x="252" y="10363"/>
                    <a:pt x="298" y="10385"/>
                    <a:pt x="351" y="10416"/>
                  </a:cubicBezTo>
                  <a:cubicBezTo>
                    <a:pt x="374" y="10439"/>
                    <a:pt x="404" y="10454"/>
                    <a:pt x="427" y="10469"/>
                  </a:cubicBezTo>
                  <a:cubicBezTo>
                    <a:pt x="571" y="10545"/>
                    <a:pt x="724" y="10621"/>
                    <a:pt x="876" y="10682"/>
                  </a:cubicBezTo>
                  <a:cubicBezTo>
                    <a:pt x="1043" y="10743"/>
                    <a:pt x="1211" y="10796"/>
                    <a:pt x="1386" y="10849"/>
                  </a:cubicBezTo>
                  <a:cubicBezTo>
                    <a:pt x="1994" y="11024"/>
                    <a:pt x="2618" y="11154"/>
                    <a:pt x="3211" y="11626"/>
                  </a:cubicBezTo>
                  <a:lnTo>
                    <a:pt x="3219" y="11633"/>
                  </a:lnTo>
                  <a:cubicBezTo>
                    <a:pt x="3265" y="11671"/>
                    <a:pt x="3303" y="11717"/>
                    <a:pt x="3341" y="11770"/>
                  </a:cubicBezTo>
                  <a:cubicBezTo>
                    <a:pt x="3463" y="11960"/>
                    <a:pt x="3493" y="12188"/>
                    <a:pt x="3432" y="12409"/>
                  </a:cubicBezTo>
                  <a:cubicBezTo>
                    <a:pt x="3417" y="12455"/>
                    <a:pt x="3386" y="12508"/>
                    <a:pt x="3356" y="12546"/>
                  </a:cubicBezTo>
                  <a:lnTo>
                    <a:pt x="3341" y="12561"/>
                  </a:lnTo>
                  <a:lnTo>
                    <a:pt x="3326" y="12577"/>
                  </a:lnTo>
                  <a:cubicBezTo>
                    <a:pt x="3318" y="12584"/>
                    <a:pt x="3303" y="12599"/>
                    <a:pt x="3288" y="12607"/>
                  </a:cubicBezTo>
                  <a:lnTo>
                    <a:pt x="3280" y="12615"/>
                  </a:lnTo>
                  <a:cubicBezTo>
                    <a:pt x="3265" y="12622"/>
                    <a:pt x="3249" y="12630"/>
                    <a:pt x="3227" y="12637"/>
                  </a:cubicBezTo>
                  <a:lnTo>
                    <a:pt x="3219" y="12637"/>
                  </a:lnTo>
                  <a:cubicBezTo>
                    <a:pt x="3196" y="12645"/>
                    <a:pt x="3181" y="12653"/>
                    <a:pt x="3158" y="12653"/>
                  </a:cubicBezTo>
                  <a:lnTo>
                    <a:pt x="3074" y="12653"/>
                  </a:lnTo>
                  <a:cubicBezTo>
                    <a:pt x="2998" y="12645"/>
                    <a:pt x="2930" y="12630"/>
                    <a:pt x="2854" y="12615"/>
                  </a:cubicBezTo>
                  <a:cubicBezTo>
                    <a:pt x="2504" y="12546"/>
                    <a:pt x="2169" y="12440"/>
                    <a:pt x="1842" y="12303"/>
                  </a:cubicBezTo>
                  <a:cubicBezTo>
                    <a:pt x="1774" y="12280"/>
                    <a:pt x="1713" y="12249"/>
                    <a:pt x="1652" y="12227"/>
                  </a:cubicBezTo>
                  <a:cubicBezTo>
                    <a:pt x="1112" y="12006"/>
                    <a:pt x="571" y="11762"/>
                    <a:pt x="69" y="11648"/>
                  </a:cubicBezTo>
                  <a:lnTo>
                    <a:pt x="69" y="11648"/>
                  </a:lnTo>
                  <a:cubicBezTo>
                    <a:pt x="115" y="12044"/>
                    <a:pt x="183" y="12440"/>
                    <a:pt x="267" y="12828"/>
                  </a:cubicBezTo>
                  <a:cubicBezTo>
                    <a:pt x="267" y="12835"/>
                    <a:pt x="275" y="12850"/>
                    <a:pt x="275" y="12858"/>
                  </a:cubicBezTo>
                  <a:cubicBezTo>
                    <a:pt x="290" y="12926"/>
                    <a:pt x="305" y="12995"/>
                    <a:pt x="328" y="13063"/>
                  </a:cubicBezTo>
                  <a:cubicBezTo>
                    <a:pt x="328" y="13086"/>
                    <a:pt x="336" y="13109"/>
                    <a:pt x="343" y="13124"/>
                  </a:cubicBezTo>
                  <a:cubicBezTo>
                    <a:pt x="358" y="13185"/>
                    <a:pt x="374" y="13246"/>
                    <a:pt x="389" y="13307"/>
                  </a:cubicBezTo>
                  <a:lnTo>
                    <a:pt x="412" y="13383"/>
                  </a:lnTo>
                  <a:cubicBezTo>
                    <a:pt x="427" y="13436"/>
                    <a:pt x="442" y="13497"/>
                    <a:pt x="457" y="13550"/>
                  </a:cubicBezTo>
                  <a:lnTo>
                    <a:pt x="473" y="13596"/>
                  </a:lnTo>
                  <a:cubicBezTo>
                    <a:pt x="625" y="14113"/>
                    <a:pt x="823" y="14623"/>
                    <a:pt x="1066" y="15118"/>
                  </a:cubicBezTo>
                  <a:lnTo>
                    <a:pt x="1127" y="15232"/>
                  </a:lnTo>
                  <a:cubicBezTo>
                    <a:pt x="1294" y="15566"/>
                    <a:pt x="1484" y="15886"/>
                    <a:pt x="1697" y="16190"/>
                  </a:cubicBezTo>
                  <a:lnTo>
                    <a:pt x="1720" y="16228"/>
                  </a:lnTo>
                  <a:cubicBezTo>
                    <a:pt x="1789" y="16335"/>
                    <a:pt x="1865" y="16434"/>
                    <a:pt x="1933" y="16533"/>
                  </a:cubicBezTo>
                  <a:lnTo>
                    <a:pt x="1964" y="16563"/>
                  </a:lnTo>
                  <a:cubicBezTo>
                    <a:pt x="2405" y="17157"/>
                    <a:pt x="2930" y="17681"/>
                    <a:pt x="3523" y="18130"/>
                  </a:cubicBezTo>
                  <a:cubicBezTo>
                    <a:pt x="3668" y="17993"/>
                    <a:pt x="3790" y="17841"/>
                    <a:pt x="3889" y="17666"/>
                  </a:cubicBezTo>
                  <a:cubicBezTo>
                    <a:pt x="4064" y="17392"/>
                    <a:pt x="4216" y="17080"/>
                    <a:pt x="4406" y="16829"/>
                  </a:cubicBezTo>
                  <a:cubicBezTo>
                    <a:pt x="4520" y="16685"/>
                    <a:pt x="4649" y="16555"/>
                    <a:pt x="4809" y="16464"/>
                  </a:cubicBezTo>
                  <a:lnTo>
                    <a:pt x="4824" y="16449"/>
                  </a:lnTo>
                  <a:cubicBezTo>
                    <a:pt x="4847" y="16441"/>
                    <a:pt x="4870" y="16426"/>
                    <a:pt x="4885" y="16419"/>
                  </a:cubicBezTo>
                  <a:cubicBezTo>
                    <a:pt x="4923" y="16403"/>
                    <a:pt x="4954" y="16388"/>
                    <a:pt x="4992" y="16373"/>
                  </a:cubicBezTo>
                  <a:lnTo>
                    <a:pt x="5098" y="16380"/>
                  </a:lnTo>
                  <a:lnTo>
                    <a:pt x="5113" y="16380"/>
                  </a:lnTo>
                  <a:cubicBezTo>
                    <a:pt x="5151" y="16380"/>
                    <a:pt x="5190" y="16388"/>
                    <a:pt x="5228" y="16396"/>
                  </a:cubicBezTo>
                  <a:lnTo>
                    <a:pt x="5235" y="16396"/>
                  </a:lnTo>
                  <a:cubicBezTo>
                    <a:pt x="5319" y="16411"/>
                    <a:pt x="5403" y="16434"/>
                    <a:pt x="5479" y="16464"/>
                  </a:cubicBezTo>
                  <a:cubicBezTo>
                    <a:pt x="5600" y="16510"/>
                    <a:pt x="5692" y="16609"/>
                    <a:pt x="5730" y="16730"/>
                  </a:cubicBezTo>
                  <a:cubicBezTo>
                    <a:pt x="5737" y="16951"/>
                    <a:pt x="5661" y="17080"/>
                    <a:pt x="5539" y="17157"/>
                  </a:cubicBezTo>
                  <a:cubicBezTo>
                    <a:pt x="5501" y="17179"/>
                    <a:pt x="5471" y="17195"/>
                    <a:pt x="5433" y="17210"/>
                  </a:cubicBezTo>
                  <a:lnTo>
                    <a:pt x="5425" y="17210"/>
                  </a:lnTo>
                  <a:cubicBezTo>
                    <a:pt x="5395" y="17217"/>
                    <a:pt x="5357" y="17233"/>
                    <a:pt x="5326" y="17240"/>
                  </a:cubicBezTo>
                  <a:cubicBezTo>
                    <a:pt x="5060" y="17309"/>
                    <a:pt x="4733" y="17301"/>
                    <a:pt x="4520" y="17461"/>
                  </a:cubicBezTo>
                  <a:cubicBezTo>
                    <a:pt x="4497" y="17484"/>
                    <a:pt x="4467" y="17506"/>
                    <a:pt x="4436" y="17529"/>
                  </a:cubicBezTo>
                  <a:cubicBezTo>
                    <a:pt x="4414" y="17545"/>
                    <a:pt x="4391" y="17567"/>
                    <a:pt x="4368" y="17590"/>
                  </a:cubicBezTo>
                  <a:lnTo>
                    <a:pt x="4345" y="17605"/>
                  </a:lnTo>
                  <a:cubicBezTo>
                    <a:pt x="4330" y="17628"/>
                    <a:pt x="4307" y="17651"/>
                    <a:pt x="4284" y="17674"/>
                  </a:cubicBezTo>
                  <a:lnTo>
                    <a:pt x="4261" y="17697"/>
                  </a:lnTo>
                  <a:cubicBezTo>
                    <a:pt x="4246" y="17719"/>
                    <a:pt x="4223" y="17735"/>
                    <a:pt x="4200" y="17765"/>
                  </a:cubicBezTo>
                  <a:lnTo>
                    <a:pt x="4193" y="17773"/>
                  </a:lnTo>
                  <a:cubicBezTo>
                    <a:pt x="4155" y="17826"/>
                    <a:pt x="4109" y="17879"/>
                    <a:pt x="4071" y="17933"/>
                  </a:cubicBezTo>
                  <a:cubicBezTo>
                    <a:pt x="4071" y="17940"/>
                    <a:pt x="4064" y="17940"/>
                    <a:pt x="4064" y="17948"/>
                  </a:cubicBezTo>
                  <a:cubicBezTo>
                    <a:pt x="4048" y="17971"/>
                    <a:pt x="4033" y="17993"/>
                    <a:pt x="4018" y="18016"/>
                  </a:cubicBezTo>
                  <a:lnTo>
                    <a:pt x="3995" y="18054"/>
                  </a:lnTo>
                  <a:cubicBezTo>
                    <a:pt x="3987" y="18077"/>
                    <a:pt x="3972" y="18100"/>
                    <a:pt x="3957" y="18123"/>
                  </a:cubicBezTo>
                  <a:lnTo>
                    <a:pt x="3934" y="18168"/>
                  </a:lnTo>
                  <a:cubicBezTo>
                    <a:pt x="3927" y="18191"/>
                    <a:pt x="3911" y="18214"/>
                    <a:pt x="3904" y="18237"/>
                  </a:cubicBezTo>
                  <a:lnTo>
                    <a:pt x="3904" y="18244"/>
                  </a:lnTo>
                  <a:cubicBezTo>
                    <a:pt x="3889" y="18282"/>
                    <a:pt x="3873" y="18313"/>
                    <a:pt x="3858" y="18351"/>
                  </a:cubicBezTo>
                  <a:cubicBezTo>
                    <a:pt x="4109" y="18511"/>
                    <a:pt x="4368" y="18648"/>
                    <a:pt x="4634" y="18769"/>
                  </a:cubicBezTo>
                  <a:cubicBezTo>
                    <a:pt x="4710" y="18800"/>
                    <a:pt x="4779" y="18830"/>
                    <a:pt x="4855" y="18861"/>
                  </a:cubicBezTo>
                  <a:lnTo>
                    <a:pt x="4908" y="18876"/>
                  </a:lnTo>
                  <a:cubicBezTo>
                    <a:pt x="4984" y="18906"/>
                    <a:pt x="5060" y="18929"/>
                    <a:pt x="5129" y="18952"/>
                  </a:cubicBezTo>
                  <a:lnTo>
                    <a:pt x="5174" y="18960"/>
                  </a:lnTo>
                  <a:cubicBezTo>
                    <a:pt x="5235" y="18982"/>
                    <a:pt x="5304" y="18998"/>
                    <a:pt x="5365" y="19013"/>
                  </a:cubicBezTo>
                  <a:lnTo>
                    <a:pt x="5410" y="19028"/>
                  </a:lnTo>
                  <a:cubicBezTo>
                    <a:pt x="5479" y="19043"/>
                    <a:pt x="5555" y="19058"/>
                    <a:pt x="5623" y="19066"/>
                  </a:cubicBezTo>
                  <a:lnTo>
                    <a:pt x="5676" y="19074"/>
                  </a:lnTo>
                  <a:cubicBezTo>
                    <a:pt x="5753" y="19089"/>
                    <a:pt x="5821" y="19097"/>
                    <a:pt x="5897" y="19097"/>
                  </a:cubicBezTo>
                  <a:cubicBezTo>
                    <a:pt x="5943" y="19097"/>
                    <a:pt x="5981" y="19104"/>
                    <a:pt x="6026" y="19104"/>
                  </a:cubicBezTo>
                  <a:lnTo>
                    <a:pt x="6133" y="19104"/>
                  </a:lnTo>
                  <a:cubicBezTo>
                    <a:pt x="7472" y="19097"/>
                    <a:pt x="8446" y="18115"/>
                    <a:pt x="8651" y="16875"/>
                  </a:cubicBezTo>
                  <a:lnTo>
                    <a:pt x="8704" y="16867"/>
                  </a:lnTo>
                  <a:lnTo>
                    <a:pt x="8750" y="16867"/>
                  </a:lnTo>
                  <a:cubicBezTo>
                    <a:pt x="8887" y="16860"/>
                    <a:pt x="9016" y="16837"/>
                    <a:pt x="9146" y="16799"/>
                  </a:cubicBezTo>
                  <a:cubicBezTo>
                    <a:pt x="9184" y="16791"/>
                    <a:pt x="9229" y="16776"/>
                    <a:pt x="9267" y="16768"/>
                  </a:cubicBezTo>
                  <a:lnTo>
                    <a:pt x="9275" y="16768"/>
                  </a:lnTo>
                  <a:cubicBezTo>
                    <a:pt x="9701" y="16624"/>
                    <a:pt x="10089" y="16373"/>
                    <a:pt x="10393" y="16046"/>
                  </a:cubicBezTo>
                  <a:lnTo>
                    <a:pt x="10401" y="16031"/>
                  </a:lnTo>
                  <a:cubicBezTo>
                    <a:pt x="10439" y="15992"/>
                    <a:pt x="10469" y="15962"/>
                    <a:pt x="10500" y="15924"/>
                  </a:cubicBezTo>
                  <a:lnTo>
                    <a:pt x="10523" y="15901"/>
                  </a:lnTo>
                  <a:cubicBezTo>
                    <a:pt x="10553" y="15856"/>
                    <a:pt x="10591" y="15818"/>
                    <a:pt x="10622" y="15772"/>
                  </a:cubicBezTo>
                  <a:cubicBezTo>
                    <a:pt x="10378" y="15673"/>
                    <a:pt x="10120" y="15589"/>
                    <a:pt x="9861" y="15483"/>
                  </a:cubicBezTo>
                  <a:cubicBezTo>
                    <a:pt x="9830" y="15475"/>
                    <a:pt x="9808" y="15468"/>
                    <a:pt x="9785" y="15460"/>
                  </a:cubicBezTo>
                  <a:cubicBezTo>
                    <a:pt x="9709" y="15429"/>
                    <a:pt x="9633" y="15391"/>
                    <a:pt x="9557" y="15353"/>
                  </a:cubicBezTo>
                  <a:cubicBezTo>
                    <a:pt x="9427" y="15293"/>
                    <a:pt x="9336" y="15178"/>
                    <a:pt x="9305" y="15041"/>
                  </a:cubicBezTo>
                  <a:lnTo>
                    <a:pt x="9305" y="15034"/>
                  </a:lnTo>
                  <a:cubicBezTo>
                    <a:pt x="9305" y="15026"/>
                    <a:pt x="9305" y="15003"/>
                    <a:pt x="9305" y="14988"/>
                  </a:cubicBezTo>
                  <a:cubicBezTo>
                    <a:pt x="9302" y="14981"/>
                    <a:pt x="9302" y="14979"/>
                    <a:pt x="9303" y="14979"/>
                  </a:cubicBezTo>
                  <a:lnTo>
                    <a:pt x="9303" y="14979"/>
                  </a:lnTo>
                  <a:cubicBezTo>
                    <a:pt x="9304" y="14979"/>
                    <a:pt x="9305" y="14981"/>
                    <a:pt x="9305" y="14981"/>
                  </a:cubicBezTo>
                  <a:lnTo>
                    <a:pt x="9305" y="14943"/>
                  </a:lnTo>
                  <a:cubicBezTo>
                    <a:pt x="9298" y="14935"/>
                    <a:pt x="9298" y="14935"/>
                    <a:pt x="9305" y="14927"/>
                  </a:cubicBezTo>
                  <a:cubicBezTo>
                    <a:pt x="9305" y="14920"/>
                    <a:pt x="9305" y="14905"/>
                    <a:pt x="9305" y="14897"/>
                  </a:cubicBezTo>
                  <a:cubicBezTo>
                    <a:pt x="9305" y="14889"/>
                    <a:pt x="9305" y="14889"/>
                    <a:pt x="9305" y="14882"/>
                  </a:cubicBezTo>
                  <a:cubicBezTo>
                    <a:pt x="9313" y="14874"/>
                    <a:pt x="9313" y="14859"/>
                    <a:pt x="9321" y="14844"/>
                  </a:cubicBezTo>
                  <a:lnTo>
                    <a:pt x="9321" y="14836"/>
                  </a:lnTo>
                  <a:cubicBezTo>
                    <a:pt x="9321" y="14828"/>
                    <a:pt x="9328" y="14813"/>
                    <a:pt x="9336" y="14806"/>
                  </a:cubicBezTo>
                  <a:lnTo>
                    <a:pt x="9336" y="14798"/>
                  </a:lnTo>
                  <a:cubicBezTo>
                    <a:pt x="9344" y="14783"/>
                    <a:pt x="9351" y="14775"/>
                    <a:pt x="9366" y="14760"/>
                  </a:cubicBezTo>
                  <a:cubicBezTo>
                    <a:pt x="9374" y="14752"/>
                    <a:pt x="9389" y="14737"/>
                    <a:pt x="9397" y="14730"/>
                  </a:cubicBezTo>
                  <a:cubicBezTo>
                    <a:pt x="9427" y="14722"/>
                    <a:pt x="9465" y="14714"/>
                    <a:pt x="9496" y="14707"/>
                  </a:cubicBezTo>
                  <a:lnTo>
                    <a:pt x="9511" y="14707"/>
                  </a:lnTo>
                  <a:cubicBezTo>
                    <a:pt x="9533" y="14706"/>
                    <a:pt x="9556" y="14705"/>
                    <a:pt x="9578" y="14705"/>
                  </a:cubicBezTo>
                  <a:cubicBezTo>
                    <a:pt x="9738" y="14705"/>
                    <a:pt x="9897" y="14729"/>
                    <a:pt x="10043" y="14783"/>
                  </a:cubicBezTo>
                  <a:cubicBezTo>
                    <a:pt x="10173" y="14813"/>
                    <a:pt x="10295" y="14859"/>
                    <a:pt x="10409" y="14905"/>
                  </a:cubicBezTo>
                  <a:cubicBezTo>
                    <a:pt x="10614" y="14979"/>
                    <a:pt x="10805" y="15044"/>
                    <a:pt x="10950" y="15044"/>
                  </a:cubicBezTo>
                  <a:cubicBezTo>
                    <a:pt x="10983" y="15044"/>
                    <a:pt x="11013" y="15041"/>
                    <a:pt x="11040" y="15034"/>
                  </a:cubicBezTo>
                  <a:cubicBezTo>
                    <a:pt x="11063" y="14973"/>
                    <a:pt x="11086" y="14912"/>
                    <a:pt x="11109" y="14851"/>
                  </a:cubicBezTo>
                  <a:cubicBezTo>
                    <a:pt x="11109" y="14844"/>
                    <a:pt x="11116" y="14828"/>
                    <a:pt x="11116" y="14821"/>
                  </a:cubicBezTo>
                  <a:cubicBezTo>
                    <a:pt x="11162" y="14707"/>
                    <a:pt x="11192" y="14577"/>
                    <a:pt x="11223" y="14456"/>
                  </a:cubicBezTo>
                  <a:cubicBezTo>
                    <a:pt x="11299" y="14113"/>
                    <a:pt x="11329" y="13763"/>
                    <a:pt x="11329" y="13413"/>
                  </a:cubicBezTo>
                  <a:lnTo>
                    <a:pt x="11337" y="13413"/>
                  </a:lnTo>
                  <a:cubicBezTo>
                    <a:pt x="11337" y="13345"/>
                    <a:pt x="11337" y="13276"/>
                    <a:pt x="11337" y="13216"/>
                  </a:cubicBezTo>
                  <a:lnTo>
                    <a:pt x="11337" y="13193"/>
                  </a:lnTo>
                  <a:cubicBezTo>
                    <a:pt x="11322" y="12926"/>
                    <a:pt x="11291" y="12660"/>
                    <a:pt x="11246" y="12402"/>
                  </a:cubicBezTo>
                  <a:cubicBezTo>
                    <a:pt x="11238" y="12348"/>
                    <a:pt x="11230" y="12295"/>
                    <a:pt x="11215" y="12242"/>
                  </a:cubicBezTo>
                  <a:cubicBezTo>
                    <a:pt x="11215" y="12234"/>
                    <a:pt x="11215" y="12219"/>
                    <a:pt x="11207" y="12211"/>
                  </a:cubicBezTo>
                  <a:cubicBezTo>
                    <a:pt x="11200" y="12166"/>
                    <a:pt x="11192" y="12112"/>
                    <a:pt x="11177" y="12074"/>
                  </a:cubicBezTo>
                  <a:cubicBezTo>
                    <a:pt x="11177" y="12059"/>
                    <a:pt x="11177" y="12044"/>
                    <a:pt x="11169" y="12036"/>
                  </a:cubicBezTo>
                  <a:cubicBezTo>
                    <a:pt x="11154" y="11983"/>
                    <a:pt x="11147" y="11922"/>
                    <a:pt x="11131" y="11869"/>
                  </a:cubicBezTo>
                  <a:cubicBezTo>
                    <a:pt x="10584" y="12044"/>
                    <a:pt x="10074" y="12325"/>
                    <a:pt x="9633" y="12691"/>
                  </a:cubicBezTo>
                  <a:lnTo>
                    <a:pt x="9617" y="12713"/>
                  </a:lnTo>
                  <a:cubicBezTo>
                    <a:pt x="9579" y="12744"/>
                    <a:pt x="9541" y="12774"/>
                    <a:pt x="9503" y="12812"/>
                  </a:cubicBezTo>
                  <a:lnTo>
                    <a:pt x="9465" y="12850"/>
                  </a:lnTo>
                  <a:lnTo>
                    <a:pt x="9366" y="12942"/>
                  </a:lnTo>
                  <a:lnTo>
                    <a:pt x="9321" y="12995"/>
                  </a:lnTo>
                  <a:cubicBezTo>
                    <a:pt x="9298" y="13018"/>
                    <a:pt x="9267" y="13048"/>
                    <a:pt x="9237" y="13079"/>
                  </a:cubicBezTo>
                  <a:lnTo>
                    <a:pt x="9191" y="13132"/>
                  </a:lnTo>
                  <a:cubicBezTo>
                    <a:pt x="9169" y="13162"/>
                    <a:pt x="9138" y="13193"/>
                    <a:pt x="9115" y="13231"/>
                  </a:cubicBezTo>
                  <a:lnTo>
                    <a:pt x="9070" y="13284"/>
                  </a:lnTo>
                  <a:cubicBezTo>
                    <a:pt x="9032" y="13337"/>
                    <a:pt x="8986" y="13383"/>
                    <a:pt x="8948" y="13436"/>
                  </a:cubicBezTo>
                  <a:cubicBezTo>
                    <a:pt x="8879" y="13406"/>
                    <a:pt x="8819" y="13368"/>
                    <a:pt x="8758" y="13322"/>
                  </a:cubicBezTo>
                  <a:cubicBezTo>
                    <a:pt x="8727" y="13299"/>
                    <a:pt x="8697" y="13269"/>
                    <a:pt x="8666" y="13246"/>
                  </a:cubicBezTo>
                  <a:cubicBezTo>
                    <a:pt x="8628" y="13208"/>
                    <a:pt x="8606" y="13155"/>
                    <a:pt x="8606" y="13101"/>
                  </a:cubicBezTo>
                  <a:cubicBezTo>
                    <a:pt x="8689" y="12698"/>
                    <a:pt x="8910" y="12325"/>
                    <a:pt x="9229" y="12052"/>
                  </a:cubicBezTo>
                  <a:cubicBezTo>
                    <a:pt x="9458" y="11861"/>
                    <a:pt x="9709" y="11686"/>
                    <a:pt x="9967" y="11534"/>
                  </a:cubicBezTo>
                  <a:cubicBezTo>
                    <a:pt x="10264" y="11367"/>
                    <a:pt x="10546" y="11177"/>
                    <a:pt x="10819" y="10979"/>
                  </a:cubicBezTo>
                  <a:cubicBezTo>
                    <a:pt x="10774" y="10849"/>
                    <a:pt x="10713" y="10728"/>
                    <a:pt x="10660" y="10598"/>
                  </a:cubicBezTo>
                  <a:cubicBezTo>
                    <a:pt x="10584" y="10439"/>
                    <a:pt x="10500" y="10279"/>
                    <a:pt x="10409" y="10127"/>
                  </a:cubicBezTo>
                  <a:cubicBezTo>
                    <a:pt x="10355" y="10028"/>
                    <a:pt x="10302" y="9937"/>
                    <a:pt x="10249" y="9845"/>
                  </a:cubicBezTo>
                  <a:lnTo>
                    <a:pt x="10234" y="9822"/>
                  </a:lnTo>
                  <a:lnTo>
                    <a:pt x="10188" y="9762"/>
                  </a:lnTo>
                  <a:cubicBezTo>
                    <a:pt x="10142" y="9685"/>
                    <a:pt x="10097" y="9617"/>
                    <a:pt x="10051" y="9549"/>
                  </a:cubicBezTo>
                  <a:lnTo>
                    <a:pt x="9998" y="9465"/>
                  </a:lnTo>
                  <a:cubicBezTo>
                    <a:pt x="9937" y="9381"/>
                    <a:pt x="9884" y="9305"/>
                    <a:pt x="9830" y="9229"/>
                  </a:cubicBezTo>
                  <a:cubicBezTo>
                    <a:pt x="9800" y="9191"/>
                    <a:pt x="9770" y="9145"/>
                    <a:pt x="9739" y="9107"/>
                  </a:cubicBezTo>
                  <a:lnTo>
                    <a:pt x="9693" y="9039"/>
                  </a:lnTo>
                  <a:cubicBezTo>
                    <a:pt x="9602" y="8925"/>
                    <a:pt x="9518" y="8811"/>
                    <a:pt x="9427" y="8704"/>
                  </a:cubicBezTo>
                  <a:lnTo>
                    <a:pt x="9404" y="8681"/>
                  </a:lnTo>
                  <a:cubicBezTo>
                    <a:pt x="9351" y="8613"/>
                    <a:pt x="9298" y="8537"/>
                    <a:pt x="9237" y="8468"/>
                  </a:cubicBezTo>
                  <a:lnTo>
                    <a:pt x="9169" y="8385"/>
                  </a:lnTo>
                  <a:lnTo>
                    <a:pt x="9009" y="8210"/>
                  </a:lnTo>
                  <a:lnTo>
                    <a:pt x="8956" y="8149"/>
                  </a:lnTo>
                  <a:cubicBezTo>
                    <a:pt x="8864" y="8042"/>
                    <a:pt x="8765" y="7936"/>
                    <a:pt x="8674" y="7829"/>
                  </a:cubicBezTo>
                  <a:lnTo>
                    <a:pt x="8598" y="7745"/>
                  </a:lnTo>
                  <a:cubicBezTo>
                    <a:pt x="8278" y="7966"/>
                    <a:pt x="8043" y="8324"/>
                    <a:pt x="7860" y="8734"/>
                  </a:cubicBezTo>
                  <a:cubicBezTo>
                    <a:pt x="7799" y="8887"/>
                    <a:pt x="7738" y="9039"/>
                    <a:pt x="7693" y="9191"/>
                  </a:cubicBezTo>
                  <a:lnTo>
                    <a:pt x="7693" y="9183"/>
                  </a:lnTo>
                  <a:cubicBezTo>
                    <a:pt x="7510" y="9777"/>
                    <a:pt x="7373" y="10378"/>
                    <a:pt x="7282" y="10986"/>
                  </a:cubicBezTo>
                  <a:cubicBezTo>
                    <a:pt x="7232" y="11215"/>
                    <a:pt x="7120" y="11304"/>
                    <a:pt x="6989" y="11304"/>
                  </a:cubicBezTo>
                  <a:cubicBezTo>
                    <a:pt x="6920" y="11304"/>
                    <a:pt x="6846" y="11280"/>
                    <a:pt x="6772" y="11238"/>
                  </a:cubicBezTo>
                  <a:cubicBezTo>
                    <a:pt x="6749" y="11222"/>
                    <a:pt x="6719" y="11207"/>
                    <a:pt x="6696" y="11184"/>
                  </a:cubicBezTo>
                  <a:lnTo>
                    <a:pt x="6673" y="11169"/>
                  </a:lnTo>
                  <a:cubicBezTo>
                    <a:pt x="6658" y="11154"/>
                    <a:pt x="6635" y="11131"/>
                    <a:pt x="6612" y="11116"/>
                  </a:cubicBezTo>
                  <a:cubicBezTo>
                    <a:pt x="6468" y="10979"/>
                    <a:pt x="6354" y="10811"/>
                    <a:pt x="6293" y="10629"/>
                  </a:cubicBezTo>
                  <a:cubicBezTo>
                    <a:pt x="6262" y="10560"/>
                    <a:pt x="6247" y="10484"/>
                    <a:pt x="6247" y="10408"/>
                  </a:cubicBezTo>
                  <a:cubicBezTo>
                    <a:pt x="6285" y="9975"/>
                    <a:pt x="6437" y="9564"/>
                    <a:pt x="6681" y="9206"/>
                  </a:cubicBezTo>
                  <a:lnTo>
                    <a:pt x="6734" y="9130"/>
                  </a:lnTo>
                  <a:lnTo>
                    <a:pt x="6742" y="9115"/>
                  </a:lnTo>
                  <a:cubicBezTo>
                    <a:pt x="6955" y="8841"/>
                    <a:pt x="7190" y="8590"/>
                    <a:pt x="7442" y="8362"/>
                  </a:cubicBezTo>
                  <a:cubicBezTo>
                    <a:pt x="7753" y="8080"/>
                    <a:pt x="8065" y="7791"/>
                    <a:pt x="8301" y="7441"/>
                  </a:cubicBezTo>
                  <a:cubicBezTo>
                    <a:pt x="8103" y="7228"/>
                    <a:pt x="7898" y="7023"/>
                    <a:pt x="7700" y="6817"/>
                  </a:cubicBezTo>
                  <a:lnTo>
                    <a:pt x="7693" y="6810"/>
                  </a:lnTo>
                  <a:lnTo>
                    <a:pt x="7518" y="6635"/>
                  </a:lnTo>
                  <a:cubicBezTo>
                    <a:pt x="7190" y="6308"/>
                    <a:pt x="6856" y="5980"/>
                    <a:pt x="6521" y="5646"/>
                  </a:cubicBezTo>
                  <a:cubicBezTo>
                    <a:pt x="6239" y="5912"/>
                    <a:pt x="5996" y="6254"/>
                    <a:pt x="5745" y="6521"/>
                  </a:cubicBezTo>
                  <a:cubicBezTo>
                    <a:pt x="5699" y="6574"/>
                    <a:pt x="5646" y="6619"/>
                    <a:pt x="5600" y="6665"/>
                  </a:cubicBezTo>
                  <a:lnTo>
                    <a:pt x="5593" y="6665"/>
                  </a:lnTo>
                  <a:cubicBezTo>
                    <a:pt x="5570" y="6688"/>
                    <a:pt x="5539" y="6711"/>
                    <a:pt x="5517" y="6734"/>
                  </a:cubicBezTo>
                  <a:cubicBezTo>
                    <a:pt x="5486" y="6756"/>
                    <a:pt x="5471" y="6772"/>
                    <a:pt x="5448" y="6787"/>
                  </a:cubicBezTo>
                  <a:lnTo>
                    <a:pt x="5425" y="6794"/>
                  </a:lnTo>
                  <a:cubicBezTo>
                    <a:pt x="5410" y="6810"/>
                    <a:pt x="5387" y="6825"/>
                    <a:pt x="5365" y="6840"/>
                  </a:cubicBezTo>
                  <a:lnTo>
                    <a:pt x="5342" y="6848"/>
                  </a:lnTo>
                  <a:cubicBezTo>
                    <a:pt x="5319" y="6855"/>
                    <a:pt x="5296" y="6871"/>
                    <a:pt x="5266" y="6878"/>
                  </a:cubicBezTo>
                  <a:lnTo>
                    <a:pt x="5250" y="6886"/>
                  </a:lnTo>
                  <a:cubicBezTo>
                    <a:pt x="5228" y="6893"/>
                    <a:pt x="5197" y="6901"/>
                    <a:pt x="5167" y="6909"/>
                  </a:cubicBezTo>
                  <a:cubicBezTo>
                    <a:pt x="5136" y="6916"/>
                    <a:pt x="5098" y="6924"/>
                    <a:pt x="5068" y="6924"/>
                  </a:cubicBezTo>
                  <a:cubicBezTo>
                    <a:pt x="4840" y="6893"/>
                    <a:pt x="4703" y="6825"/>
                    <a:pt x="4642" y="6741"/>
                  </a:cubicBezTo>
                  <a:lnTo>
                    <a:pt x="4634" y="6734"/>
                  </a:lnTo>
                  <a:cubicBezTo>
                    <a:pt x="4627" y="6726"/>
                    <a:pt x="4619" y="6711"/>
                    <a:pt x="4619" y="6703"/>
                  </a:cubicBezTo>
                  <a:lnTo>
                    <a:pt x="4604" y="6688"/>
                  </a:lnTo>
                  <a:cubicBezTo>
                    <a:pt x="4604" y="6680"/>
                    <a:pt x="4604" y="6673"/>
                    <a:pt x="4604" y="6665"/>
                  </a:cubicBezTo>
                  <a:cubicBezTo>
                    <a:pt x="4596" y="6650"/>
                    <a:pt x="4596" y="6642"/>
                    <a:pt x="4596" y="6635"/>
                  </a:cubicBezTo>
                  <a:lnTo>
                    <a:pt x="4596" y="6612"/>
                  </a:lnTo>
                  <a:cubicBezTo>
                    <a:pt x="4596" y="6604"/>
                    <a:pt x="4596" y="6597"/>
                    <a:pt x="4596" y="6589"/>
                  </a:cubicBezTo>
                  <a:cubicBezTo>
                    <a:pt x="4596" y="6574"/>
                    <a:pt x="4596" y="6551"/>
                    <a:pt x="4596" y="6536"/>
                  </a:cubicBezTo>
                  <a:lnTo>
                    <a:pt x="4596" y="6528"/>
                  </a:lnTo>
                  <a:cubicBezTo>
                    <a:pt x="4596" y="6513"/>
                    <a:pt x="4596" y="6490"/>
                    <a:pt x="4604" y="6475"/>
                  </a:cubicBezTo>
                  <a:lnTo>
                    <a:pt x="4604" y="6467"/>
                  </a:lnTo>
                  <a:cubicBezTo>
                    <a:pt x="4611" y="6452"/>
                    <a:pt x="4619" y="6429"/>
                    <a:pt x="4627" y="6414"/>
                  </a:cubicBezTo>
                  <a:cubicBezTo>
                    <a:pt x="4710" y="6231"/>
                    <a:pt x="4817" y="6064"/>
                    <a:pt x="4946" y="5912"/>
                  </a:cubicBezTo>
                  <a:lnTo>
                    <a:pt x="4961" y="5889"/>
                  </a:lnTo>
                  <a:lnTo>
                    <a:pt x="4977" y="5874"/>
                  </a:lnTo>
                  <a:cubicBezTo>
                    <a:pt x="5243" y="5539"/>
                    <a:pt x="5570" y="5166"/>
                    <a:pt x="5722" y="4816"/>
                  </a:cubicBezTo>
                  <a:cubicBezTo>
                    <a:pt x="5387" y="4459"/>
                    <a:pt x="5060" y="4086"/>
                    <a:pt x="4741" y="3690"/>
                  </a:cubicBezTo>
                  <a:cubicBezTo>
                    <a:pt x="4672" y="3607"/>
                    <a:pt x="4604" y="3523"/>
                    <a:pt x="4535" y="3439"/>
                  </a:cubicBezTo>
                  <a:cubicBezTo>
                    <a:pt x="4444" y="3318"/>
                    <a:pt x="4353" y="3196"/>
                    <a:pt x="4261" y="3074"/>
                  </a:cubicBezTo>
                  <a:lnTo>
                    <a:pt x="4193" y="2983"/>
                  </a:lnTo>
                  <a:cubicBezTo>
                    <a:pt x="4140" y="2899"/>
                    <a:pt x="4079" y="2815"/>
                    <a:pt x="4025" y="2732"/>
                  </a:cubicBezTo>
                  <a:cubicBezTo>
                    <a:pt x="3934" y="2602"/>
                    <a:pt x="3851" y="2466"/>
                    <a:pt x="3767" y="2321"/>
                  </a:cubicBezTo>
                  <a:cubicBezTo>
                    <a:pt x="3714" y="2230"/>
                    <a:pt x="3660" y="2123"/>
                    <a:pt x="3607" y="2024"/>
                  </a:cubicBezTo>
                  <a:cubicBezTo>
                    <a:pt x="3531" y="1864"/>
                    <a:pt x="3463" y="1712"/>
                    <a:pt x="3402" y="1545"/>
                  </a:cubicBezTo>
                  <a:lnTo>
                    <a:pt x="3386" y="1492"/>
                  </a:lnTo>
                  <a:lnTo>
                    <a:pt x="3348" y="1393"/>
                  </a:lnTo>
                  <a:cubicBezTo>
                    <a:pt x="3341" y="1370"/>
                    <a:pt x="3333" y="1347"/>
                    <a:pt x="3326" y="1324"/>
                  </a:cubicBezTo>
                  <a:cubicBezTo>
                    <a:pt x="3318" y="1301"/>
                    <a:pt x="3310" y="1263"/>
                    <a:pt x="3303" y="1225"/>
                  </a:cubicBezTo>
                  <a:cubicBezTo>
                    <a:pt x="3288" y="1195"/>
                    <a:pt x="3288" y="1180"/>
                    <a:pt x="3280" y="1157"/>
                  </a:cubicBezTo>
                  <a:cubicBezTo>
                    <a:pt x="3272" y="1111"/>
                    <a:pt x="3257" y="1066"/>
                    <a:pt x="3249" y="1020"/>
                  </a:cubicBezTo>
                  <a:cubicBezTo>
                    <a:pt x="3249" y="997"/>
                    <a:pt x="3234" y="982"/>
                    <a:pt x="3234" y="959"/>
                  </a:cubicBezTo>
                  <a:cubicBezTo>
                    <a:pt x="3227" y="921"/>
                    <a:pt x="3219" y="875"/>
                    <a:pt x="3211" y="837"/>
                  </a:cubicBezTo>
                  <a:cubicBezTo>
                    <a:pt x="3211" y="815"/>
                    <a:pt x="3204" y="799"/>
                    <a:pt x="3204" y="777"/>
                  </a:cubicBezTo>
                  <a:cubicBezTo>
                    <a:pt x="3196" y="738"/>
                    <a:pt x="3189" y="700"/>
                    <a:pt x="3181" y="662"/>
                  </a:cubicBezTo>
                  <a:cubicBezTo>
                    <a:pt x="3181" y="640"/>
                    <a:pt x="3181" y="624"/>
                    <a:pt x="3173" y="602"/>
                  </a:cubicBezTo>
                  <a:cubicBezTo>
                    <a:pt x="3173" y="548"/>
                    <a:pt x="3166" y="487"/>
                    <a:pt x="3158" y="434"/>
                  </a:cubicBezTo>
                  <a:cubicBezTo>
                    <a:pt x="3151" y="290"/>
                    <a:pt x="3151" y="145"/>
                    <a:pt x="3158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3"/>
            <p:cNvSpPr/>
            <p:nvPr/>
          </p:nvSpPr>
          <p:spPr>
            <a:xfrm>
              <a:off x="7056164" y="2922599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rgbClr val="304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3"/>
            <p:cNvSpPr/>
            <p:nvPr/>
          </p:nvSpPr>
          <p:spPr>
            <a:xfrm>
              <a:off x="7056164" y="2922599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3"/>
            <p:cNvSpPr/>
            <p:nvPr/>
          </p:nvSpPr>
          <p:spPr>
            <a:xfrm>
              <a:off x="7091181" y="2922599"/>
              <a:ext cx="21749" cy="91782"/>
            </a:xfrm>
            <a:custGeom>
              <a:avLst/>
              <a:gdLst/>
              <a:ahLst/>
              <a:cxnLst/>
              <a:rect l="l" t="t" r="r" b="b"/>
              <a:pathLst>
                <a:path w="359" h="1515" extrusionOk="0">
                  <a:moveTo>
                    <a:pt x="115" y="1"/>
                  </a:moveTo>
                  <a:cubicBezTo>
                    <a:pt x="54" y="503"/>
                    <a:pt x="16" y="1013"/>
                    <a:pt x="1" y="1515"/>
                  </a:cubicBezTo>
                  <a:cubicBezTo>
                    <a:pt x="115" y="1378"/>
                    <a:pt x="237" y="1249"/>
                    <a:pt x="358" y="1119"/>
                  </a:cubicBezTo>
                  <a:cubicBezTo>
                    <a:pt x="221" y="762"/>
                    <a:pt x="138" y="389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3"/>
            <p:cNvSpPr/>
            <p:nvPr/>
          </p:nvSpPr>
          <p:spPr>
            <a:xfrm>
              <a:off x="7093968" y="3062304"/>
              <a:ext cx="66883" cy="82089"/>
            </a:xfrm>
            <a:custGeom>
              <a:avLst/>
              <a:gdLst/>
              <a:ahLst/>
              <a:cxnLst/>
              <a:rect l="l" t="t" r="r" b="b"/>
              <a:pathLst>
                <a:path w="1104" h="1355" extrusionOk="0">
                  <a:moveTo>
                    <a:pt x="936" y="0"/>
                  </a:moveTo>
                  <a:cubicBezTo>
                    <a:pt x="602" y="335"/>
                    <a:pt x="290" y="685"/>
                    <a:pt x="0" y="1058"/>
                  </a:cubicBezTo>
                  <a:cubicBezTo>
                    <a:pt x="8" y="1157"/>
                    <a:pt x="23" y="1256"/>
                    <a:pt x="31" y="1354"/>
                  </a:cubicBezTo>
                  <a:cubicBezTo>
                    <a:pt x="373" y="966"/>
                    <a:pt x="738" y="609"/>
                    <a:pt x="1104" y="251"/>
                  </a:cubicBezTo>
                  <a:cubicBezTo>
                    <a:pt x="1050" y="168"/>
                    <a:pt x="990" y="92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3"/>
            <p:cNvSpPr/>
            <p:nvPr/>
          </p:nvSpPr>
          <p:spPr>
            <a:xfrm>
              <a:off x="7099966" y="3100108"/>
              <a:ext cx="98689" cy="124497"/>
            </a:xfrm>
            <a:custGeom>
              <a:avLst/>
              <a:gdLst/>
              <a:ahLst/>
              <a:cxnLst/>
              <a:rect l="l" t="t" r="r" b="b"/>
              <a:pathLst>
                <a:path w="1629" h="2055" extrusionOk="0">
                  <a:moveTo>
                    <a:pt x="1286" y="0"/>
                  </a:moveTo>
                  <a:cubicBezTo>
                    <a:pt x="830" y="441"/>
                    <a:pt x="404" y="898"/>
                    <a:pt x="0" y="1385"/>
                  </a:cubicBezTo>
                  <a:cubicBezTo>
                    <a:pt x="31" y="1613"/>
                    <a:pt x="61" y="1834"/>
                    <a:pt x="92" y="2054"/>
                  </a:cubicBezTo>
                  <a:cubicBezTo>
                    <a:pt x="563" y="1453"/>
                    <a:pt x="1104" y="951"/>
                    <a:pt x="1628" y="441"/>
                  </a:cubicBezTo>
                  <a:cubicBezTo>
                    <a:pt x="1514" y="297"/>
                    <a:pt x="1400" y="152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3"/>
            <p:cNvSpPr/>
            <p:nvPr/>
          </p:nvSpPr>
          <p:spPr>
            <a:xfrm>
              <a:off x="7112870" y="3148454"/>
              <a:ext cx="115288" cy="146186"/>
            </a:xfrm>
            <a:custGeom>
              <a:avLst/>
              <a:gdLst/>
              <a:ahLst/>
              <a:cxnLst/>
              <a:rect l="l" t="t" r="r" b="b"/>
              <a:pathLst>
                <a:path w="1903" h="2413" extrusionOk="0">
                  <a:moveTo>
                    <a:pt x="1712" y="1"/>
                  </a:moveTo>
                  <a:cubicBezTo>
                    <a:pt x="1119" y="579"/>
                    <a:pt x="503" y="1165"/>
                    <a:pt x="0" y="1888"/>
                  </a:cubicBezTo>
                  <a:cubicBezTo>
                    <a:pt x="31" y="2063"/>
                    <a:pt x="69" y="2238"/>
                    <a:pt x="115" y="2413"/>
                  </a:cubicBezTo>
                  <a:cubicBezTo>
                    <a:pt x="601" y="1561"/>
                    <a:pt x="1256" y="876"/>
                    <a:pt x="1880" y="237"/>
                  </a:cubicBezTo>
                  <a:cubicBezTo>
                    <a:pt x="1887" y="229"/>
                    <a:pt x="1895" y="222"/>
                    <a:pt x="1902" y="222"/>
                  </a:cubicBezTo>
                  <a:cubicBezTo>
                    <a:pt x="1842" y="145"/>
                    <a:pt x="1781" y="77"/>
                    <a:pt x="1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3"/>
            <p:cNvSpPr/>
            <p:nvPr/>
          </p:nvSpPr>
          <p:spPr>
            <a:xfrm>
              <a:off x="7129894" y="3180260"/>
              <a:ext cx="123588" cy="204708"/>
            </a:xfrm>
            <a:custGeom>
              <a:avLst/>
              <a:gdLst/>
              <a:ahLst/>
              <a:cxnLst/>
              <a:rect l="l" t="t" r="r" b="b"/>
              <a:pathLst>
                <a:path w="2040" h="3379" extrusionOk="0">
                  <a:moveTo>
                    <a:pt x="1903" y="1"/>
                  </a:moveTo>
                  <a:cubicBezTo>
                    <a:pt x="1895" y="46"/>
                    <a:pt x="1872" y="92"/>
                    <a:pt x="1834" y="130"/>
                  </a:cubicBezTo>
                  <a:cubicBezTo>
                    <a:pt x="1173" y="838"/>
                    <a:pt x="465" y="1599"/>
                    <a:pt x="1" y="2580"/>
                  </a:cubicBezTo>
                  <a:cubicBezTo>
                    <a:pt x="69" y="2846"/>
                    <a:pt x="145" y="3113"/>
                    <a:pt x="229" y="3379"/>
                  </a:cubicBezTo>
                  <a:cubicBezTo>
                    <a:pt x="473" y="2945"/>
                    <a:pt x="724" y="2527"/>
                    <a:pt x="990" y="2116"/>
                  </a:cubicBezTo>
                  <a:cubicBezTo>
                    <a:pt x="564" y="1758"/>
                    <a:pt x="1697" y="891"/>
                    <a:pt x="2040" y="145"/>
                  </a:cubicBezTo>
                  <a:lnTo>
                    <a:pt x="1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3"/>
            <p:cNvSpPr/>
            <p:nvPr/>
          </p:nvSpPr>
          <p:spPr>
            <a:xfrm>
              <a:off x="7181511" y="3255868"/>
              <a:ext cx="162361" cy="252629"/>
            </a:xfrm>
            <a:custGeom>
              <a:avLst/>
              <a:gdLst/>
              <a:ahLst/>
              <a:cxnLst/>
              <a:rect l="l" t="t" r="r" b="b"/>
              <a:pathLst>
                <a:path w="2680" h="4170" extrusionOk="0">
                  <a:moveTo>
                    <a:pt x="2245" y="1"/>
                  </a:moveTo>
                  <a:cubicBezTo>
                    <a:pt x="1515" y="807"/>
                    <a:pt x="975" y="1826"/>
                    <a:pt x="457" y="2899"/>
                  </a:cubicBezTo>
                  <a:cubicBezTo>
                    <a:pt x="305" y="3219"/>
                    <a:pt x="146" y="3553"/>
                    <a:pt x="1" y="3888"/>
                  </a:cubicBezTo>
                  <a:cubicBezTo>
                    <a:pt x="39" y="3980"/>
                    <a:pt x="77" y="4078"/>
                    <a:pt x="115" y="4170"/>
                  </a:cubicBezTo>
                  <a:cubicBezTo>
                    <a:pt x="731" y="2663"/>
                    <a:pt x="1614" y="1385"/>
                    <a:pt x="2679" y="427"/>
                  </a:cubicBezTo>
                  <a:cubicBezTo>
                    <a:pt x="2534" y="282"/>
                    <a:pt x="2390" y="145"/>
                    <a:pt x="2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3"/>
            <p:cNvSpPr/>
            <p:nvPr/>
          </p:nvSpPr>
          <p:spPr>
            <a:xfrm>
              <a:off x="7241913" y="3497414"/>
              <a:ext cx="48466" cy="139703"/>
            </a:xfrm>
            <a:custGeom>
              <a:avLst/>
              <a:gdLst/>
              <a:ahLst/>
              <a:cxnLst/>
              <a:rect l="l" t="t" r="r" b="b"/>
              <a:pathLst>
                <a:path w="800" h="2306" extrusionOk="0">
                  <a:moveTo>
                    <a:pt x="799" y="0"/>
                  </a:moveTo>
                  <a:cubicBezTo>
                    <a:pt x="701" y="206"/>
                    <a:pt x="617" y="419"/>
                    <a:pt x="526" y="632"/>
                  </a:cubicBezTo>
                  <a:cubicBezTo>
                    <a:pt x="328" y="1096"/>
                    <a:pt x="153" y="1575"/>
                    <a:pt x="1" y="2062"/>
                  </a:cubicBezTo>
                  <a:lnTo>
                    <a:pt x="130" y="2305"/>
                  </a:lnTo>
                  <a:cubicBezTo>
                    <a:pt x="153" y="2237"/>
                    <a:pt x="176" y="2176"/>
                    <a:pt x="198" y="2108"/>
                  </a:cubicBezTo>
                  <a:cubicBezTo>
                    <a:pt x="373" y="1636"/>
                    <a:pt x="556" y="1179"/>
                    <a:pt x="746" y="723"/>
                  </a:cubicBezTo>
                  <a:cubicBezTo>
                    <a:pt x="716" y="654"/>
                    <a:pt x="708" y="578"/>
                    <a:pt x="701" y="510"/>
                  </a:cubicBezTo>
                  <a:cubicBezTo>
                    <a:pt x="716" y="335"/>
                    <a:pt x="746" y="168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3"/>
            <p:cNvSpPr/>
            <p:nvPr/>
          </p:nvSpPr>
          <p:spPr>
            <a:xfrm>
              <a:off x="7308736" y="3329598"/>
              <a:ext cx="95963" cy="128193"/>
            </a:xfrm>
            <a:custGeom>
              <a:avLst/>
              <a:gdLst/>
              <a:ahLst/>
              <a:cxnLst/>
              <a:rect l="l" t="t" r="r" b="b"/>
              <a:pathLst>
                <a:path w="1584" h="2116" extrusionOk="0">
                  <a:moveTo>
                    <a:pt x="1363" y="1"/>
                  </a:moveTo>
                  <a:cubicBezTo>
                    <a:pt x="822" y="640"/>
                    <a:pt x="366" y="1355"/>
                    <a:pt x="1" y="2116"/>
                  </a:cubicBezTo>
                  <a:cubicBezTo>
                    <a:pt x="237" y="1789"/>
                    <a:pt x="503" y="1492"/>
                    <a:pt x="800" y="1226"/>
                  </a:cubicBezTo>
                  <a:cubicBezTo>
                    <a:pt x="1028" y="868"/>
                    <a:pt x="1287" y="533"/>
                    <a:pt x="1583" y="229"/>
                  </a:cubicBezTo>
                  <a:cubicBezTo>
                    <a:pt x="1507" y="153"/>
                    <a:pt x="1439" y="77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3"/>
            <p:cNvSpPr/>
            <p:nvPr/>
          </p:nvSpPr>
          <p:spPr>
            <a:xfrm>
              <a:off x="7205078" y="3301063"/>
              <a:ext cx="167329" cy="284859"/>
            </a:xfrm>
            <a:custGeom>
              <a:avLst/>
              <a:gdLst/>
              <a:ahLst/>
              <a:cxnLst/>
              <a:rect l="l" t="t" r="r" b="b"/>
              <a:pathLst>
                <a:path w="2762" h="4702" extrusionOk="0">
                  <a:moveTo>
                    <a:pt x="2610" y="0"/>
                  </a:moveTo>
                  <a:cubicBezTo>
                    <a:pt x="1484" y="1027"/>
                    <a:pt x="586" y="2412"/>
                    <a:pt x="0" y="4048"/>
                  </a:cubicBezTo>
                  <a:cubicBezTo>
                    <a:pt x="99" y="4268"/>
                    <a:pt x="198" y="4489"/>
                    <a:pt x="304" y="4702"/>
                  </a:cubicBezTo>
                  <a:cubicBezTo>
                    <a:pt x="418" y="4367"/>
                    <a:pt x="548" y="4048"/>
                    <a:pt x="685" y="3736"/>
                  </a:cubicBezTo>
                  <a:cubicBezTo>
                    <a:pt x="1248" y="2404"/>
                    <a:pt x="1887" y="1141"/>
                    <a:pt x="2762" y="152"/>
                  </a:cubicBezTo>
                  <a:lnTo>
                    <a:pt x="2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3"/>
            <p:cNvSpPr/>
            <p:nvPr/>
          </p:nvSpPr>
          <p:spPr>
            <a:xfrm>
              <a:off x="7268630" y="3570235"/>
              <a:ext cx="48042" cy="135523"/>
            </a:xfrm>
            <a:custGeom>
              <a:avLst/>
              <a:gdLst/>
              <a:ahLst/>
              <a:cxnLst/>
              <a:rect l="l" t="t" r="r" b="b"/>
              <a:pathLst>
                <a:path w="793" h="2237" extrusionOk="0">
                  <a:moveTo>
                    <a:pt x="617" y="0"/>
                  </a:moveTo>
                  <a:cubicBezTo>
                    <a:pt x="435" y="449"/>
                    <a:pt x="260" y="906"/>
                    <a:pt x="100" y="1385"/>
                  </a:cubicBezTo>
                  <a:cubicBezTo>
                    <a:pt x="69" y="1484"/>
                    <a:pt x="31" y="1583"/>
                    <a:pt x="1" y="1674"/>
                  </a:cubicBezTo>
                  <a:cubicBezTo>
                    <a:pt x="107" y="1864"/>
                    <a:pt x="214" y="2047"/>
                    <a:pt x="328" y="2237"/>
                  </a:cubicBezTo>
                  <a:cubicBezTo>
                    <a:pt x="419" y="1522"/>
                    <a:pt x="572" y="822"/>
                    <a:pt x="792" y="137"/>
                  </a:cubicBezTo>
                  <a:cubicBezTo>
                    <a:pt x="724" y="99"/>
                    <a:pt x="663" y="53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3"/>
            <p:cNvSpPr/>
            <p:nvPr/>
          </p:nvSpPr>
          <p:spPr>
            <a:xfrm>
              <a:off x="7371924" y="3366978"/>
              <a:ext cx="59492" cy="87602"/>
            </a:xfrm>
            <a:custGeom>
              <a:avLst/>
              <a:gdLst/>
              <a:ahLst/>
              <a:cxnLst/>
              <a:rect l="l" t="t" r="r" b="b"/>
              <a:pathLst>
                <a:path w="982" h="1446" extrusionOk="0">
                  <a:moveTo>
                    <a:pt x="905" y="0"/>
                  </a:moveTo>
                  <a:cubicBezTo>
                    <a:pt x="479" y="304"/>
                    <a:pt x="198" y="837"/>
                    <a:pt x="0" y="1446"/>
                  </a:cubicBezTo>
                  <a:cubicBezTo>
                    <a:pt x="282" y="959"/>
                    <a:pt x="609" y="502"/>
                    <a:pt x="982" y="7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3"/>
            <p:cNvSpPr/>
            <p:nvPr/>
          </p:nvSpPr>
          <p:spPr>
            <a:xfrm>
              <a:off x="7312431" y="3692795"/>
              <a:ext cx="21264" cy="69246"/>
            </a:xfrm>
            <a:custGeom>
              <a:avLst/>
              <a:gdLst/>
              <a:ahLst/>
              <a:cxnLst/>
              <a:rect l="l" t="t" r="r" b="b"/>
              <a:pathLst>
                <a:path w="351" h="1143" extrusionOk="0">
                  <a:moveTo>
                    <a:pt x="100" y="1"/>
                  </a:moveTo>
                  <a:cubicBezTo>
                    <a:pt x="54" y="282"/>
                    <a:pt x="23" y="572"/>
                    <a:pt x="1" y="853"/>
                  </a:cubicBezTo>
                  <a:cubicBezTo>
                    <a:pt x="62" y="952"/>
                    <a:pt x="122" y="1043"/>
                    <a:pt x="183" y="1142"/>
                  </a:cubicBezTo>
                  <a:cubicBezTo>
                    <a:pt x="229" y="838"/>
                    <a:pt x="282" y="541"/>
                    <a:pt x="351" y="244"/>
                  </a:cubicBezTo>
                  <a:lnTo>
                    <a:pt x="313" y="244"/>
                  </a:lnTo>
                  <a:cubicBezTo>
                    <a:pt x="282" y="237"/>
                    <a:pt x="252" y="222"/>
                    <a:pt x="229" y="206"/>
                  </a:cubicBezTo>
                  <a:lnTo>
                    <a:pt x="183" y="161"/>
                  </a:lnTo>
                  <a:cubicBezTo>
                    <a:pt x="145" y="130"/>
                    <a:pt x="122" y="85"/>
                    <a:pt x="10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3"/>
            <p:cNvSpPr/>
            <p:nvPr/>
          </p:nvSpPr>
          <p:spPr>
            <a:xfrm>
              <a:off x="7394037" y="3646267"/>
              <a:ext cx="123104" cy="162301"/>
            </a:xfrm>
            <a:custGeom>
              <a:avLst/>
              <a:gdLst/>
              <a:ahLst/>
              <a:cxnLst/>
              <a:rect l="l" t="t" r="r" b="b"/>
              <a:pathLst>
                <a:path w="2032" h="2679" extrusionOk="0">
                  <a:moveTo>
                    <a:pt x="2032" y="1"/>
                  </a:moveTo>
                  <a:lnTo>
                    <a:pt x="2032" y="1"/>
                  </a:lnTo>
                  <a:cubicBezTo>
                    <a:pt x="1583" y="282"/>
                    <a:pt x="1202" y="647"/>
                    <a:pt x="898" y="1081"/>
                  </a:cubicBezTo>
                  <a:cubicBezTo>
                    <a:pt x="792" y="1028"/>
                    <a:pt x="693" y="959"/>
                    <a:pt x="609" y="875"/>
                  </a:cubicBezTo>
                  <a:lnTo>
                    <a:pt x="540" y="1058"/>
                  </a:lnTo>
                  <a:cubicBezTo>
                    <a:pt x="327" y="1591"/>
                    <a:pt x="152" y="2131"/>
                    <a:pt x="0" y="2679"/>
                  </a:cubicBezTo>
                  <a:cubicBezTo>
                    <a:pt x="365" y="1994"/>
                    <a:pt x="807" y="1355"/>
                    <a:pt x="1316" y="761"/>
                  </a:cubicBezTo>
                  <a:cubicBezTo>
                    <a:pt x="1537" y="495"/>
                    <a:pt x="1773" y="244"/>
                    <a:pt x="2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3"/>
            <p:cNvSpPr/>
            <p:nvPr/>
          </p:nvSpPr>
          <p:spPr>
            <a:xfrm>
              <a:off x="7464980" y="3517649"/>
              <a:ext cx="96871" cy="110260"/>
            </a:xfrm>
            <a:custGeom>
              <a:avLst/>
              <a:gdLst/>
              <a:ahLst/>
              <a:cxnLst/>
              <a:rect l="l" t="t" r="r" b="b"/>
              <a:pathLst>
                <a:path w="1599" h="1820" extrusionOk="0">
                  <a:moveTo>
                    <a:pt x="1241" y="1"/>
                  </a:moveTo>
                  <a:cubicBezTo>
                    <a:pt x="762" y="556"/>
                    <a:pt x="351" y="1165"/>
                    <a:pt x="1" y="1819"/>
                  </a:cubicBezTo>
                  <a:cubicBezTo>
                    <a:pt x="465" y="1401"/>
                    <a:pt x="1089" y="1119"/>
                    <a:pt x="1599" y="739"/>
                  </a:cubicBezTo>
                  <a:cubicBezTo>
                    <a:pt x="1492" y="488"/>
                    <a:pt x="1370" y="237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3"/>
            <p:cNvSpPr/>
            <p:nvPr/>
          </p:nvSpPr>
          <p:spPr>
            <a:xfrm>
              <a:off x="7400035" y="3626880"/>
              <a:ext cx="186715" cy="284495"/>
            </a:xfrm>
            <a:custGeom>
              <a:avLst/>
              <a:gdLst/>
              <a:ahLst/>
              <a:cxnLst/>
              <a:rect l="l" t="t" r="r" b="b"/>
              <a:pathLst>
                <a:path w="3082" h="4696" extrusionOk="0">
                  <a:moveTo>
                    <a:pt x="3013" y="1"/>
                  </a:moveTo>
                  <a:cubicBezTo>
                    <a:pt x="2465" y="412"/>
                    <a:pt x="1971" y="891"/>
                    <a:pt x="1552" y="1424"/>
                  </a:cubicBezTo>
                  <a:cubicBezTo>
                    <a:pt x="944" y="2192"/>
                    <a:pt x="343" y="3044"/>
                    <a:pt x="0" y="4048"/>
                  </a:cubicBezTo>
                  <a:cubicBezTo>
                    <a:pt x="53" y="4117"/>
                    <a:pt x="99" y="4178"/>
                    <a:pt x="145" y="4239"/>
                  </a:cubicBezTo>
                  <a:cubicBezTo>
                    <a:pt x="259" y="4391"/>
                    <a:pt x="365" y="4543"/>
                    <a:pt x="480" y="4695"/>
                  </a:cubicBezTo>
                  <a:cubicBezTo>
                    <a:pt x="647" y="4132"/>
                    <a:pt x="875" y="3584"/>
                    <a:pt x="1157" y="3059"/>
                  </a:cubicBezTo>
                  <a:cubicBezTo>
                    <a:pt x="1103" y="2930"/>
                    <a:pt x="1141" y="2785"/>
                    <a:pt x="1240" y="2702"/>
                  </a:cubicBezTo>
                  <a:cubicBezTo>
                    <a:pt x="1286" y="2687"/>
                    <a:pt x="1324" y="2679"/>
                    <a:pt x="1370" y="2679"/>
                  </a:cubicBezTo>
                  <a:cubicBezTo>
                    <a:pt x="1811" y="1933"/>
                    <a:pt x="2321" y="1226"/>
                    <a:pt x="2891" y="579"/>
                  </a:cubicBezTo>
                  <a:cubicBezTo>
                    <a:pt x="2960" y="511"/>
                    <a:pt x="3021" y="442"/>
                    <a:pt x="3081" y="374"/>
                  </a:cubicBezTo>
                  <a:cubicBezTo>
                    <a:pt x="3066" y="244"/>
                    <a:pt x="3036" y="123"/>
                    <a:pt x="3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3"/>
            <p:cNvSpPr/>
            <p:nvPr/>
          </p:nvSpPr>
          <p:spPr>
            <a:xfrm>
              <a:off x="7459952" y="3832924"/>
              <a:ext cx="55796" cy="83483"/>
            </a:xfrm>
            <a:custGeom>
              <a:avLst/>
              <a:gdLst/>
              <a:ahLst/>
              <a:cxnLst/>
              <a:rect l="l" t="t" r="r" b="b"/>
              <a:pathLst>
                <a:path w="921" h="1378" extrusionOk="0">
                  <a:moveTo>
                    <a:pt x="548" y="1"/>
                  </a:moveTo>
                  <a:cubicBezTo>
                    <a:pt x="327" y="442"/>
                    <a:pt x="145" y="906"/>
                    <a:pt x="0" y="1378"/>
                  </a:cubicBezTo>
                  <a:cubicBezTo>
                    <a:pt x="175" y="1340"/>
                    <a:pt x="335" y="1271"/>
                    <a:pt x="495" y="1188"/>
                  </a:cubicBezTo>
                  <a:cubicBezTo>
                    <a:pt x="632" y="830"/>
                    <a:pt x="761" y="480"/>
                    <a:pt x="921" y="145"/>
                  </a:cubicBezTo>
                  <a:cubicBezTo>
                    <a:pt x="799" y="92"/>
                    <a:pt x="670" y="54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3"/>
            <p:cNvSpPr/>
            <p:nvPr/>
          </p:nvSpPr>
          <p:spPr>
            <a:xfrm>
              <a:off x="7535499" y="3851826"/>
              <a:ext cx="13934" cy="18478"/>
            </a:xfrm>
            <a:custGeom>
              <a:avLst/>
              <a:gdLst/>
              <a:ahLst/>
              <a:cxnLst/>
              <a:rect l="l" t="t" r="r" b="b"/>
              <a:pathLst>
                <a:path w="230" h="305" extrusionOk="0">
                  <a:moveTo>
                    <a:pt x="130" y="1"/>
                  </a:moveTo>
                  <a:cubicBezTo>
                    <a:pt x="85" y="100"/>
                    <a:pt x="47" y="206"/>
                    <a:pt x="1" y="305"/>
                  </a:cubicBezTo>
                  <a:cubicBezTo>
                    <a:pt x="77" y="221"/>
                    <a:pt x="153" y="130"/>
                    <a:pt x="229" y="39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3"/>
            <p:cNvSpPr/>
            <p:nvPr/>
          </p:nvSpPr>
          <p:spPr>
            <a:xfrm>
              <a:off x="7347449" y="3445312"/>
              <a:ext cx="179385" cy="373855"/>
            </a:xfrm>
            <a:custGeom>
              <a:avLst/>
              <a:gdLst/>
              <a:ahLst/>
              <a:cxnLst/>
              <a:rect l="l" t="t" r="r" b="b"/>
              <a:pathLst>
                <a:path w="2961" h="6171" extrusionOk="0">
                  <a:moveTo>
                    <a:pt x="2405" y="0"/>
                  </a:moveTo>
                  <a:cubicBezTo>
                    <a:pt x="1043" y="1446"/>
                    <a:pt x="275" y="3523"/>
                    <a:pt x="1" y="5821"/>
                  </a:cubicBezTo>
                  <a:cubicBezTo>
                    <a:pt x="77" y="5942"/>
                    <a:pt x="153" y="6056"/>
                    <a:pt x="237" y="6171"/>
                  </a:cubicBezTo>
                  <a:cubicBezTo>
                    <a:pt x="389" y="5547"/>
                    <a:pt x="579" y="4938"/>
                    <a:pt x="815" y="4345"/>
                  </a:cubicBezTo>
                  <a:cubicBezTo>
                    <a:pt x="1302" y="3036"/>
                    <a:pt x="2025" y="1834"/>
                    <a:pt x="2960" y="807"/>
                  </a:cubicBezTo>
                  <a:cubicBezTo>
                    <a:pt x="2785" y="533"/>
                    <a:pt x="2603" y="259"/>
                    <a:pt x="2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3"/>
            <p:cNvSpPr/>
            <p:nvPr/>
          </p:nvSpPr>
          <p:spPr>
            <a:xfrm>
              <a:off x="7514780" y="3684980"/>
              <a:ext cx="77970" cy="115773"/>
            </a:xfrm>
            <a:custGeom>
              <a:avLst/>
              <a:gdLst/>
              <a:ahLst/>
              <a:cxnLst/>
              <a:rect l="l" t="t" r="r" b="b"/>
              <a:pathLst>
                <a:path w="1287" h="1911" extrusionOk="0">
                  <a:moveTo>
                    <a:pt x="1264" y="1"/>
                  </a:moveTo>
                  <a:cubicBezTo>
                    <a:pt x="799" y="556"/>
                    <a:pt x="373" y="1157"/>
                    <a:pt x="1" y="1788"/>
                  </a:cubicBezTo>
                  <a:cubicBezTo>
                    <a:pt x="122" y="1826"/>
                    <a:pt x="244" y="1872"/>
                    <a:pt x="366" y="1910"/>
                  </a:cubicBezTo>
                  <a:cubicBezTo>
                    <a:pt x="556" y="1591"/>
                    <a:pt x="784" y="1294"/>
                    <a:pt x="1051" y="1035"/>
                  </a:cubicBezTo>
                  <a:cubicBezTo>
                    <a:pt x="1119" y="967"/>
                    <a:pt x="1195" y="906"/>
                    <a:pt x="1264" y="837"/>
                  </a:cubicBezTo>
                  <a:cubicBezTo>
                    <a:pt x="1286" y="556"/>
                    <a:pt x="1286" y="274"/>
                    <a:pt x="1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3"/>
            <p:cNvSpPr/>
            <p:nvPr/>
          </p:nvSpPr>
          <p:spPr>
            <a:xfrm>
              <a:off x="7565973" y="3784518"/>
              <a:ext cx="17084" cy="24839"/>
            </a:xfrm>
            <a:custGeom>
              <a:avLst/>
              <a:gdLst/>
              <a:ahLst/>
              <a:cxnLst/>
              <a:rect l="l" t="t" r="r" b="b"/>
              <a:pathLst>
                <a:path w="282" h="410" extrusionOk="0">
                  <a:moveTo>
                    <a:pt x="282" y="1"/>
                  </a:moveTo>
                  <a:lnTo>
                    <a:pt x="282" y="1"/>
                  </a:lnTo>
                  <a:cubicBezTo>
                    <a:pt x="183" y="130"/>
                    <a:pt x="84" y="267"/>
                    <a:pt x="0" y="404"/>
                  </a:cubicBezTo>
                  <a:cubicBezTo>
                    <a:pt x="19" y="407"/>
                    <a:pt x="39" y="409"/>
                    <a:pt x="60" y="409"/>
                  </a:cubicBezTo>
                  <a:cubicBezTo>
                    <a:pt x="89" y="409"/>
                    <a:pt x="118" y="405"/>
                    <a:pt x="145" y="397"/>
                  </a:cubicBezTo>
                  <a:cubicBezTo>
                    <a:pt x="198" y="267"/>
                    <a:pt x="244" y="138"/>
                    <a:pt x="282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3"/>
            <p:cNvSpPr/>
            <p:nvPr/>
          </p:nvSpPr>
          <p:spPr>
            <a:xfrm>
              <a:off x="7320307" y="3390908"/>
              <a:ext cx="156727" cy="291341"/>
            </a:xfrm>
            <a:custGeom>
              <a:avLst/>
              <a:gdLst/>
              <a:ahLst/>
              <a:cxnLst/>
              <a:rect l="l" t="t" r="r" b="b"/>
              <a:pathLst>
                <a:path w="2587" h="4809" extrusionOk="0">
                  <a:moveTo>
                    <a:pt x="2115" y="1"/>
                  </a:moveTo>
                  <a:cubicBezTo>
                    <a:pt x="1050" y="1264"/>
                    <a:pt x="312" y="2930"/>
                    <a:pt x="0" y="4809"/>
                  </a:cubicBezTo>
                  <a:cubicBezTo>
                    <a:pt x="30" y="4740"/>
                    <a:pt x="76" y="4664"/>
                    <a:pt x="122" y="4604"/>
                  </a:cubicBezTo>
                  <a:cubicBezTo>
                    <a:pt x="145" y="4581"/>
                    <a:pt x="167" y="4565"/>
                    <a:pt x="190" y="4558"/>
                  </a:cubicBezTo>
                  <a:cubicBezTo>
                    <a:pt x="221" y="4543"/>
                    <a:pt x="243" y="4543"/>
                    <a:pt x="274" y="4543"/>
                  </a:cubicBezTo>
                  <a:cubicBezTo>
                    <a:pt x="304" y="4543"/>
                    <a:pt x="335" y="4558"/>
                    <a:pt x="358" y="4573"/>
                  </a:cubicBezTo>
                  <a:cubicBezTo>
                    <a:pt x="365" y="4573"/>
                    <a:pt x="373" y="4581"/>
                    <a:pt x="380" y="4588"/>
                  </a:cubicBezTo>
                  <a:cubicBezTo>
                    <a:pt x="829" y="2998"/>
                    <a:pt x="1560" y="1606"/>
                    <a:pt x="2587" y="556"/>
                  </a:cubicBezTo>
                  <a:cubicBezTo>
                    <a:pt x="2435" y="373"/>
                    <a:pt x="2275" y="183"/>
                    <a:pt x="2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3"/>
            <p:cNvSpPr/>
            <p:nvPr/>
          </p:nvSpPr>
          <p:spPr>
            <a:xfrm>
              <a:off x="7155702" y="3292279"/>
              <a:ext cx="98749" cy="161392"/>
            </a:xfrm>
            <a:custGeom>
              <a:avLst/>
              <a:gdLst/>
              <a:ahLst/>
              <a:cxnLst/>
              <a:rect l="l" t="t" r="r" b="b"/>
              <a:pathLst>
                <a:path w="1630" h="2664" extrusionOk="0">
                  <a:moveTo>
                    <a:pt x="1629" y="1"/>
                  </a:moveTo>
                  <a:cubicBezTo>
                    <a:pt x="1439" y="198"/>
                    <a:pt x="1249" y="351"/>
                    <a:pt x="1043" y="389"/>
                  </a:cubicBezTo>
                  <a:cubicBezTo>
                    <a:pt x="678" y="944"/>
                    <a:pt x="336" y="1537"/>
                    <a:pt x="1" y="2146"/>
                  </a:cubicBezTo>
                  <a:cubicBezTo>
                    <a:pt x="62" y="2321"/>
                    <a:pt x="123" y="2488"/>
                    <a:pt x="184" y="2663"/>
                  </a:cubicBezTo>
                  <a:cubicBezTo>
                    <a:pt x="282" y="2458"/>
                    <a:pt x="374" y="2268"/>
                    <a:pt x="473" y="2070"/>
                  </a:cubicBezTo>
                  <a:lnTo>
                    <a:pt x="435" y="2040"/>
                  </a:lnTo>
                  <a:cubicBezTo>
                    <a:pt x="404" y="2001"/>
                    <a:pt x="381" y="1963"/>
                    <a:pt x="366" y="1918"/>
                  </a:cubicBezTo>
                  <a:cubicBezTo>
                    <a:pt x="366" y="1895"/>
                    <a:pt x="359" y="1872"/>
                    <a:pt x="359" y="1849"/>
                  </a:cubicBezTo>
                  <a:cubicBezTo>
                    <a:pt x="351" y="1804"/>
                    <a:pt x="359" y="1758"/>
                    <a:pt x="374" y="1720"/>
                  </a:cubicBezTo>
                  <a:lnTo>
                    <a:pt x="435" y="1553"/>
                  </a:lnTo>
                  <a:cubicBezTo>
                    <a:pt x="442" y="1522"/>
                    <a:pt x="465" y="1499"/>
                    <a:pt x="488" y="1477"/>
                  </a:cubicBezTo>
                  <a:cubicBezTo>
                    <a:pt x="503" y="1461"/>
                    <a:pt x="526" y="1446"/>
                    <a:pt x="549" y="1438"/>
                  </a:cubicBezTo>
                  <a:cubicBezTo>
                    <a:pt x="564" y="1431"/>
                    <a:pt x="579" y="1427"/>
                    <a:pt x="593" y="1427"/>
                  </a:cubicBezTo>
                  <a:cubicBezTo>
                    <a:pt x="608" y="1427"/>
                    <a:pt x="621" y="1431"/>
                    <a:pt x="632" y="1438"/>
                  </a:cubicBezTo>
                  <a:cubicBezTo>
                    <a:pt x="663" y="1438"/>
                    <a:pt x="686" y="1454"/>
                    <a:pt x="708" y="1469"/>
                  </a:cubicBezTo>
                  <a:lnTo>
                    <a:pt x="754" y="1507"/>
                  </a:lnTo>
                  <a:cubicBezTo>
                    <a:pt x="1013" y="990"/>
                    <a:pt x="1310" y="487"/>
                    <a:pt x="1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3"/>
            <p:cNvSpPr/>
            <p:nvPr/>
          </p:nvSpPr>
          <p:spPr>
            <a:xfrm>
              <a:off x="7090757" y="3018987"/>
              <a:ext cx="44286" cy="65005"/>
            </a:xfrm>
            <a:custGeom>
              <a:avLst/>
              <a:gdLst/>
              <a:ahLst/>
              <a:cxnLst/>
              <a:rect l="l" t="t" r="r" b="b"/>
              <a:pathLst>
                <a:path w="731" h="1073" extrusionOk="0">
                  <a:moveTo>
                    <a:pt x="563" y="0"/>
                  </a:moveTo>
                  <a:cubicBezTo>
                    <a:pt x="373" y="213"/>
                    <a:pt x="190" y="434"/>
                    <a:pt x="0" y="654"/>
                  </a:cubicBezTo>
                  <a:cubicBezTo>
                    <a:pt x="8" y="791"/>
                    <a:pt x="8" y="936"/>
                    <a:pt x="15" y="1073"/>
                  </a:cubicBezTo>
                  <a:cubicBezTo>
                    <a:pt x="244" y="799"/>
                    <a:pt x="480" y="548"/>
                    <a:pt x="731" y="304"/>
                  </a:cubicBezTo>
                  <a:cubicBezTo>
                    <a:pt x="670" y="205"/>
                    <a:pt x="616" y="107"/>
                    <a:pt x="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3"/>
            <p:cNvSpPr/>
            <p:nvPr/>
          </p:nvSpPr>
          <p:spPr>
            <a:xfrm>
              <a:off x="6905433" y="2896791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rgbClr val="3B5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3"/>
            <p:cNvSpPr/>
            <p:nvPr/>
          </p:nvSpPr>
          <p:spPr>
            <a:xfrm>
              <a:off x="6905433" y="2896791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3"/>
            <p:cNvSpPr/>
            <p:nvPr/>
          </p:nvSpPr>
          <p:spPr>
            <a:xfrm>
              <a:off x="7032173" y="3052611"/>
              <a:ext cx="61855" cy="73789"/>
            </a:xfrm>
            <a:custGeom>
              <a:avLst/>
              <a:gdLst/>
              <a:ahLst/>
              <a:cxnLst/>
              <a:rect l="l" t="t" r="r" b="b"/>
              <a:pathLst>
                <a:path w="1021" h="1218" extrusionOk="0">
                  <a:moveTo>
                    <a:pt x="214" y="0"/>
                  </a:moveTo>
                  <a:cubicBezTo>
                    <a:pt x="146" y="137"/>
                    <a:pt x="69" y="282"/>
                    <a:pt x="1" y="419"/>
                  </a:cubicBezTo>
                  <a:cubicBezTo>
                    <a:pt x="336" y="693"/>
                    <a:pt x="678" y="959"/>
                    <a:pt x="1020" y="1218"/>
                  </a:cubicBezTo>
                  <a:cubicBezTo>
                    <a:pt x="1013" y="1066"/>
                    <a:pt x="1005" y="913"/>
                    <a:pt x="998" y="761"/>
                  </a:cubicBezTo>
                  <a:cubicBezTo>
                    <a:pt x="724" y="525"/>
                    <a:pt x="465" y="267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3"/>
            <p:cNvSpPr/>
            <p:nvPr/>
          </p:nvSpPr>
          <p:spPr>
            <a:xfrm>
              <a:off x="7006365" y="3109741"/>
              <a:ext cx="96447" cy="96387"/>
            </a:xfrm>
            <a:custGeom>
              <a:avLst/>
              <a:gdLst/>
              <a:ahLst/>
              <a:cxnLst/>
              <a:rect l="l" t="t" r="r" b="b"/>
              <a:pathLst>
                <a:path w="1592" h="1591" extrusionOk="0">
                  <a:moveTo>
                    <a:pt x="161" y="1"/>
                  </a:moveTo>
                  <a:cubicBezTo>
                    <a:pt x="107" y="115"/>
                    <a:pt x="54" y="229"/>
                    <a:pt x="1" y="351"/>
                  </a:cubicBezTo>
                  <a:cubicBezTo>
                    <a:pt x="526" y="777"/>
                    <a:pt x="1058" y="1188"/>
                    <a:pt x="1591" y="1591"/>
                  </a:cubicBezTo>
                  <a:cubicBezTo>
                    <a:pt x="1568" y="1401"/>
                    <a:pt x="1538" y="1203"/>
                    <a:pt x="1515" y="1005"/>
                  </a:cubicBezTo>
                  <a:cubicBezTo>
                    <a:pt x="1058" y="686"/>
                    <a:pt x="610" y="35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3"/>
            <p:cNvSpPr/>
            <p:nvPr/>
          </p:nvSpPr>
          <p:spPr>
            <a:xfrm>
              <a:off x="6978254" y="3163660"/>
              <a:ext cx="143883" cy="141097"/>
            </a:xfrm>
            <a:custGeom>
              <a:avLst/>
              <a:gdLst/>
              <a:ahLst/>
              <a:cxnLst/>
              <a:rect l="l" t="t" r="r" b="b"/>
              <a:pathLst>
                <a:path w="2375" h="2329" extrusionOk="0">
                  <a:moveTo>
                    <a:pt x="214" y="1"/>
                  </a:moveTo>
                  <a:cubicBezTo>
                    <a:pt x="145" y="161"/>
                    <a:pt x="69" y="328"/>
                    <a:pt x="1" y="503"/>
                  </a:cubicBezTo>
                  <a:cubicBezTo>
                    <a:pt x="762" y="1150"/>
                    <a:pt x="1553" y="1758"/>
                    <a:pt x="2375" y="2329"/>
                  </a:cubicBezTo>
                  <a:cubicBezTo>
                    <a:pt x="2306" y="2040"/>
                    <a:pt x="2245" y="1758"/>
                    <a:pt x="2192" y="1469"/>
                  </a:cubicBezTo>
                  <a:cubicBezTo>
                    <a:pt x="1522" y="998"/>
                    <a:pt x="868" y="503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3"/>
            <p:cNvSpPr/>
            <p:nvPr/>
          </p:nvSpPr>
          <p:spPr>
            <a:xfrm>
              <a:off x="6926637" y="3315300"/>
              <a:ext cx="260929" cy="190895"/>
            </a:xfrm>
            <a:custGeom>
              <a:avLst/>
              <a:gdLst/>
              <a:ahLst/>
              <a:cxnLst/>
              <a:rect l="l" t="t" r="r" b="b"/>
              <a:pathLst>
                <a:path w="4307" h="3151" extrusionOk="0">
                  <a:moveTo>
                    <a:pt x="153" y="1"/>
                  </a:moveTo>
                  <a:cubicBezTo>
                    <a:pt x="100" y="191"/>
                    <a:pt x="46" y="381"/>
                    <a:pt x="1" y="572"/>
                  </a:cubicBezTo>
                  <a:cubicBezTo>
                    <a:pt x="754" y="1211"/>
                    <a:pt x="1560" y="1774"/>
                    <a:pt x="2420" y="2245"/>
                  </a:cubicBezTo>
                  <a:cubicBezTo>
                    <a:pt x="2412" y="2207"/>
                    <a:pt x="2405" y="2162"/>
                    <a:pt x="2412" y="2116"/>
                  </a:cubicBezTo>
                  <a:cubicBezTo>
                    <a:pt x="2412" y="2055"/>
                    <a:pt x="2443" y="1994"/>
                    <a:pt x="2489" y="1956"/>
                  </a:cubicBezTo>
                  <a:cubicBezTo>
                    <a:pt x="2517" y="1932"/>
                    <a:pt x="2552" y="1921"/>
                    <a:pt x="2586" y="1921"/>
                  </a:cubicBezTo>
                  <a:cubicBezTo>
                    <a:pt x="2607" y="1921"/>
                    <a:pt x="2628" y="1925"/>
                    <a:pt x="2648" y="1933"/>
                  </a:cubicBezTo>
                  <a:cubicBezTo>
                    <a:pt x="2861" y="2032"/>
                    <a:pt x="3067" y="2154"/>
                    <a:pt x="3257" y="2291"/>
                  </a:cubicBezTo>
                  <a:cubicBezTo>
                    <a:pt x="3310" y="2329"/>
                    <a:pt x="3356" y="2390"/>
                    <a:pt x="3379" y="2458"/>
                  </a:cubicBezTo>
                  <a:cubicBezTo>
                    <a:pt x="3402" y="2519"/>
                    <a:pt x="3402" y="2595"/>
                    <a:pt x="3379" y="2664"/>
                  </a:cubicBezTo>
                  <a:cubicBezTo>
                    <a:pt x="3371" y="2687"/>
                    <a:pt x="3364" y="2709"/>
                    <a:pt x="3348" y="2732"/>
                  </a:cubicBezTo>
                  <a:cubicBezTo>
                    <a:pt x="3668" y="2884"/>
                    <a:pt x="3987" y="3021"/>
                    <a:pt x="4307" y="3151"/>
                  </a:cubicBezTo>
                  <a:cubicBezTo>
                    <a:pt x="4193" y="2869"/>
                    <a:pt x="4079" y="2572"/>
                    <a:pt x="3965" y="2283"/>
                  </a:cubicBezTo>
                  <a:cubicBezTo>
                    <a:pt x="3135" y="1827"/>
                    <a:pt x="2336" y="1310"/>
                    <a:pt x="1583" y="739"/>
                  </a:cubicBezTo>
                  <a:cubicBezTo>
                    <a:pt x="1104" y="678"/>
                    <a:pt x="617" y="38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3"/>
            <p:cNvSpPr/>
            <p:nvPr/>
          </p:nvSpPr>
          <p:spPr>
            <a:xfrm>
              <a:off x="6905918" y="3454036"/>
              <a:ext cx="344351" cy="184898"/>
            </a:xfrm>
            <a:custGeom>
              <a:avLst/>
              <a:gdLst/>
              <a:ahLst/>
              <a:cxnLst/>
              <a:rect l="l" t="t" r="r" b="b"/>
              <a:pathLst>
                <a:path w="5684" h="3052" extrusionOk="0">
                  <a:moveTo>
                    <a:pt x="54" y="1"/>
                  </a:moveTo>
                  <a:cubicBezTo>
                    <a:pt x="23" y="328"/>
                    <a:pt x="0" y="655"/>
                    <a:pt x="0" y="990"/>
                  </a:cubicBezTo>
                  <a:cubicBezTo>
                    <a:pt x="1005" y="1850"/>
                    <a:pt x="2153" y="1614"/>
                    <a:pt x="3211" y="2443"/>
                  </a:cubicBezTo>
                  <a:lnTo>
                    <a:pt x="3219" y="2451"/>
                  </a:lnTo>
                  <a:cubicBezTo>
                    <a:pt x="3264" y="2496"/>
                    <a:pt x="3302" y="2542"/>
                    <a:pt x="3333" y="2595"/>
                  </a:cubicBezTo>
                  <a:cubicBezTo>
                    <a:pt x="4109" y="2793"/>
                    <a:pt x="4892" y="2945"/>
                    <a:pt x="5684" y="3052"/>
                  </a:cubicBezTo>
                  <a:cubicBezTo>
                    <a:pt x="5623" y="2922"/>
                    <a:pt x="5554" y="2801"/>
                    <a:pt x="5493" y="2679"/>
                  </a:cubicBezTo>
                  <a:cubicBezTo>
                    <a:pt x="4847" y="2527"/>
                    <a:pt x="4223" y="2314"/>
                    <a:pt x="3614" y="2048"/>
                  </a:cubicBezTo>
                  <a:cubicBezTo>
                    <a:pt x="2389" y="1500"/>
                    <a:pt x="1225" y="709"/>
                    <a:pt x="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3"/>
            <p:cNvSpPr/>
            <p:nvPr/>
          </p:nvSpPr>
          <p:spPr>
            <a:xfrm>
              <a:off x="6910037" y="3603859"/>
              <a:ext cx="372037" cy="91601"/>
            </a:xfrm>
            <a:custGeom>
              <a:avLst/>
              <a:gdLst/>
              <a:ahLst/>
              <a:cxnLst/>
              <a:rect l="l" t="t" r="r" b="b"/>
              <a:pathLst>
                <a:path w="6141" h="1512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69"/>
                    <a:pt x="16" y="138"/>
                    <a:pt x="31" y="206"/>
                  </a:cubicBezTo>
                  <a:cubicBezTo>
                    <a:pt x="1892" y="1003"/>
                    <a:pt x="3823" y="1511"/>
                    <a:pt x="5659" y="1511"/>
                  </a:cubicBezTo>
                  <a:cubicBezTo>
                    <a:pt x="5820" y="1511"/>
                    <a:pt x="5981" y="1507"/>
                    <a:pt x="6141" y="1499"/>
                  </a:cubicBezTo>
                  <a:cubicBezTo>
                    <a:pt x="6072" y="1393"/>
                    <a:pt x="6011" y="1286"/>
                    <a:pt x="5950" y="1180"/>
                  </a:cubicBezTo>
                  <a:cubicBezTo>
                    <a:pt x="5083" y="1096"/>
                    <a:pt x="4216" y="959"/>
                    <a:pt x="3364" y="754"/>
                  </a:cubicBezTo>
                  <a:cubicBezTo>
                    <a:pt x="3329" y="906"/>
                    <a:pt x="3200" y="1008"/>
                    <a:pt x="3051" y="1008"/>
                  </a:cubicBezTo>
                  <a:cubicBezTo>
                    <a:pt x="3036" y="1008"/>
                    <a:pt x="3021" y="1007"/>
                    <a:pt x="3006" y="1005"/>
                  </a:cubicBezTo>
                  <a:cubicBezTo>
                    <a:pt x="2025" y="898"/>
                    <a:pt x="952" y="22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3"/>
            <p:cNvSpPr/>
            <p:nvPr/>
          </p:nvSpPr>
          <p:spPr>
            <a:xfrm>
              <a:off x="6918822" y="3660080"/>
              <a:ext cx="391363" cy="94812"/>
            </a:xfrm>
            <a:custGeom>
              <a:avLst/>
              <a:gdLst/>
              <a:ahLst/>
              <a:cxnLst/>
              <a:rect l="l" t="t" r="r" b="b"/>
              <a:pathLst>
                <a:path w="6460" h="156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343"/>
                    <a:pt x="153" y="685"/>
                    <a:pt x="259" y="1020"/>
                  </a:cubicBezTo>
                  <a:cubicBezTo>
                    <a:pt x="860" y="1195"/>
                    <a:pt x="1484" y="1332"/>
                    <a:pt x="2108" y="1423"/>
                  </a:cubicBezTo>
                  <a:cubicBezTo>
                    <a:pt x="2055" y="1294"/>
                    <a:pt x="2055" y="1142"/>
                    <a:pt x="2161" y="1089"/>
                  </a:cubicBezTo>
                  <a:cubicBezTo>
                    <a:pt x="2184" y="1077"/>
                    <a:pt x="2208" y="1071"/>
                    <a:pt x="2231" y="1071"/>
                  </a:cubicBezTo>
                  <a:cubicBezTo>
                    <a:pt x="2383" y="1071"/>
                    <a:pt x="2526" y="1305"/>
                    <a:pt x="2526" y="1477"/>
                  </a:cubicBezTo>
                  <a:cubicBezTo>
                    <a:pt x="3033" y="1536"/>
                    <a:pt x="3544" y="1565"/>
                    <a:pt x="4054" y="1565"/>
                  </a:cubicBezTo>
                  <a:cubicBezTo>
                    <a:pt x="4861" y="1565"/>
                    <a:pt x="5667" y="1492"/>
                    <a:pt x="6460" y="1347"/>
                  </a:cubicBezTo>
                  <a:lnTo>
                    <a:pt x="6330" y="1134"/>
                  </a:lnTo>
                  <a:cubicBezTo>
                    <a:pt x="6030" y="1163"/>
                    <a:pt x="5726" y="1176"/>
                    <a:pt x="5419" y="1176"/>
                  </a:cubicBezTo>
                  <a:cubicBezTo>
                    <a:pt x="3658" y="1176"/>
                    <a:pt x="1802" y="72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3"/>
            <p:cNvSpPr/>
            <p:nvPr/>
          </p:nvSpPr>
          <p:spPr>
            <a:xfrm>
              <a:off x="6949719" y="3767009"/>
              <a:ext cx="401056" cy="68155"/>
            </a:xfrm>
            <a:custGeom>
              <a:avLst/>
              <a:gdLst/>
              <a:ahLst/>
              <a:cxnLst/>
              <a:rect l="l" t="t" r="r" b="b"/>
              <a:pathLst>
                <a:path w="6620" h="1125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267"/>
                    <a:pt x="221" y="526"/>
                    <a:pt x="343" y="777"/>
                  </a:cubicBezTo>
                  <a:cubicBezTo>
                    <a:pt x="1316" y="1011"/>
                    <a:pt x="2275" y="1125"/>
                    <a:pt x="3208" y="1125"/>
                  </a:cubicBezTo>
                  <a:cubicBezTo>
                    <a:pt x="4396" y="1125"/>
                    <a:pt x="5541" y="940"/>
                    <a:pt x="6619" y="587"/>
                  </a:cubicBezTo>
                  <a:cubicBezTo>
                    <a:pt x="6505" y="434"/>
                    <a:pt x="6399" y="275"/>
                    <a:pt x="6292" y="115"/>
                  </a:cubicBezTo>
                  <a:cubicBezTo>
                    <a:pt x="5333" y="326"/>
                    <a:pt x="4359" y="431"/>
                    <a:pt x="3384" y="431"/>
                  </a:cubicBezTo>
                  <a:cubicBezTo>
                    <a:pt x="2247" y="431"/>
                    <a:pt x="1110" y="2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3"/>
            <p:cNvSpPr/>
            <p:nvPr/>
          </p:nvSpPr>
          <p:spPr>
            <a:xfrm>
              <a:off x="6996247" y="3839406"/>
              <a:ext cx="360042" cy="99113"/>
            </a:xfrm>
            <a:custGeom>
              <a:avLst/>
              <a:gdLst/>
              <a:ahLst/>
              <a:cxnLst/>
              <a:rect l="l" t="t" r="r" b="b"/>
              <a:pathLst>
                <a:path w="5943" h="1636" extrusionOk="0">
                  <a:moveTo>
                    <a:pt x="5942" y="0"/>
                  </a:moveTo>
                  <a:lnTo>
                    <a:pt x="5942" y="0"/>
                  </a:lnTo>
                  <a:cubicBezTo>
                    <a:pt x="4823" y="375"/>
                    <a:pt x="3627" y="574"/>
                    <a:pt x="2382" y="574"/>
                  </a:cubicBezTo>
                  <a:cubicBezTo>
                    <a:pt x="1605" y="574"/>
                    <a:pt x="808" y="496"/>
                    <a:pt x="1" y="335"/>
                  </a:cubicBezTo>
                  <a:lnTo>
                    <a:pt x="1" y="335"/>
                  </a:lnTo>
                  <a:cubicBezTo>
                    <a:pt x="282" y="799"/>
                    <a:pt x="609" y="1233"/>
                    <a:pt x="974" y="1636"/>
                  </a:cubicBezTo>
                  <a:cubicBezTo>
                    <a:pt x="1636" y="1590"/>
                    <a:pt x="2283" y="1476"/>
                    <a:pt x="2914" y="1294"/>
                  </a:cubicBezTo>
                  <a:cubicBezTo>
                    <a:pt x="3059" y="1088"/>
                    <a:pt x="3264" y="928"/>
                    <a:pt x="3500" y="845"/>
                  </a:cubicBezTo>
                  <a:cubicBezTo>
                    <a:pt x="3668" y="845"/>
                    <a:pt x="3835" y="875"/>
                    <a:pt x="3987" y="936"/>
                  </a:cubicBezTo>
                  <a:cubicBezTo>
                    <a:pt x="4664" y="670"/>
                    <a:pt x="5319" y="358"/>
                    <a:pt x="5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3"/>
            <p:cNvSpPr/>
            <p:nvPr/>
          </p:nvSpPr>
          <p:spPr>
            <a:xfrm>
              <a:off x="7094877" y="3968934"/>
              <a:ext cx="47073" cy="28171"/>
            </a:xfrm>
            <a:custGeom>
              <a:avLst/>
              <a:gdLst/>
              <a:ahLst/>
              <a:cxnLst/>
              <a:rect l="l" t="t" r="r" b="b"/>
              <a:pathLst>
                <a:path w="777" h="465" extrusionOk="0">
                  <a:moveTo>
                    <a:pt x="777" y="0"/>
                  </a:moveTo>
                  <a:lnTo>
                    <a:pt x="777" y="0"/>
                  </a:lnTo>
                  <a:cubicBezTo>
                    <a:pt x="518" y="53"/>
                    <a:pt x="259" y="99"/>
                    <a:pt x="1" y="137"/>
                  </a:cubicBezTo>
                  <a:cubicBezTo>
                    <a:pt x="138" y="251"/>
                    <a:pt x="267" y="358"/>
                    <a:pt x="404" y="464"/>
                  </a:cubicBezTo>
                  <a:cubicBezTo>
                    <a:pt x="548" y="327"/>
                    <a:pt x="678" y="175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3"/>
            <p:cNvSpPr/>
            <p:nvPr/>
          </p:nvSpPr>
          <p:spPr>
            <a:xfrm>
              <a:off x="7141889" y="3861035"/>
              <a:ext cx="267411" cy="143399"/>
            </a:xfrm>
            <a:custGeom>
              <a:avLst/>
              <a:gdLst/>
              <a:ahLst/>
              <a:cxnLst/>
              <a:rect l="l" t="t" r="r" b="b"/>
              <a:pathLst>
                <a:path w="4414" h="2367" extrusionOk="0">
                  <a:moveTo>
                    <a:pt x="4124" y="1"/>
                  </a:moveTo>
                  <a:cubicBezTo>
                    <a:pt x="3333" y="495"/>
                    <a:pt x="2504" y="921"/>
                    <a:pt x="1636" y="1271"/>
                  </a:cubicBezTo>
                  <a:cubicBezTo>
                    <a:pt x="1568" y="1309"/>
                    <a:pt x="1492" y="1340"/>
                    <a:pt x="1416" y="1363"/>
                  </a:cubicBezTo>
                  <a:cubicBezTo>
                    <a:pt x="1127" y="1469"/>
                    <a:pt x="838" y="1560"/>
                    <a:pt x="541" y="1644"/>
                  </a:cubicBezTo>
                  <a:cubicBezTo>
                    <a:pt x="305" y="1842"/>
                    <a:pt x="122" y="2085"/>
                    <a:pt x="1" y="2367"/>
                  </a:cubicBezTo>
                  <a:cubicBezTo>
                    <a:pt x="647" y="2200"/>
                    <a:pt x="1279" y="2002"/>
                    <a:pt x="1895" y="1766"/>
                  </a:cubicBezTo>
                  <a:cubicBezTo>
                    <a:pt x="2283" y="1606"/>
                    <a:pt x="2664" y="1424"/>
                    <a:pt x="3029" y="1218"/>
                  </a:cubicBezTo>
                  <a:cubicBezTo>
                    <a:pt x="2960" y="1112"/>
                    <a:pt x="2945" y="982"/>
                    <a:pt x="3036" y="906"/>
                  </a:cubicBezTo>
                  <a:cubicBezTo>
                    <a:pt x="3068" y="881"/>
                    <a:pt x="3102" y="871"/>
                    <a:pt x="3138" y="871"/>
                  </a:cubicBezTo>
                  <a:cubicBezTo>
                    <a:pt x="3223" y="871"/>
                    <a:pt x="3314" y="932"/>
                    <a:pt x="3379" y="1013"/>
                  </a:cubicBezTo>
                  <a:cubicBezTo>
                    <a:pt x="3721" y="807"/>
                    <a:pt x="4063" y="594"/>
                    <a:pt x="4406" y="374"/>
                  </a:cubicBezTo>
                  <a:lnTo>
                    <a:pt x="4413" y="381"/>
                  </a:lnTo>
                  <a:cubicBezTo>
                    <a:pt x="4314" y="252"/>
                    <a:pt x="4223" y="123"/>
                    <a:pt x="4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3"/>
            <p:cNvSpPr/>
            <p:nvPr/>
          </p:nvSpPr>
          <p:spPr>
            <a:xfrm>
              <a:off x="7186176" y="3913621"/>
              <a:ext cx="249842" cy="142914"/>
            </a:xfrm>
            <a:custGeom>
              <a:avLst/>
              <a:gdLst/>
              <a:ahLst/>
              <a:cxnLst/>
              <a:rect l="l" t="t" r="r" b="b"/>
              <a:pathLst>
                <a:path w="4124" h="2359" extrusionOk="0">
                  <a:moveTo>
                    <a:pt x="4040" y="0"/>
                  </a:moveTo>
                  <a:cubicBezTo>
                    <a:pt x="3241" y="525"/>
                    <a:pt x="2450" y="1065"/>
                    <a:pt x="1560" y="1461"/>
                  </a:cubicBezTo>
                  <a:cubicBezTo>
                    <a:pt x="1050" y="1674"/>
                    <a:pt x="533" y="1856"/>
                    <a:pt x="0" y="2016"/>
                  </a:cubicBezTo>
                  <a:cubicBezTo>
                    <a:pt x="403" y="2199"/>
                    <a:pt x="829" y="2313"/>
                    <a:pt x="1271" y="2351"/>
                  </a:cubicBezTo>
                  <a:cubicBezTo>
                    <a:pt x="1347" y="2359"/>
                    <a:pt x="1430" y="2359"/>
                    <a:pt x="1506" y="2359"/>
                  </a:cubicBezTo>
                  <a:cubicBezTo>
                    <a:pt x="2275" y="1902"/>
                    <a:pt x="3104" y="1491"/>
                    <a:pt x="3774" y="898"/>
                  </a:cubicBezTo>
                  <a:cubicBezTo>
                    <a:pt x="3895" y="654"/>
                    <a:pt x="3979" y="388"/>
                    <a:pt x="4025" y="122"/>
                  </a:cubicBezTo>
                  <a:cubicBezTo>
                    <a:pt x="4055" y="122"/>
                    <a:pt x="4093" y="114"/>
                    <a:pt x="4124" y="114"/>
                  </a:cubicBezTo>
                  <a:lnTo>
                    <a:pt x="4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3"/>
            <p:cNvSpPr/>
            <p:nvPr/>
          </p:nvSpPr>
          <p:spPr>
            <a:xfrm>
              <a:off x="6914217" y="3387697"/>
              <a:ext cx="304730" cy="188593"/>
            </a:xfrm>
            <a:custGeom>
              <a:avLst/>
              <a:gdLst/>
              <a:ahLst/>
              <a:cxnLst/>
              <a:rect l="l" t="t" r="r" b="b"/>
              <a:pathLst>
                <a:path w="5030" h="3113" extrusionOk="0">
                  <a:moveTo>
                    <a:pt x="76" y="0"/>
                  </a:moveTo>
                  <a:cubicBezTo>
                    <a:pt x="46" y="145"/>
                    <a:pt x="23" y="290"/>
                    <a:pt x="0" y="442"/>
                  </a:cubicBezTo>
                  <a:cubicBezTo>
                    <a:pt x="1157" y="1172"/>
                    <a:pt x="2306" y="1979"/>
                    <a:pt x="3515" y="2549"/>
                  </a:cubicBezTo>
                  <a:cubicBezTo>
                    <a:pt x="4002" y="2777"/>
                    <a:pt x="4512" y="2968"/>
                    <a:pt x="5029" y="3112"/>
                  </a:cubicBezTo>
                  <a:cubicBezTo>
                    <a:pt x="4961" y="2968"/>
                    <a:pt x="4885" y="2815"/>
                    <a:pt x="4816" y="2663"/>
                  </a:cubicBezTo>
                  <a:cubicBezTo>
                    <a:pt x="3097" y="2047"/>
                    <a:pt x="1499" y="1142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3"/>
            <p:cNvSpPr/>
            <p:nvPr/>
          </p:nvSpPr>
          <p:spPr>
            <a:xfrm>
              <a:off x="6964441" y="3227757"/>
              <a:ext cx="186291" cy="179809"/>
            </a:xfrm>
            <a:custGeom>
              <a:avLst/>
              <a:gdLst/>
              <a:ahLst/>
              <a:cxnLst/>
              <a:rect l="l" t="t" r="r" b="b"/>
              <a:pathLst>
                <a:path w="3075" h="2968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579"/>
                    <a:pt x="769" y="906"/>
                    <a:pt x="1149" y="1347"/>
                  </a:cubicBezTo>
                  <a:cubicBezTo>
                    <a:pt x="1248" y="1461"/>
                    <a:pt x="1302" y="1606"/>
                    <a:pt x="1302" y="1758"/>
                  </a:cubicBezTo>
                  <a:cubicBezTo>
                    <a:pt x="1872" y="2192"/>
                    <a:pt x="2466" y="2595"/>
                    <a:pt x="3074" y="2968"/>
                  </a:cubicBezTo>
                  <a:cubicBezTo>
                    <a:pt x="2975" y="2663"/>
                    <a:pt x="2884" y="2359"/>
                    <a:pt x="2800" y="2047"/>
                  </a:cubicBezTo>
                  <a:cubicBezTo>
                    <a:pt x="1827" y="1416"/>
                    <a:pt x="898" y="73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3"/>
            <p:cNvSpPr/>
            <p:nvPr/>
          </p:nvSpPr>
          <p:spPr>
            <a:xfrm>
              <a:off x="7059375" y="2998692"/>
              <a:ext cx="31866" cy="53979"/>
            </a:xfrm>
            <a:custGeom>
              <a:avLst/>
              <a:gdLst/>
              <a:ahLst/>
              <a:cxnLst/>
              <a:rect l="l" t="t" r="r" b="b"/>
              <a:pathLst>
                <a:path w="526" h="891" extrusionOk="0">
                  <a:moveTo>
                    <a:pt x="153" y="0"/>
                  </a:moveTo>
                  <a:cubicBezTo>
                    <a:pt x="107" y="122"/>
                    <a:pt x="54" y="244"/>
                    <a:pt x="1" y="358"/>
                  </a:cubicBezTo>
                  <a:cubicBezTo>
                    <a:pt x="176" y="548"/>
                    <a:pt x="343" y="723"/>
                    <a:pt x="526" y="890"/>
                  </a:cubicBezTo>
                  <a:lnTo>
                    <a:pt x="526" y="381"/>
                  </a:lnTo>
                  <a:cubicBezTo>
                    <a:pt x="396" y="259"/>
                    <a:pt x="275" y="137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3"/>
            <p:cNvSpPr/>
            <p:nvPr/>
          </p:nvSpPr>
          <p:spPr>
            <a:xfrm>
              <a:off x="7081549" y="2896791"/>
              <a:ext cx="16600" cy="80272"/>
            </a:xfrm>
            <a:custGeom>
              <a:avLst/>
              <a:gdLst/>
              <a:ahLst/>
              <a:cxnLst/>
              <a:rect l="l" t="t" r="r" b="b"/>
              <a:pathLst>
                <a:path w="274" h="1325" extrusionOk="0">
                  <a:moveTo>
                    <a:pt x="236" y="1"/>
                  </a:moveTo>
                  <a:lnTo>
                    <a:pt x="236" y="1"/>
                  </a:lnTo>
                  <a:cubicBezTo>
                    <a:pt x="190" y="374"/>
                    <a:pt x="114" y="747"/>
                    <a:pt x="0" y="1104"/>
                  </a:cubicBezTo>
                  <a:cubicBezTo>
                    <a:pt x="61" y="1180"/>
                    <a:pt x="122" y="1249"/>
                    <a:pt x="190" y="1325"/>
                  </a:cubicBezTo>
                  <a:cubicBezTo>
                    <a:pt x="205" y="1020"/>
                    <a:pt x="236" y="724"/>
                    <a:pt x="274" y="427"/>
                  </a:cubicBezTo>
                  <a:cubicBezTo>
                    <a:pt x="259" y="290"/>
                    <a:pt x="259" y="145"/>
                    <a:pt x="266" y="1"/>
                  </a:cubicBezTo>
                  <a:lnTo>
                    <a:pt x="266" y="1"/>
                  </a:lnTo>
                  <a:cubicBezTo>
                    <a:pt x="251" y="199"/>
                    <a:pt x="228" y="404"/>
                    <a:pt x="213" y="602"/>
                  </a:cubicBezTo>
                  <a:cubicBezTo>
                    <a:pt x="213" y="404"/>
                    <a:pt x="221" y="199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9" name="Google Shape;8059;p33"/>
          <p:cNvGrpSpPr/>
          <p:nvPr/>
        </p:nvGrpSpPr>
        <p:grpSpPr>
          <a:xfrm rot="10800000">
            <a:off x="8457085" y="-508316"/>
            <a:ext cx="859749" cy="2032261"/>
            <a:chOff x="6236844" y="2973233"/>
            <a:chExt cx="701607" cy="1658447"/>
          </a:xfrm>
        </p:grpSpPr>
        <p:sp>
          <p:nvSpPr>
            <p:cNvPr id="8060" name="Google Shape;8060;p33"/>
            <p:cNvSpPr/>
            <p:nvPr/>
          </p:nvSpPr>
          <p:spPr>
            <a:xfrm>
              <a:off x="6236844" y="3074650"/>
              <a:ext cx="596495" cy="1557031"/>
            </a:xfrm>
            <a:custGeom>
              <a:avLst/>
              <a:gdLst/>
              <a:ahLst/>
              <a:cxnLst/>
              <a:rect l="l" t="t" r="r" b="b"/>
              <a:pathLst>
                <a:path w="9846" h="25701" extrusionOk="0">
                  <a:moveTo>
                    <a:pt x="7716" y="1"/>
                  </a:moveTo>
                  <a:lnTo>
                    <a:pt x="7716" y="1"/>
                  </a:lnTo>
                  <a:cubicBezTo>
                    <a:pt x="7601" y="92"/>
                    <a:pt x="7480" y="176"/>
                    <a:pt x="7343" y="237"/>
                  </a:cubicBezTo>
                  <a:cubicBezTo>
                    <a:pt x="7297" y="252"/>
                    <a:pt x="7251" y="275"/>
                    <a:pt x="7206" y="290"/>
                  </a:cubicBezTo>
                  <a:lnTo>
                    <a:pt x="7168" y="305"/>
                  </a:lnTo>
                  <a:cubicBezTo>
                    <a:pt x="7130" y="320"/>
                    <a:pt x="7099" y="328"/>
                    <a:pt x="7069" y="343"/>
                  </a:cubicBezTo>
                  <a:lnTo>
                    <a:pt x="7023" y="358"/>
                  </a:lnTo>
                  <a:lnTo>
                    <a:pt x="6909" y="381"/>
                  </a:lnTo>
                  <a:lnTo>
                    <a:pt x="6879" y="396"/>
                  </a:lnTo>
                  <a:cubicBezTo>
                    <a:pt x="6825" y="404"/>
                    <a:pt x="6780" y="419"/>
                    <a:pt x="6734" y="427"/>
                  </a:cubicBezTo>
                  <a:lnTo>
                    <a:pt x="6673" y="442"/>
                  </a:lnTo>
                  <a:lnTo>
                    <a:pt x="6582" y="457"/>
                  </a:lnTo>
                  <a:lnTo>
                    <a:pt x="6513" y="465"/>
                  </a:lnTo>
                  <a:lnTo>
                    <a:pt x="6437" y="480"/>
                  </a:lnTo>
                  <a:lnTo>
                    <a:pt x="6354" y="495"/>
                  </a:lnTo>
                  <a:cubicBezTo>
                    <a:pt x="6224" y="510"/>
                    <a:pt x="6095" y="526"/>
                    <a:pt x="5966" y="541"/>
                  </a:cubicBezTo>
                  <a:lnTo>
                    <a:pt x="5814" y="564"/>
                  </a:lnTo>
                  <a:lnTo>
                    <a:pt x="5768" y="564"/>
                  </a:lnTo>
                  <a:lnTo>
                    <a:pt x="5600" y="586"/>
                  </a:lnTo>
                  <a:lnTo>
                    <a:pt x="5585" y="586"/>
                  </a:lnTo>
                  <a:cubicBezTo>
                    <a:pt x="5273" y="625"/>
                    <a:pt x="4961" y="693"/>
                    <a:pt x="4665" y="792"/>
                  </a:cubicBezTo>
                  <a:cubicBezTo>
                    <a:pt x="4497" y="853"/>
                    <a:pt x="4330" y="936"/>
                    <a:pt x="4170" y="1028"/>
                  </a:cubicBezTo>
                  <a:cubicBezTo>
                    <a:pt x="4163" y="1035"/>
                    <a:pt x="4155" y="1035"/>
                    <a:pt x="4147" y="1043"/>
                  </a:cubicBezTo>
                  <a:lnTo>
                    <a:pt x="4010" y="1127"/>
                  </a:lnTo>
                  <a:lnTo>
                    <a:pt x="3980" y="1149"/>
                  </a:lnTo>
                  <a:lnTo>
                    <a:pt x="3851" y="1248"/>
                  </a:lnTo>
                  <a:lnTo>
                    <a:pt x="3828" y="1264"/>
                  </a:lnTo>
                  <a:cubicBezTo>
                    <a:pt x="3387" y="1598"/>
                    <a:pt x="2999" y="2032"/>
                    <a:pt x="2633" y="2458"/>
                  </a:cubicBezTo>
                  <a:lnTo>
                    <a:pt x="2519" y="2587"/>
                  </a:lnTo>
                  <a:cubicBezTo>
                    <a:pt x="2428" y="2686"/>
                    <a:pt x="2344" y="2793"/>
                    <a:pt x="2268" y="2892"/>
                  </a:cubicBezTo>
                  <a:cubicBezTo>
                    <a:pt x="2238" y="2937"/>
                    <a:pt x="2200" y="2975"/>
                    <a:pt x="2169" y="3021"/>
                  </a:cubicBezTo>
                  <a:lnTo>
                    <a:pt x="2169" y="3029"/>
                  </a:lnTo>
                  <a:cubicBezTo>
                    <a:pt x="2048" y="3188"/>
                    <a:pt x="1949" y="3363"/>
                    <a:pt x="1865" y="3546"/>
                  </a:cubicBezTo>
                  <a:cubicBezTo>
                    <a:pt x="1819" y="3660"/>
                    <a:pt x="1781" y="3774"/>
                    <a:pt x="1758" y="3896"/>
                  </a:cubicBezTo>
                  <a:cubicBezTo>
                    <a:pt x="1758" y="3904"/>
                    <a:pt x="1758" y="3919"/>
                    <a:pt x="1751" y="3926"/>
                  </a:cubicBezTo>
                  <a:cubicBezTo>
                    <a:pt x="1720" y="4079"/>
                    <a:pt x="1705" y="4231"/>
                    <a:pt x="1705" y="4390"/>
                  </a:cubicBezTo>
                  <a:cubicBezTo>
                    <a:pt x="1705" y="4429"/>
                    <a:pt x="1705" y="4474"/>
                    <a:pt x="1698" y="4512"/>
                  </a:cubicBezTo>
                  <a:lnTo>
                    <a:pt x="1698" y="4535"/>
                  </a:lnTo>
                  <a:cubicBezTo>
                    <a:pt x="1690" y="4626"/>
                    <a:pt x="1682" y="4718"/>
                    <a:pt x="1667" y="4809"/>
                  </a:cubicBezTo>
                  <a:cubicBezTo>
                    <a:pt x="1660" y="4855"/>
                    <a:pt x="1652" y="4900"/>
                    <a:pt x="1644" y="4946"/>
                  </a:cubicBezTo>
                  <a:cubicBezTo>
                    <a:pt x="1614" y="5075"/>
                    <a:pt x="1553" y="5205"/>
                    <a:pt x="1477" y="5311"/>
                  </a:cubicBezTo>
                  <a:lnTo>
                    <a:pt x="1469" y="5326"/>
                  </a:lnTo>
                  <a:cubicBezTo>
                    <a:pt x="1454" y="5341"/>
                    <a:pt x="1439" y="5357"/>
                    <a:pt x="1424" y="5372"/>
                  </a:cubicBezTo>
                  <a:cubicBezTo>
                    <a:pt x="1340" y="5463"/>
                    <a:pt x="1233" y="5539"/>
                    <a:pt x="1127" y="5608"/>
                  </a:cubicBezTo>
                  <a:cubicBezTo>
                    <a:pt x="1074" y="5646"/>
                    <a:pt x="1013" y="5676"/>
                    <a:pt x="960" y="5714"/>
                  </a:cubicBezTo>
                  <a:cubicBezTo>
                    <a:pt x="906" y="5745"/>
                    <a:pt x="823" y="5798"/>
                    <a:pt x="762" y="5844"/>
                  </a:cubicBezTo>
                  <a:cubicBezTo>
                    <a:pt x="648" y="5920"/>
                    <a:pt x="549" y="6026"/>
                    <a:pt x="488" y="6148"/>
                  </a:cubicBezTo>
                  <a:cubicBezTo>
                    <a:pt x="435" y="6239"/>
                    <a:pt x="412" y="6346"/>
                    <a:pt x="412" y="6452"/>
                  </a:cubicBezTo>
                  <a:cubicBezTo>
                    <a:pt x="412" y="6483"/>
                    <a:pt x="412" y="6513"/>
                    <a:pt x="419" y="6544"/>
                  </a:cubicBezTo>
                  <a:cubicBezTo>
                    <a:pt x="419" y="6551"/>
                    <a:pt x="419" y="6551"/>
                    <a:pt x="419" y="6559"/>
                  </a:cubicBezTo>
                  <a:cubicBezTo>
                    <a:pt x="427" y="6620"/>
                    <a:pt x="442" y="6680"/>
                    <a:pt x="465" y="6741"/>
                  </a:cubicBezTo>
                  <a:lnTo>
                    <a:pt x="465" y="6749"/>
                  </a:lnTo>
                  <a:cubicBezTo>
                    <a:pt x="480" y="6810"/>
                    <a:pt x="503" y="6871"/>
                    <a:pt x="534" y="6932"/>
                  </a:cubicBezTo>
                  <a:cubicBezTo>
                    <a:pt x="534" y="6939"/>
                    <a:pt x="541" y="6939"/>
                    <a:pt x="541" y="6947"/>
                  </a:cubicBezTo>
                  <a:cubicBezTo>
                    <a:pt x="556" y="6977"/>
                    <a:pt x="572" y="7008"/>
                    <a:pt x="587" y="7046"/>
                  </a:cubicBezTo>
                  <a:lnTo>
                    <a:pt x="632" y="7129"/>
                  </a:lnTo>
                  <a:lnTo>
                    <a:pt x="640" y="7145"/>
                  </a:lnTo>
                  <a:cubicBezTo>
                    <a:pt x="830" y="7495"/>
                    <a:pt x="1058" y="7852"/>
                    <a:pt x="1043" y="8225"/>
                  </a:cubicBezTo>
                  <a:cubicBezTo>
                    <a:pt x="1036" y="8255"/>
                    <a:pt x="1036" y="8293"/>
                    <a:pt x="1028" y="8324"/>
                  </a:cubicBezTo>
                  <a:cubicBezTo>
                    <a:pt x="1028" y="8347"/>
                    <a:pt x="1020" y="8362"/>
                    <a:pt x="1020" y="8385"/>
                  </a:cubicBezTo>
                  <a:cubicBezTo>
                    <a:pt x="1013" y="8407"/>
                    <a:pt x="1020" y="8400"/>
                    <a:pt x="1013" y="8407"/>
                  </a:cubicBezTo>
                  <a:cubicBezTo>
                    <a:pt x="998" y="8476"/>
                    <a:pt x="975" y="8537"/>
                    <a:pt x="944" y="8598"/>
                  </a:cubicBezTo>
                  <a:cubicBezTo>
                    <a:pt x="883" y="8712"/>
                    <a:pt x="815" y="8818"/>
                    <a:pt x="739" y="8925"/>
                  </a:cubicBezTo>
                  <a:cubicBezTo>
                    <a:pt x="678" y="9001"/>
                    <a:pt x="617" y="9077"/>
                    <a:pt x="549" y="9153"/>
                  </a:cubicBezTo>
                  <a:cubicBezTo>
                    <a:pt x="480" y="9229"/>
                    <a:pt x="419" y="9298"/>
                    <a:pt x="359" y="9374"/>
                  </a:cubicBezTo>
                  <a:cubicBezTo>
                    <a:pt x="267" y="9488"/>
                    <a:pt x="191" y="9602"/>
                    <a:pt x="130" y="9724"/>
                  </a:cubicBezTo>
                  <a:lnTo>
                    <a:pt x="115" y="9762"/>
                  </a:lnTo>
                  <a:cubicBezTo>
                    <a:pt x="107" y="9777"/>
                    <a:pt x="100" y="9800"/>
                    <a:pt x="92" y="9815"/>
                  </a:cubicBezTo>
                  <a:cubicBezTo>
                    <a:pt x="47" y="9921"/>
                    <a:pt x="24" y="10028"/>
                    <a:pt x="16" y="10134"/>
                  </a:cubicBezTo>
                  <a:cubicBezTo>
                    <a:pt x="1" y="10233"/>
                    <a:pt x="1" y="10340"/>
                    <a:pt x="16" y="10439"/>
                  </a:cubicBezTo>
                  <a:cubicBezTo>
                    <a:pt x="9" y="10446"/>
                    <a:pt x="9" y="10454"/>
                    <a:pt x="16" y="10454"/>
                  </a:cubicBezTo>
                  <a:cubicBezTo>
                    <a:pt x="24" y="10561"/>
                    <a:pt x="47" y="10659"/>
                    <a:pt x="69" y="10758"/>
                  </a:cubicBezTo>
                  <a:lnTo>
                    <a:pt x="69" y="10774"/>
                  </a:lnTo>
                  <a:cubicBezTo>
                    <a:pt x="85" y="10819"/>
                    <a:pt x="100" y="10872"/>
                    <a:pt x="115" y="10918"/>
                  </a:cubicBezTo>
                  <a:lnTo>
                    <a:pt x="115" y="10926"/>
                  </a:lnTo>
                  <a:cubicBezTo>
                    <a:pt x="138" y="10979"/>
                    <a:pt x="153" y="11032"/>
                    <a:pt x="176" y="11078"/>
                  </a:cubicBezTo>
                  <a:cubicBezTo>
                    <a:pt x="199" y="11124"/>
                    <a:pt x="214" y="11177"/>
                    <a:pt x="237" y="11215"/>
                  </a:cubicBezTo>
                  <a:lnTo>
                    <a:pt x="252" y="11245"/>
                  </a:lnTo>
                  <a:cubicBezTo>
                    <a:pt x="275" y="11291"/>
                    <a:pt x="298" y="11337"/>
                    <a:pt x="321" y="11382"/>
                  </a:cubicBezTo>
                  <a:cubicBezTo>
                    <a:pt x="359" y="11451"/>
                    <a:pt x="397" y="11527"/>
                    <a:pt x="442" y="11595"/>
                  </a:cubicBezTo>
                  <a:cubicBezTo>
                    <a:pt x="480" y="11671"/>
                    <a:pt x="534" y="11747"/>
                    <a:pt x="579" y="11831"/>
                  </a:cubicBezTo>
                  <a:cubicBezTo>
                    <a:pt x="709" y="12036"/>
                    <a:pt x="830" y="12250"/>
                    <a:pt x="937" y="12463"/>
                  </a:cubicBezTo>
                  <a:cubicBezTo>
                    <a:pt x="990" y="12584"/>
                    <a:pt x="1036" y="12706"/>
                    <a:pt x="1074" y="12828"/>
                  </a:cubicBezTo>
                  <a:cubicBezTo>
                    <a:pt x="1089" y="12873"/>
                    <a:pt x="1104" y="12927"/>
                    <a:pt x="1112" y="12965"/>
                  </a:cubicBezTo>
                  <a:cubicBezTo>
                    <a:pt x="1142" y="13079"/>
                    <a:pt x="1150" y="13201"/>
                    <a:pt x="1157" y="13315"/>
                  </a:cubicBezTo>
                  <a:cubicBezTo>
                    <a:pt x="1157" y="13398"/>
                    <a:pt x="1150" y="13482"/>
                    <a:pt x="1142" y="13566"/>
                  </a:cubicBezTo>
                  <a:cubicBezTo>
                    <a:pt x="1135" y="13665"/>
                    <a:pt x="1119" y="13748"/>
                    <a:pt x="1104" y="13840"/>
                  </a:cubicBezTo>
                  <a:cubicBezTo>
                    <a:pt x="1089" y="13931"/>
                    <a:pt x="1074" y="14022"/>
                    <a:pt x="1058" y="14113"/>
                  </a:cubicBezTo>
                  <a:cubicBezTo>
                    <a:pt x="1043" y="14243"/>
                    <a:pt x="1036" y="14380"/>
                    <a:pt x="1043" y="14509"/>
                  </a:cubicBezTo>
                  <a:cubicBezTo>
                    <a:pt x="1043" y="14547"/>
                    <a:pt x="1051" y="14585"/>
                    <a:pt x="1058" y="14616"/>
                  </a:cubicBezTo>
                  <a:cubicBezTo>
                    <a:pt x="1058" y="14623"/>
                    <a:pt x="1058" y="14631"/>
                    <a:pt x="1058" y="14638"/>
                  </a:cubicBezTo>
                  <a:cubicBezTo>
                    <a:pt x="1066" y="14676"/>
                    <a:pt x="1074" y="14714"/>
                    <a:pt x="1089" y="14753"/>
                  </a:cubicBezTo>
                  <a:cubicBezTo>
                    <a:pt x="1097" y="14783"/>
                    <a:pt x="1112" y="14821"/>
                    <a:pt x="1135" y="14859"/>
                  </a:cubicBezTo>
                  <a:lnTo>
                    <a:pt x="1150" y="14889"/>
                  </a:lnTo>
                  <a:cubicBezTo>
                    <a:pt x="1157" y="14912"/>
                    <a:pt x="1173" y="14935"/>
                    <a:pt x="1188" y="14958"/>
                  </a:cubicBezTo>
                  <a:cubicBezTo>
                    <a:pt x="1203" y="14981"/>
                    <a:pt x="1195" y="14981"/>
                    <a:pt x="1203" y="14988"/>
                  </a:cubicBezTo>
                  <a:cubicBezTo>
                    <a:pt x="1218" y="15011"/>
                    <a:pt x="1241" y="15034"/>
                    <a:pt x="1256" y="15057"/>
                  </a:cubicBezTo>
                  <a:lnTo>
                    <a:pt x="1272" y="15080"/>
                  </a:lnTo>
                  <a:cubicBezTo>
                    <a:pt x="1294" y="15103"/>
                    <a:pt x="1317" y="15133"/>
                    <a:pt x="1348" y="15163"/>
                  </a:cubicBezTo>
                  <a:cubicBezTo>
                    <a:pt x="1850" y="15665"/>
                    <a:pt x="2839" y="15795"/>
                    <a:pt x="3326" y="16312"/>
                  </a:cubicBezTo>
                  <a:cubicBezTo>
                    <a:pt x="3349" y="16335"/>
                    <a:pt x="3371" y="16365"/>
                    <a:pt x="3394" y="16396"/>
                  </a:cubicBezTo>
                  <a:cubicBezTo>
                    <a:pt x="3394" y="16396"/>
                    <a:pt x="3394" y="16403"/>
                    <a:pt x="3402" y="16403"/>
                  </a:cubicBezTo>
                  <a:cubicBezTo>
                    <a:pt x="3417" y="16426"/>
                    <a:pt x="3440" y="16457"/>
                    <a:pt x="3455" y="16480"/>
                  </a:cubicBezTo>
                  <a:lnTo>
                    <a:pt x="3463" y="16502"/>
                  </a:lnTo>
                  <a:cubicBezTo>
                    <a:pt x="3478" y="16525"/>
                    <a:pt x="3493" y="16548"/>
                    <a:pt x="3508" y="16571"/>
                  </a:cubicBezTo>
                  <a:lnTo>
                    <a:pt x="3516" y="16601"/>
                  </a:lnTo>
                  <a:cubicBezTo>
                    <a:pt x="3531" y="16632"/>
                    <a:pt x="3546" y="16670"/>
                    <a:pt x="3554" y="16700"/>
                  </a:cubicBezTo>
                  <a:cubicBezTo>
                    <a:pt x="3569" y="16738"/>
                    <a:pt x="3577" y="16769"/>
                    <a:pt x="3584" y="16799"/>
                  </a:cubicBezTo>
                  <a:cubicBezTo>
                    <a:pt x="3584" y="16807"/>
                    <a:pt x="3584" y="16822"/>
                    <a:pt x="3584" y="16830"/>
                  </a:cubicBezTo>
                  <a:cubicBezTo>
                    <a:pt x="3592" y="16845"/>
                    <a:pt x="3592" y="16875"/>
                    <a:pt x="3600" y="16890"/>
                  </a:cubicBezTo>
                  <a:cubicBezTo>
                    <a:pt x="3600" y="16913"/>
                    <a:pt x="3600" y="16951"/>
                    <a:pt x="3607" y="16982"/>
                  </a:cubicBezTo>
                  <a:cubicBezTo>
                    <a:pt x="3622" y="17248"/>
                    <a:pt x="3562" y="17537"/>
                    <a:pt x="3539" y="17811"/>
                  </a:cubicBezTo>
                  <a:lnTo>
                    <a:pt x="3539" y="17841"/>
                  </a:lnTo>
                  <a:lnTo>
                    <a:pt x="3539" y="17910"/>
                  </a:lnTo>
                  <a:cubicBezTo>
                    <a:pt x="3539" y="17917"/>
                    <a:pt x="3539" y="17933"/>
                    <a:pt x="3539" y="17940"/>
                  </a:cubicBezTo>
                  <a:lnTo>
                    <a:pt x="3539" y="18070"/>
                  </a:lnTo>
                  <a:cubicBezTo>
                    <a:pt x="3539" y="18077"/>
                    <a:pt x="3539" y="18092"/>
                    <a:pt x="3539" y="18100"/>
                  </a:cubicBezTo>
                  <a:cubicBezTo>
                    <a:pt x="3539" y="18115"/>
                    <a:pt x="3539" y="18138"/>
                    <a:pt x="3546" y="18161"/>
                  </a:cubicBezTo>
                  <a:cubicBezTo>
                    <a:pt x="3546" y="18184"/>
                    <a:pt x="3546" y="18184"/>
                    <a:pt x="3546" y="18191"/>
                  </a:cubicBezTo>
                  <a:cubicBezTo>
                    <a:pt x="3546" y="18207"/>
                    <a:pt x="3546" y="18237"/>
                    <a:pt x="3554" y="18260"/>
                  </a:cubicBezTo>
                  <a:cubicBezTo>
                    <a:pt x="3554" y="18275"/>
                    <a:pt x="3554" y="18275"/>
                    <a:pt x="3562" y="18290"/>
                  </a:cubicBezTo>
                  <a:cubicBezTo>
                    <a:pt x="3569" y="18336"/>
                    <a:pt x="3584" y="18382"/>
                    <a:pt x="3607" y="18427"/>
                  </a:cubicBezTo>
                  <a:cubicBezTo>
                    <a:pt x="3622" y="18465"/>
                    <a:pt x="3645" y="18503"/>
                    <a:pt x="3668" y="18541"/>
                  </a:cubicBezTo>
                  <a:cubicBezTo>
                    <a:pt x="3858" y="18830"/>
                    <a:pt x="4231" y="18937"/>
                    <a:pt x="4573" y="19059"/>
                  </a:cubicBezTo>
                  <a:lnTo>
                    <a:pt x="4634" y="19081"/>
                  </a:lnTo>
                  <a:lnTo>
                    <a:pt x="4665" y="19097"/>
                  </a:lnTo>
                  <a:cubicBezTo>
                    <a:pt x="4855" y="19158"/>
                    <a:pt x="5022" y="19249"/>
                    <a:pt x="5167" y="19378"/>
                  </a:cubicBezTo>
                  <a:cubicBezTo>
                    <a:pt x="5212" y="19424"/>
                    <a:pt x="5251" y="19477"/>
                    <a:pt x="5289" y="19530"/>
                  </a:cubicBezTo>
                  <a:cubicBezTo>
                    <a:pt x="5327" y="19599"/>
                    <a:pt x="5365" y="19675"/>
                    <a:pt x="5380" y="19751"/>
                  </a:cubicBezTo>
                  <a:cubicBezTo>
                    <a:pt x="5387" y="19789"/>
                    <a:pt x="5395" y="19819"/>
                    <a:pt x="5403" y="19857"/>
                  </a:cubicBezTo>
                  <a:lnTo>
                    <a:pt x="5403" y="19873"/>
                  </a:lnTo>
                  <a:cubicBezTo>
                    <a:pt x="5410" y="19911"/>
                    <a:pt x="5410" y="19941"/>
                    <a:pt x="5410" y="19972"/>
                  </a:cubicBezTo>
                  <a:cubicBezTo>
                    <a:pt x="5425" y="20147"/>
                    <a:pt x="5410" y="20322"/>
                    <a:pt x="5418" y="20489"/>
                  </a:cubicBezTo>
                  <a:lnTo>
                    <a:pt x="5418" y="20504"/>
                  </a:lnTo>
                  <a:lnTo>
                    <a:pt x="5425" y="20588"/>
                  </a:lnTo>
                  <a:lnTo>
                    <a:pt x="5425" y="20618"/>
                  </a:lnTo>
                  <a:lnTo>
                    <a:pt x="5433" y="20687"/>
                  </a:lnTo>
                  <a:lnTo>
                    <a:pt x="5433" y="20717"/>
                  </a:lnTo>
                  <a:cubicBezTo>
                    <a:pt x="5441" y="20748"/>
                    <a:pt x="5448" y="20778"/>
                    <a:pt x="5456" y="20808"/>
                  </a:cubicBezTo>
                  <a:cubicBezTo>
                    <a:pt x="5509" y="21014"/>
                    <a:pt x="5623" y="21196"/>
                    <a:pt x="5775" y="21341"/>
                  </a:cubicBezTo>
                  <a:cubicBezTo>
                    <a:pt x="5882" y="21440"/>
                    <a:pt x="6004" y="21531"/>
                    <a:pt x="6133" y="21607"/>
                  </a:cubicBezTo>
                  <a:cubicBezTo>
                    <a:pt x="6415" y="21767"/>
                    <a:pt x="6711" y="21904"/>
                    <a:pt x="7008" y="22018"/>
                  </a:cubicBezTo>
                  <a:cubicBezTo>
                    <a:pt x="7175" y="22087"/>
                    <a:pt x="7495" y="22475"/>
                    <a:pt x="7875" y="22992"/>
                  </a:cubicBezTo>
                  <a:cubicBezTo>
                    <a:pt x="8225" y="23471"/>
                    <a:pt x="8636" y="24057"/>
                    <a:pt x="9016" y="24590"/>
                  </a:cubicBezTo>
                  <a:lnTo>
                    <a:pt x="9024" y="24605"/>
                  </a:lnTo>
                  <a:lnTo>
                    <a:pt x="9100" y="24696"/>
                  </a:lnTo>
                  <a:lnTo>
                    <a:pt x="9161" y="24780"/>
                  </a:lnTo>
                  <a:lnTo>
                    <a:pt x="9207" y="24856"/>
                  </a:lnTo>
                  <a:lnTo>
                    <a:pt x="9275" y="24940"/>
                  </a:lnTo>
                  <a:lnTo>
                    <a:pt x="9321" y="25008"/>
                  </a:lnTo>
                  <a:lnTo>
                    <a:pt x="9404" y="25122"/>
                  </a:lnTo>
                  <a:lnTo>
                    <a:pt x="9427" y="25153"/>
                  </a:lnTo>
                  <a:lnTo>
                    <a:pt x="9534" y="25290"/>
                  </a:lnTo>
                  <a:lnTo>
                    <a:pt x="9564" y="25335"/>
                  </a:lnTo>
                  <a:lnTo>
                    <a:pt x="9633" y="25427"/>
                  </a:lnTo>
                  <a:lnTo>
                    <a:pt x="9663" y="25472"/>
                  </a:lnTo>
                  <a:lnTo>
                    <a:pt x="9732" y="25556"/>
                  </a:lnTo>
                  <a:lnTo>
                    <a:pt x="9762" y="25594"/>
                  </a:lnTo>
                  <a:cubicBezTo>
                    <a:pt x="9763" y="25596"/>
                    <a:pt x="9765" y="25597"/>
                    <a:pt x="9766" y="25599"/>
                  </a:cubicBezTo>
                  <a:lnTo>
                    <a:pt x="9766" y="25599"/>
                  </a:lnTo>
                  <a:cubicBezTo>
                    <a:pt x="9460" y="25199"/>
                    <a:pt x="9206" y="24755"/>
                    <a:pt x="9024" y="24285"/>
                  </a:cubicBezTo>
                  <a:cubicBezTo>
                    <a:pt x="9001" y="24217"/>
                    <a:pt x="8971" y="24148"/>
                    <a:pt x="8948" y="24088"/>
                  </a:cubicBezTo>
                  <a:lnTo>
                    <a:pt x="8925" y="24019"/>
                  </a:lnTo>
                  <a:lnTo>
                    <a:pt x="8887" y="23882"/>
                  </a:lnTo>
                  <a:cubicBezTo>
                    <a:pt x="8880" y="23859"/>
                    <a:pt x="8872" y="23829"/>
                    <a:pt x="8864" y="23798"/>
                  </a:cubicBezTo>
                  <a:cubicBezTo>
                    <a:pt x="8857" y="23776"/>
                    <a:pt x="8841" y="23722"/>
                    <a:pt x="8826" y="23684"/>
                  </a:cubicBezTo>
                  <a:lnTo>
                    <a:pt x="8803" y="23585"/>
                  </a:lnTo>
                  <a:cubicBezTo>
                    <a:pt x="8796" y="23555"/>
                    <a:pt x="8788" y="23517"/>
                    <a:pt x="8781" y="23479"/>
                  </a:cubicBezTo>
                  <a:cubicBezTo>
                    <a:pt x="8773" y="23441"/>
                    <a:pt x="8765" y="23410"/>
                    <a:pt x="8758" y="23380"/>
                  </a:cubicBezTo>
                  <a:cubicBezTo>
                    <a:pt x="8750" y="23357"/>
                    <a:pt x="8743" y="23319"/>
                    <a:pt x="8743" y="23289"/>
                  </a:cubicBezTo>
                  <a:cubicBezTo>
                    <a:pt x="8712" y="23137"/>
                    <a:pt x="8689" y="22992"/>
                    <a:pt x="8674" y="22840"/>
                  </a:cubicBezTo>
                  <a:lnTo>
                    <a:pt x="8674" y="22787"/>
                  </a:lnTo>
                  <a:cubicBezTo>
                    <a:pt x="8667" y="22741"/>
                    <a:pt x="8667" y="22688"/>
                    <a:pt x="8667" y="22642"/>
                  </a:cubicBezTo>
                  <a:lnTo>
                    <a:pt x="8667" y="22589"/>
                  </a:lnTo>
                  <a:cubicBezTo>
                    <a:pt x="8667" y="22535"/>
                    <a:pt x="8659" y="22482"/>
                    <a:pt x="8659" y="22429"/>
                  </a:cubicBezTo>
                  <a:lnTo>
                    <a:pt x="8659" y="22399"/>
                  </a:lnTo>
                  <a:lnTo>
                    <a:pt x="8659" y="22224"/>
                  </a:lnTo>
                  <a:lnTo>
                    <a:pt x="8659" y="22208"/>
                  </a:lnTo>
                  <a:cubicBezTo>
                    <a:pt x="8659" y="21889"/>
                    <a:pt x="8689" y="21569"/>
                    <a:pt x="8750" y="21257"/>
                  </a:cubicBezTo>
                  <a:cubicBezTo>
                    <a:pt x="8788" y="21075"/>
                    <a:pt x="8834" y="20892"/>
                    <a:pt x="8887" y="20717"/>
                  </a:cubicBezTo>
                  <a:cubicBezTo>
                    <a:pt x="8994" y="20398"/>
                    <a:pt x="9123" y="20078"/>
                    <a:pt x="9222" y="19751"/>
                  </a:cubicBezTo>
                  <a:cubicBezTo>
                    <a:pt x="9389" y="19249"/>
                    <a:pt x="9481" y="18739"/>
                    <a:pt x="9290" y="18260"/>
                  </a:cubicBezTo>
                  <a:cubicBezTo>
                    <a:pt x="9275" y="18222"/>
                    <a:pt x="9260" y="18191"/>
                    <a:pt x="9245" y="18161"/>
                  </a:cubicBezTo>
                  <a:cubicBezTo>
                    <a:pt x="9237" y="18138"/>
                    <a:pt x="9230" y="18123"/>
                    <a:pt x="9222" y="18108"/>
                  </a:cubicBezTo>
                  <a:lnTo>
                    <a:pt x="9199" y="18062"/>
                  </a:lnTo>
                  <a:lnTo>
                    <a:pt x="9153" y="17986"/>
                  </a:lnTo>
                  <a:lnTo>
                    <a:pt x="9138" y="17971"/>
                  </a:lnTo>
                  <a:cubicBezTo>
                    <a:pt x="9047" y="17826"/>
                    <a:pt x="8948" y="17682"/>
                    <a:pt x="8841" y="17545"/>
                  </a:cubicBezTo>
                  <a:lnTo>
                    <a:pt x="8788" y="17469"/>
                  </a:lnTo>
                  <a:lnTo>
                    <a:pt x="8773" y="17446"/>
                  </a:lnTo>
                  <a:cubicBezTo>
                    <a:pt x="8606" y="17225"/>
                    <a:pt x="8469" y="16989"/>
                    <a:pt x="8438" y="16731"/>
                  </a:cubicBezTo>
                  <a:cubicBezTo>
                    <a:pt x="8431" y="16685"/>
                    <a:pt x="8423" y="16639"/>
                    <a:pt x="8423" y="16586"/>
                  </a:cubicBezTo>
                  <a:cubicBezTo>
                    <a:pt x="8431" y="16198"/>
                    <a:pt x="8697" y="15856"/>
                    <a:pt x="8849" y="15491"/>
                  </a:cubicBezTo>
                  <a:lnTo>
                    <a:pt x="8857" y="15460"/>
                  </a:lnTo>
                  <a:cubicBezTo>
                    <a:pt x="8902" y="15354"/>
                    <a:pt x="8933" y="15239"/>
                    <a:pt x="8940" y="15118"/>
                  </a:cubicBezTo>
                  <a:cubicBezTo>
                    <a:pt x="8948" y="14958"/>
                    <a:pt x="8925" y="14806"/>
                    <a:pt x="8864" y="14661"/>
                  </a:cubicBezTo>
                  <a:cubicBezTo>
                    <a:pt x="8857" y="14631"/>
                    <a:pt x="8841" y="14600"/>
                    <a:pt x="8826" y="14562"/>
                  </a:cubicBezTo>
                  <a:cubicBezTo>
                    <a:pt x="8819" y="14562"/>
                    <a:pt x="8819" y="14555"/>
                    <a:pt x="8819" y="14547"/>
                  </a:cubicBezTo>
                  <a:cubicBezTo>
                    <a:pt x="8803" y="14524"/>
                    <a:pt x="8788" y="14494"/>
                    <a:pt x="8773" y="14471"/>
                  </a:cubicBezTo>
                  <a:lnTo>
                    <a:pt x="8773" y="14463"/>
                  </a:lnTo>
                  <a:cubicBezTo>
                    <a:pt x="8735" y="14395"/>
                    <a:pt x="8689" y="14334"/>
                    <a:pt x="8651" y="14281"/>
                  </a:cubicBezTo>
                  <a:cubicBezTo>
                    <a:pt x="8484" y="14045"/>
                    <a:pt x="8271" y="13832"/>
                    <a:pt x="8073" y="13596"/>
                  </a:cubicBezTo>
                  <a:lnTo>
                    <a:pt x="7997" y="13512"/>
                  </a:lnTo>
                  <a:lnTo>
                    <a:pt x="7989" y="13497"/>
                  </a:lnTo>
                  <a:cubicBezTo>
                    <a:pt x="7967" y="13474"/>
                    <a:pt x="7944" y="13444"/>
                    <a:pt x="7921" y="13414"/>
                  </a:cubicBezTo>
                  <a:cubicBezTo>
                    <a:pt x="7875" y="13353"/>
                    <a:pt x="7837" y="13292"/>
                    <a:pt x="7792" y="13223"/>
                  </a:cubicBezTo>
                  <a:cubicBezTo>
                    <a:pt x="7731" y="13117"/>
                    <a:pt x="7677" y="13003"/>
                    <a:pt x="7639" y="12881"/>
                  </a:cubicBezTo>
                  <a:cubicBezTo>
                    <a:pt x="7579" y="12668"/>
                    <a:pt x="7563" y="12447"/>
                    <a:pt x="7601" y="12227"/>
                  </a:cubicBezTo>
                  <a:cubicBezTo>
                    <a:pt x="7601" y="12189"/>
                    <a:pt x="7609" y="12151"/>
                    <a:pt x="7617" y="12113"/>
                  </a:cubicBezTo>
                  <a:lnTo>
                    <a:pt x="7624" y="12082"/>
                  </a:lnTo>
                  <a:cubicBezTo>
                    <a:pt x="7632" y="12052"/>
                    <a:pt x="7639" y="12021"/>
                    <a:pt x="7647" y="11991"/>
                  </a:cubicBezTo>
                  <a:cubicBezTo>
                    <a:pt x="7639" y="11983"/>
                    <a:pt x="7639" y="11976"/>
                    <a:pt x="7647" y="11968"/>
                  </a:cubicBezTo>
                  <a:cubicBezTo>
                    <a:pt x="7655" y="11930"/>
                    <a:pt x="7662" y="11892"/>
                    <a:pt x="7677" y="11854"/>
                  </a:cubicBezTo>
                  <a:cubicBezTo>
                    <a:pt x="7677" y="11846"/>
                    <a:pt x="7677" y="11846"/>
                    <a:pt x="7677" y="11846"/>
                  </a:cubicBezTo>
                  <a:cubicBezTo>
                    <a:pt x="7685" y="11808"/>
                    <a:pt x="7693" y="11770"/>
                    <a:pt x="7708" y="11732"/>
                  </a:cubicBezTo>
                  <a:lnTo>
                    <a:pt x="7716" y="11702"/>
                  </a:lnTo>
                  <a:cubicBezTo>
                    <a:pt x="7723" y="11671"/>
                    <a:pt x="7738" y="11641"/>
                    <a:pt x="7746" y="11610"/>
                  </a:cubicBezTo>
                  <a:lnTo>
                    <a:pt x="7754" y="11588"/>
                  </a:lnTo>
                  <a:cubicBezTo>
                    <a:pt x="7769" y="11550"/>
                    <a:pt x="7784" y="11512"/>
                    <a:pt x="7792" y="11473"/>
                  </a:cubicBezTo>
                  <a:cubicBezTo>
                    <a:pt x="7792" y="11458"/>
                    <a:pt x="7807" y="11443"/>
                    <a:pt x="7807" y="11435"/>
                  </a:cubicBezTo>
                  <a:lnTo>
                    <a:pt x="7837" y="11359"/>
                  </a:lnTo>
                  <a:lnTo>
                    <a:pt x="7883" y="11215"/>
                  </a:lnTo>
                  <a:cubicBezTo>
                    <a:pt x="8035" y="10789"/>
                    <a:pt x="8180" y="10355"/>
                    <a:pt x="8111" y="9921"/>
                  </a:cubicBezTo>
                  <a:cubicBezTo>
                    <a:pt x="8111" y="9906"/>
                    <a:pt x="8111" y="9891"/>
                    <a:pt x="8104" y="9876"/>
                  </a:cubicBezTo>
                  <a:cubicBezTo>
                    <a:pt x="8104" y="9845"/>
                    <a:pt x="8096" y="9815"/>
                    <a:pt x="8088" y="9777"/>
                  </a:cubicBezTo>
                  <a:cubicBezTo>
                    <a:pt x="8088" y="9777"/>
                    <a:pt x="8088" y="9769"/>
                    <a:pt x="8088" y="9762"/>
                  </a:cubicBezTo>
                  <a:cubicBezTo>
                    <a:pt x="8081" y="9739"/>
                    <a:pt x="8073" y="9716"/>
                    <a:pt x="8065" y="9686"/>
                  </a:cubicBezTo>
                  <a:cubicBezTo>
                    <a:pt x="8065" y="9686"/>
                    <a:pt x="8065" y="9678"/>
                    <a:pt x="8065" y="9678"/>
                  </a:cubicBezTo>
                  <a:cubicBezTo>
                    <a:pt x="8058" y="9648"/>
                    <a:pt x="8050" y="9625"/>
                    <a:pt x="8035" y="9594"/>
                  </a:cubicBezTo>
                  <a:cubicBezTo>
                    <a:pt x="8027" y="9572"/>
                    <a:pt x="8012" y="9541"/>
                    <a:pt x="8005" y="9511"/>
                  </a:cubicBezTo>
                  <a:cubicBezTo>
                    <a:pt x="7929" y="9343"/>
                    <a:pt x="7837" y="9183"/>
                    <a:pt x="7738" y="9039"/>
                  </a:cubicBezTo>
                  <a:lnTo>
                    <a:pt x="7647" y="8910"/>
                  </a:lnTo>
                  <a:cubicBezTo>
                    <a:pt x="7571" y="8803"/>
                    <a:pt x="7495" y="8704"/>
                    <a:pt x="7426" y="8598"/>
                  </a:cubicBezTo>
                  <a:cubicBezTo>
                    <a:pt x="7381" y="8544"/>
                    <a:pt x="7343" y="8484"/>
                    <a:pt x="7305" y="8423"/>
                  </a:cubicBezTo>
                  <a:cubicBezTo>
                    <a:pt x="7229" y="8324"/>
                    <a:pt x="7168" y="8210"/>
                    <a:pt x="7107" y="8096"/>
                  </a:cubicBezTo>
                  <a:cubicBezTo>
                    <a:pt x="7084" y="8058"/>
                    <a:pt x="7069" y="8019"/>
                    <a:pt x="7046" y="7974"/>
                  </a:cubicBezTo>
                  <a:cubicBezTo>
                    <a:pt x="7031" y="7936"/>
                    <a:pt x="7016" y="7898"/>
                    <a:pt x="7000" y="7852"/>
                  </a:cubicBezTo>
                  <a:cubicBezTo>
                    <a:pt x="6947" y="7708"/>
                    <a:pt x="6924" y="7563"/>
                    <a:pt x="6924" y="7411"/>
                  </a:cubicBezTo>
                  <a:lnTo>
                    <a:pt x="6924" y="7373"/>
                  </a:lnTo>
                  <a:cubicBezTo>
                    <a:pt x="6924" y="7335"/>
                    <a:pt x="6932" y="7289"/>
                    <a:pt x="6939" y="7243"/>
                  </a:cubicBezTo>
                  <a:lnTo>
                    <a:pt x="6947" y="7205"/>
                  </a:lnTo>
                  <a:cubicBezTo>
                    <a:pt x="6955" y="7167"/>
                    <a:pt x="6962" y="7137"/>
                    <a:pt x="6970" y="7107"/>
                  </a:cubicBezTo>
                  <a:cubicBezTo>
                    <a:pt x="6978" y="7068"/>
                    <a:pt x="6985" y="7053"/>
                    <a:pt x="6993" y="7030"/>
                  </a:cubicBezTo>
                  <a:cubicBezTo>
                    <a:pt x="7099" y="6696"/>
                    <a:pt x="7328" y="6399"/>
                    <a:pt x="7548" y="6102"/>
                  </a:cubicBezTo>
                  <a:cubicBezTo>
                    <a:pt x="7693" y="5920"/>
                    <a:pt x="7814" y="5729"/>
                    <a:pt x="7921" y="5532"/>
                  </a:cubicBezTo>
                  <a:cubicBezTo>
                    <a:pt x="7989" y="5395"/>
                    <a:pt x="8035" y="5250"/>
                    <a:pt x="8065" y="5106"/>
                  </a:cubicBezTo>
                  <a:cubicBezTo>
                    <a:pt x="8187" y="4489"/>
                    <a:pt x="7860" y="3926"/>
                    <a:pt x="7541" y="3348"/>
                  </a:cubicBezTo>
                  <a:cubicBezTo>
                    <a:pt x="7449" y="3181"/>
                    <a:pt x="7358" y="3006"/>
                    <a:pt x="7282" y="2831"/>
                  </a:cubicBezTo>
                  <a:cubicBezTo>
                    <a:pt x="7236" y="2740"/>
                    <a:pt x="7198" y="2641"/>
                    <a:pt x="7168" y="2549"/>
                  </a:cubicBezTo>
                  <a:cubicBezTo>
                    <a:pt x="7122" y="2405"/>
                    <a:pt x="7084" y="2260"/>
                    <a:pt x="7069" y="2116"/>
                  </a:cubicBezTo>
                  <a:cubicBezTo>
                    <a:pt x="7054" y="2002"/>
                    <a:pt x="7046" y="1887"/>
                    <a:pt x="7046" y="1773"/>
                  </a:cubicBezTo>
                  <a:cubicBezTo>
                    <a:pt x="7046" y="1712"/>
                    <a:pt x="7046" y="1652"/>
                    <a:pt x="7054" y="1598"/>
                  </a:cubicBezTo>
                  <a:cubicBezTo>
                    <a:pt x="7054" y="1537"/>
                    <a:pt x="7061" y="1484"/>
                    <a:pt x="7069" y="1423"/>
                  </a:cubicBezTo>
                  <a:cubicBezTo>
                    <a:pt x="7092" y="1241"/>
                    <a:pt x="7137" y="1058"/>
                    <a:pt x="7198" y="883"/>
                  </a:cubicBezTo>
                  <a:lnTo>
                    <a:pt x="7213" y="845"/>
                  </a:lnTo>
                  <a:cubicBezTo>
                    <a:pt x="7229" y="815"/>
                    <a:pt x="7236" y="777"/>
                    <a:pt x="7251" y="746"/>
                  </a:cubicBezTo>
                  <a:lnTo>
                    <a:pt x="7274" y="693"/>
                  </a:lnTo>
                  <a:cubicBezTo>
                    <a:pt x="7289" y="663"/>
                    <a:pt x="7305" y="632"/>
                    <a:pt x="7320" y="594"/>
                  </a:cubicBezTo>
                  <a:cubicBezTo>
                    <a:pt x="7328" y="579"/>
                    <a:pt x="7335" y="564"/>
                    <a:pt x="7343" y="548"/>
                  </a:cubicBezTo>
                  <a:cubicBezTo>
                    <a:pt x="7366" y="503"/>
                    <a:pt x="7388" y="457"/>
                    <a:pt x="7419" y="419"/>
                  </a:cubicBezTo>
                  <a:lnTo>
                    <a:pt x="7426" y="396"/>
                  </a:lnTo>
                  <a:cubicBezTo>
                    <a:pt x="7449" y="358"/>
                    <a:pt x="7472" y="320"/>
                    <a:pt x="7495" y="290"/>
                  </a:cubicBezTo>
                  <a:lnTo>
                    <a:pt x="7525" y="244"/>
                  </a:lnTo>
                  <a:cubicBezTo>
                    <a:pt x="7548" y="214"/>
                    <a:pt x="7571" y="183"/>
                    <a:pt x="7594" y="160"/>
                  </a:cubicBezTo>
                  <a:lnTo>
                    <a:pt x="7624" y="122"/>
                  </a:lnTo>
                  <a:cubicBezTo>
                    <a:pt x="7655" y="77"/>
                    <a:pt x="7685" y="39"/>
                    <a:pt x="7716" y="1"/>
                  </a:cubicBezTo>
                  <a:close/>
                  <a:moveTo>
                    <a:pt x="9766" y="25599"/>
                  </a:moveTo>
                  <a:cubicBezTo>
                    <a:pt x="9792" y="25633"/>
                    <a:pt x="9819" y="25667"/>
                    <a:pt x="9846" y="25700"/>
                  </a:cubicBezTo>
                  <a:cubicBezTo>
                    <a:pt x="9824" y="25664"/>
                    <a:pt x="9795" y="25635"/>
                    <a:pt x="9766" y="25599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3"/>
            <p:cNvSpPr/>
            <p:nvPr/>
          </p:nvSpPr>
          <p:spPr>
            <a:xfrm>
              <a:off x="6807963" y="2973233"/>
              <a:ext cx="12965" cy="12541"/>
            </a:xfrm>
            <a:custGeom>
              <a:avLst/>
              <a:gdLst/>
              <a:ahLst/>
              <a:cxnLst/>
              <a:rect l="l" t="t" r="r" b="b"/>
              <a:pathLst>
                <a:path w="214" h="207" extrusionOk="0">
                  <a:moveTo>
                    <a:pt x="213" y="1"/>
                  </a:moveTo>
                  <a:cubicBezTo>
                    <a:pt x="137" y="62"/>
                    <a:pt x="69" y="130"/>
                    <a:pt x="0" y="206"/>
                  </a:cubicBezTo>
                  <a:cubicBezTo>
                    <a:pt x="76" y="138"/>
                    <a:pt x="152" y="69"/>
                    <a:pt x="213" y="1"/>
                  </a:cubicBezTo>
                  <a:close/>
                </a:path>
              </a:pathLst>
            </a:custGeom>
            <a:solidFill>
              <a:srgbClr val="AEB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3"/>
            <p:cNvSpPr/>
            <p:nvPr/>
          </p:nvSpPr>
          <p:spPr>
            <a:xfrm>
              <a:off x="6332748" y="2999526"/>
              <a:ext cx="605704" cy="1542733"/>
            </a:xfrm>
            <a:custGeom>
              <a:avLst/>
              <a:gdLst/>
              <a:ahLst/>
              <a:cxnLst/>
              <a:rect l="l" t="t" r="r" b="b"/>
              <a:pathLst>
                <a:path w="9998" h="25465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6696" y="358"/>
                    <a:pt x="5638" y="252"/>
                    <a:pt x="4786" y="564"/>
                  </a:cubicBezTo>
                  <a:cubicBezTo>
                    <a:pt x="3957" y="860"/>
                    <a:pt x="3333" y="1553"/>
                    <a:pt x="2755" y="2222"/>
                  </a:cubicBezTo>
                  <a:cubicBezTo>
                    <a:pt x="2374" y="2663"/>
                    <a:pt x="1979" y="3127"/>
                    <a:pt x="1872" y="3698"/>
                  </a:cubicBezTo>
                  <a:cubicBezTo>
                    <a:pt x="1773" y="4170"/>
                    <a:pt x="1887" y="4718"/>
                    <a:pt x="1583" y="5098"/>
                  </a:cubicBezTo>
                  <a:cubicBezTo>
                    <a:pt x="1317" y="5440"/>
                    <a:pt x="792" y="5539"/>
                    <a:pt x="601" y="5920"/>
                  </a:cubicBezTo>
                  <a:cubicBezTo>
                    <a:pt x="274" y="6589"/>
                    <a:pt x="1203" y="7259"/>
                    <a:pt x="1172" y="8004"/>
                  </a:cubicBezTo>
                  <a:cubicBezTo>
                    <a:pt x="1142" y="8628"/>
                    <a:pt x="457" y="9008"/>
                    <a:pt x="229" y="9594"/>
                  </a:cubicBezTo>
                  <a:cubicBezTo>
                    <a:pt x="0" y="10172"/>
                    <a:pt x="274" y="10834"/>
                    <a:pt x="594" y="11374"/>
                  </a:cubicBezTo>
                  <a:cubicBezTo>
                    <a:pt x="913" y="11915"/>
                    <a:pt x="1301" y="12462"/>
                    <a:pt x="1309" y="13094"/>
                  </a:cubicBezTo>
                  <a:cubicBezTo>
                    <a:pt x="1309" y="13573"/>
                    <a:pt x="1088" y="14068"/>
                    <a:pt x="1241" y="14524"/>
                  </a:cubicBezTo>
                  <a:cubicBezTo>
                    <a:pt x="1583" y="15559"/>
                    <a:pt x="3386" y="15445"/>
                    <a:pt x="3713" y="16479"/>
                  </a:cubicBezTo>
                  <a:cubicBezTo>
                    <a:pt x="3903" y="17080"/>
                    <a:pt x="3477" y="17803"/>
                    <a:pt x="3827" y="18321"/>
                  </a:cubicBezTo>
                  <a:cubicBezTo>
                    <a:pt x="4185" y="18861"/>
                    <a:pt x="5113" y="18762"/>
                    <a:pt x="5448" y="19310"/>
                  </a:cubicBezTo>
                  <a:cubicBezTo>
                    <a:pt x="5668" y="19682"/>
                    <a:pt x="5509" y="20169"/>
                    <a:pt x="5623" y="20595"/>
                  </a:cubicBezTo>
                  <a:cubicBezTo>
                    <a:pt x="5790" y="21250"/>
                    <a:pt x="6543" y="21546"/>
                    <a:pt x="7175" y="21805"/>
                  </a:cubicBezTo>
                  <a:cubicBezTo>
                    <a:pt x="7608" y="21980"/>
                    <a:pt x="9214" y="24536"/>
                    <a:pt x="9997" y="25464"/>
                  </a:cubicBezTo>
                  <a:cubicBezTo>
                    <a:pt x="9647" y="25038"/>
                    <a:pt x="9374" y="24567"/>
                    <a:pt x="9168" y="24049"/>
                  </a:cubicBezTo>
                  <a:cubicBezTo>
                    <a:pt x="9069" y="23867"/>
                    <a:pt x="8978" y="23684"/>
                    <a:pt x="8894" y="23486"/>
                  </a:cubicBezTo>
                  <a:cubicBezTo>
                    <a:pt x="7677" y="20641"/>
                    <a:pt x="6734" y="17803"/>
                    <a:pt x="5258" y="14935"/>
                  </a:cubicBezTo>
                  <a:cubicBezTo>
                    <a:pt x="4071" y="12691"/>
                    <a:pt x="3774" y="10180"/>
                    <a:pt x="3766" y="7548"/>
                  </a:cubicBezTo>
                  <a:cubicBezTo>
                    <a:pt x="3812" y="4504"/>
                    <a:pt x="5524" y="2123"/>
                    <a:pt x="7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3"/>
            <p:cNvSpPr/>
            <p:nvPr/>
          </p:nvSpPr>
          <p:spPr>
            <a:xfrm>
              <a:off x="6543396" y="3958015"/>
              <a:ext cx="159090" cy="64823"/>
            </a:xfrm>
            <a:custGeom>
              <a:avLst/>
              <a:gdLst/>
              <a:ahLst/>
              <a:cxnLst/>
              <a:rect l="l" t="t" r="r" b="b"/>
              <a:pathLst>
                <a:path w="2626" h="1070" extrusionOk="0">
                  <a:moveTo>
                    <a:pt x="1960" y="0"/>
                  </a:moveTo>
                  <a:cubicBezTo>
                    <a:pt x="1525" y="0"/>
                    <a:pt x="1095" y="32"/>
                    <a:pt x="670" y="95"/>
                  </a:cubicBezTo>
                  <a:cubicBezTo>
                    <a:pt x="442" y="133"/>
                    <a:pt x="213" y="187"/>
                    <a:pt x="0" y="270"/>
                  </a:cubicBezTo>
                  <a:cubicBezTo>
                    <a:pt x="107" y="377"/>
                    <a:pt x="183" y="514"/>
                    <a:pt x="236" y="658"/>
                  </a:cubicBezTo>
                  <a:cubicBezTo>
                    <a:pt x="259" y="750"/>
                    <a:pt x="274" y="841"/>
                    <a:pt x="282" y="940"/>
                  </a:cubicBezTo>
                  <a:cubicBezTo>
                    <a:pt x="487" y="993"/>
                    <a:pt x="693" y="1031"/>
                    <a:pt x="906" y="1069"/>
                  </a:cubicBezTo>
                  <a:cubicBezTo>
                    <a:pt x="1362" y="963"/>
                    <a:pt x="1834" y="894"/>
                    <a:pt x="2306" y="879"/>
                  </a:cubicBezTo>
                  <a:cubicBezTo>
                    <a:pt x="2412" y="871"/>
                    <a:pt x="2519" y="871"/>
                    <a:pt x="2625" y="864"/>
                  </a:cubicBezTo>
                  <a:cubicBezTo>
                    <a:pt x="2496" y="582"/>
                    <a:pt x="2359" y="293"/>
                    <a:pt x="2222" y="4"/>
                  </a:cubicBezTo>
                  <a:cubicBezTo>
                    <a:pt x="2134" y="2"/>
                    <a:pt x="2047" y="0"/>
                    <a:pt x="1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3"/>
            <p:cNvSpPr/>
            <p:nvPr/>
          </p:nvSpPr>
          <p:spPr>
            <a:xfrm>
              <a:off x="6376973" y="3702414"/>
              <a:ext cx="179809" cy="38773"/>
            </a:xfrm>
            <a:custGeom>
              <a:avLst/>
              <a:gdLst/>
              <a:ahLst/>
              <a:cxnLst/>
              <a:rect l="l" t="t" r="r" b="b"/>
              <a:pathLst>
                <a:path w="2968" h="640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206"/>
                    <a:pt x="244" y="419"/>
                    <a:pt x="351" y="640"/>
                  </a:cubicBezTo>
                  <a:cubicBezTo>
                    <a:pt x="503" y="617"/>
                    <a:pt x="647" y="594"/>
                    <a:pt x="792" y="571"/>
                  </a:cubicBezTo>
                  <a:cubicBezTo>
                    <a:pt x="1445" y="489"/>
                    <a:pt x="2103" y="456"/>
                    <a:pt x="2757" y="456"/>
                  </a:cubicBezTo>
                  <a:cubicBezTo>
                    <a:pt x="2827" y="456"/>
                    <a:pt x="2898" y="456"/>
                    <a:pt x="2968" y="457"/>
                  </a:cubicBezTo>
                  <a:cubicBezTo>
                    <a:pt x="1987" y="259"/>
                    <a:pt x="997" y="10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3"/>
            <p:cNvSpPr/>
            <p:nvPr/>
          </p:nvSpPr>
          <p:spPr>
            <a:xfrm>
              <a:off x="6405084" y="3865141"/>
              <a:ext cx="83483" cy="39682"/>
            </a:xfrm>
            <a:custGeom>
              <a:avLst/>
              <a:gdLst/>
              <a:ahLst/>
              <a:cxnLst/>
              <a:rect l="l" t="t" r="r" b="b"/>
              <a:pathLst>
                <a:path w="1378" h="655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84"/>
                    <a:pt x="24" y="160"/>
                    <a:pt x="47" y="236"/>
                  </a:cubicBezTo>
                  <a:cubicBezTo>
                    <a:pt x="100" y="396"/>
                    <a:pt x="191" y="541"/>
                    <a:pt x="305" y="655"/>
                  </a:cubicBezTo>
                  <a:cubicBezTo>
                    <a:pt x="655" y="502"/>
                    <a:pt x="1013" y="388"/>
                    <a:pt x="1378" y="305"/>
                  </a:cubicBezTo>
                  <a:cubicBezTo>
                    <a:pt x="1203" y="282"/>
                    <a:pt x="1036" y="251"/>
                    <a:pt x="868" y="221"/>
                  </a:cubicBezTo>
                  <a:cubicBezTo>
                    <a:pt x="572" y="168"/>
                    <a:pt x="282" y="9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3"/>
            <p:cNvSpPr/>
            <p:nvPr/>
          </p:nvSpPr>
          <p:spPr>
            <a:xfrm>
              <a:off x="6766948" y="4296554"/>
              <a:ext cx="60885" cy="19871"/>
            </a:xfrm>
            <a:custGeom>
              <a:avLst/>
              <a:gdLst/>
              <a:ahLst/>
              <a:cxnLst/>
              <a:rect l="l" t="t" r="r" b="b"/>
              <a:pathLst>
                <a:path w="1005" h="328" extrusionOk="0">
                  <a:moveTo>
                    <a:pt x="868" y="0"/>
                  </a:moveTo>
                  <a:cubicBezTo>
                    <a:pt x="586" y="84"/>
                    <a:pt x="297" y="153"/>
                    <a:pt x="0" y="198"/>
                  </a:cubicBezTo>
                  <a:cubicBezTo>
                    <a:pt x="24" y="198"/>
                    <a:pt x="48" y="197"/>
                    <a:pt x="72" y="197"/>
                  </a:cubicBezTo>
                  <a:cubicBezTo>
                    <a:pt x="384" y="197"/>
                    <a:pt x="701" y="243"/>
                    <a:pt x="1004" y="3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3"/>
            <p:cNvSpPr/>
            <p:nvPr/>
          </p:nvSpPr>
          <p:spPr>
            <a:xfrm>
              <a:off x="6692249" y="4279046"/>
              <a:ext cx="99174" cy="16660"/>
            </a:xfrm>
            <a:custGeom>
              <a:avLst/>
              <a:gdLst/>
              <a:ahLst/>
              <a:cxnLst/>
              <a:rect l="l" t="t" r="r" b="b"/>
              <a:pathLst>
                <a:path w="1637" h="275" extrusionOk="0">
                  <a:moveTo>
                    <a:pt x="1" y="0"/>
                  </a:moveTo>
                  <a:cubicBezTo>
                    <a:pt x="107" y="107"/>
                    <a:pt x="229" y="198"/>
                    <a:pt x="358" y="274"/>
                  </a:cubicBezTo>
                  <a:cubicBezTo>
                    <a:pt x="784" y="191"/>
                    <a:pt x="1210" y="130"/>
                    <a:pt x="1636" y="31"/>
                  </a:cubicBezTo>
                  <a:cubicBezTo>
                    <a:pt x="1517" y="26"/>
                    <a:pt x="1397" y="24"/>
                    <a:pt x="1277" y="24"/>
                  </a:cubicBezTo>
                  <a:cubicBezTo>
                    <a:pt x="1036" y="24"/>
                    <a:pt x="794" y="31"/>
                    <a:pt x="556" y="31"/>
                  </a:cubicBezTo>
                  <a:cubicBezTo>
                    <a:pt x="381" y="23"/>
                    <a:pt x="191" y="1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3"/>
            <p:cNvSpPr/>
            <p:nvPr/>
          </p:nvSpPr>
          <p:spPr>
            <a:xfrm>
              <a:off x="6554907" y="4046285"/>
              <a:ext cx="186715" cy="66398"/>
            </a:xfrm>
            <a:custGeom>
              <a:avLst/>
              <a:gdLst/>
              <a:ahLst/>
              <a:cxnLst/>
              <a:rect l="l" t="t" r="r" b="b"/>
              <a:pathLst>
                <a:path w="3082" h="1096" extrusionOk="0">
                  <a:moveTo>
                    <a:pt x="746" y="0"/>
                  </a:moveTo>
                  <a:cubicBezTo>
                    <a:pt x="503" y="54"/>
                    <a:pt x="259" y="137"/>
                    <a:pt x="31" y="236"/>
                  </a:cubicBezTo>
                  <a:cubicBezTo>
                    <a:pt x="8" y="480"/>
                    <a:pt x="1" y="715"/>
                    <a:pt x="92" y="928"/>
                  </a:cubicBezTo>
                  <a:cubicBezTo>
                    <a:pt x="427" y="1012"/>
                    <a:pt x="761" y="1073"/>
                    <a:pt x="1104" y="1096"/>
                  </a:cubicBezTo>
                  <a:cubicBezTo>
                    <a:pt x="1522" y="1005"/>
                    <a:pt x="1941" y="951"/>
                    <a:pt x="2367" y="936"/>
                  </a:cubicBezTo>
                  <a:cubicBezTo>
                    <a:pt x="2610" y="921"/>
                    <a:pt x="2846" y="913"/>
                    <a:pt x="3082" y="913"/>
                  </a:cubicBezTo>
                  <a:cubicBezTo>
                    <a:pt x="2975" y="647"/>
                    <a:pt x="2854" y="373"/>
                    <a:pt x="2739" y="107"/>
                  </a:cubicBezTo>
                  <a:cubicBezTo>
                    <a:pt x="2632" y="109"/>
                    <a:pt x="2525" y="111"/>
                    <a:pt x="2417" y="111"/>
                  </a:cubicBezTo>
                  <a:cubicBezTo>
                    <a:pt x="1863" y="111"/>
                    <a:pt x="1308" y="77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3"/>
            <p:cNvSpPr/>
            <p:nvPr/>
          </p:nvSpPr>
          <p:spPr>
            <a:xfrm>
              <a:off x="6530916" y="3086160"/>
              <a:ext cx="81181" cy="188593"/>
            </a:xfrm>
            <a:custGeom>
              <a:avLst/>
              <a:gdLst/>
              <a:ahLst/>
              <a:cxnLst/>
              <a:rect l="l" t="t" r="r" b="b"/>
              <a:pathLst>
                <a:path w="1340" h="3113" extrusionOk="0">
                  <a:moveTo>
                    <a:pt x="222" y="1"/>
                  </a:moveTo>
                  <a:cubicBezTo>
                    <a:pt x="153" y="69"/>
                    <a:pt x="77" y="145"/>
                    <a:pt x="1" y="222"/>
                  </a:cubicBezTo>
                  <a:cubicBezTo>
                    <a:pt x="168" y="921"/>
                    <a:pt x="404" y="1599"/>
                    <a:pt x="701" y="2253"/>
                  </a:cubicBezTo>
                  <a:cubicBezTo>
                    <a:pt x="830" y="2542"/>
                    <a:pt x="960" y="2831"/>
                    <a:pt x="1104" y="3113"/>
                  </a:cubicBezTo>
                  <a:cubicBezTo>
                    <a:pt x="1180" y="2930"/>
                    <a:pt x="1256" y="2747"/>
                    <a:pt x="1340" y="2565"/>
                  </a:cubicBezTo>
                  <a:cubicBezTo>
                    <a:pt x="921" y="1735"/>
                    <a:pt x="571" y="868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3"/>
            <p:cNvSpPr/>
            <p:nvPr/>
          </p:nvSpPr>
          <p:spPr>
            <a:xfrm>
              <a:off x="6625426" y="3029939"/>
              <a:ext cx="39257" cy="151699"/>
            </a:xfrm>
            <a:custGeom>
              <a:avLst/>
              <a:gdLst/>
              <a:ahLst/>
              <a:cxnLst/>
              <a:rect l="l" t="t" r="r" b="b"/>
              <a:pathLst>
                <a:path w="648" h="2504" extrusionOk="0">
                  <a:moveTo>
                    <a:pt x="137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16" y="876"/>
                    <a:pt x="122" y="1697"/>
                    <a:pt x="320" y="2504"/>
                  </a:cubicBezTo>
                  <a:cubicBezTo>
                    <a:pt x="427" y="2329"/>
                    <a:pt x="533" y="2154"/>
                    <a:pt x="647" y="1979"/>
                  </a:cubicBezTo>
                  <a:cubicBezTo>
                    <a:pt x="404" y="1347"/>
                    <a:pt x="267" y="678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3"/>
            <p:cNvSpPr/>
            <p:nvPr/>
          </p:nvSpPr>
          <p:spPr>
            <a:xfrm>
              <a:off x="6656323" y="3018428"/>
              <a:ext cx="45679" cy="107897"/>
            </a:xfrm>
            <a:custGeom>
              <a:avLst/>
              <a:gdLst/>
              <a:ahLst/>
              <a:cxnLst/>
              <a:rect l="l" t="t" r="r" b="b"/>
              <a:pathLst>
                <a:path w="754" h="1781" extrusionOk="0">
                  <a:moveTo>
                    <a:pt x="753" y="1"/>
                  </a:moveTo>
                  <a:cubicBezTo>
                    <a:pt x="495" y="31"/>
                    <a:pt x="244" y="61"/>
                    <a:pt x="0" y="107"/>
                  </a:cubicBezTo>
                  <a:cubicBezTo>
                    <a:pt x="99" y="670"/>
                    <a:pt x="236" y="1233"/>
                    <a:pt x="411" y="1781"/>
                  </a:cubicBezTo>
                  <a:cubicBezTo>
                    <a:pt x="510" y="1629"/>
                    <a:pt x="624" y="1484"/>
                    <a:pt x="731" y="1340"/>
                  </a:cubicBezTo>
                  <a:cubicBezTo>
                    <a:pt x="723" y="1050"/>
                    <a:pt x="715" y="769"/>
                    <a:pt x="723" y="480"/>
                  </a:cubicBezTo>
                  <a:cubicBezTo>
                    <a:pt x="731" y="320"/>
                    <a:pt x="738" y="160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3"/>
            <p:cNvSpPr/>
            <p:nvPr/>
          </p:nvSpPr>
          <p:spPr>
            <a:xfrm>
              <a:off x="6667834" y="4181809"/>
              <a:ext cx="44770" cy="14782"/>
            </a:xfrm>
            <a:custGeom>
              <a:avLst/>
              <a:gdLst/>
              <a:ahLst/>
              <a:cxnLst/>
              <a:rect l="l" t="t" r="r" b="b"/>
              <a:pathLst>
                <a:path w="739" h="244" extrusionOk="0">
                  <a:moveTo>
                    <a:pt x="738" y="0"/>
                  </a:moveTo>
                  <a:lnTo>
                    <a:pt x="738" y="0"/>
                  </a:lnTo>
                  <a:cubicBezTo>
                    <a:pt x="487" y="8"/>
                    <a:pt x="244" y="15"/>
                    <a:pt x="0" y="23"/>
                  </a:cubicBezTo>
                  <a:cubicBezTo>
                    <a:pt x="16" y="91"/>
                    <a:pt x="23" y="167"/>
                    <a:pt x="31" y="243"/>
                  </a:cubicBezTo>
                  <a:cubicBezTo>
                    <a:pt x="168" y="183"/>
                    <a:pt x="305" y="137"/>
                    <a:pt x="442" y="91"/>
                  </a:cubicBezTo>
                  <a:cubicBezTo>
                    <a:pt x="541" y="61"/>
                    <a:pt x="640" y="30"/>
                    <a:pt x="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3"/>
            <p:cNvSpPr/>
            <p:nvPr/>
          </p:nvSpPr>
          <p:spPr>
            <a:xfrm>
              <a:off x="6406478" y="3753183"/>
              <a:ext cx="193682" cy="26293"/>
            </a:xfrm>
            <a:custGeom>
              <a:avLst/>
              <a:gdLst/>
              <a:ahLst/>
              <a:cxnLst/>
              <a:rect l="l" t="t" r="r" b="b"/>
              <a:pathLst>
                <a:path w="3197" h="434" extrusionOk="0">
                  <a:moveTo>
                    <a:pt x="2227" y="1"/>
                  </a:moveTo>
                  <a:cubicBezTo>
                    <a:pt x="1483" y="1"/>
                    <a:pt x="738" y="38"/>
                    <a:pt x="1" y="159"/>
                  </a:cubicBezTo>
                  <a:cubicBezTo>
                    <a:pt x="24" y="213"/>
                    <a:pt x="31" y="258"/>
                    <a:pt x="46" y="304"/>
                  </a:cubicBezTo>
                  <a:lnTo>
                    <a:pt x="259" y="372"/>
                  </a:lnTo>
                  <a:cubicBezTo>
                    <a:pt x="343" y="395"/>
                    <a:pt x="427" y="418"/>
                    <a:pt x="510" y="433"/>
                  </a:cubicBezTo>
                  <a:cubicBezTo>
                    <a:pt x="978" y="366"/>
                    <a:pt x="1453" y="327"/>
                    <a:pt x="1931" y="327"/>
                  </a:cubicBezTo>
                  <a:cubicBezTo>
                    <a:pt x="2099" y="327"/>
                    <a:pt x="2267" y="332"/>
                    <a:pt x="2435" y="342"/>
                  </a:cubicBezTo>
                  <a:cubicBezTo>
                    <a:pt x="2686" y="350"/>
                    <a:pt x="2945" y="372"/>
                    <a:pt x="3196" y="403"/>
                  </a:cubicBezTo>
                  <a:cubicBezTo>
                    <a:pt x="3158" y="273"/>
                    <a:pt x="3120" y="144"/>
                    <a:pt x="3082" y="15"/>
                  </a:cubicBezTo>
                  <a:cubicBezTo>
                    <a:pt x="2797" y="6"/>
                    <a:pt x="2512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3"/>
            <p:cNvSpPr/>
            <p:nvPr/>
          </p:nvSpPr>
          <p:spPr>
            <a:xfrm>
              <a:off x="6611613" y="4132919"/>
              <a:ext cx="153516" cy="27747"/>
            </a:xfrm>
            <a:custGeom>
              <a:avLst/>
              <a:gdLst/>
              <a:ahLst/>
              <a:cxnLst/>
              <a:rect l="l" t="t" r="r" b="b"/>
              <a:pathLst>
                <a:path w="2534" h="458" extrusionOk="0">
                  <a:moveTo>
                    <a:pt x="2359" y="1"/>
                  </a:moveTo>
                  <a:cubicBezTo>
                    <a:pt x="2275" y="8"/>
                    <a:pt x="2199" y="16"/>
                    <a:pt x="2115" y="16"/>
                  </a:cubicBezTo>
                  <a:cubicBezTo>
                    <a:pt x="1734" y="52"/>
                    <a:pt x="1352" y="69"/>
                    <a:pt x="971" y="69"/>
                  </a:cubicBezTo>
                  <a:cubicBezTo>
                    <a:pt x="713" y="69"/>
                    <a:pt x="456" y="62"/>
                    <a:pt x="198" y="46"/>
                  </a:cubicBezTo>
                  <a:cubicBezTo>
                    <a:pt x="137" y="54"/>
                    <a:pt x="69" y="69"/>
                    <a:pt x="0" y="92"/>
                  </a:cubicBezTo>
                  <a:cubicBezTo>
                    <a:pt x="267" y="183"/>
                    <a:pt x="533" y="274"/>
                    <a:pt x="715" y="457"/>
                  </a:cubicBezTo>
                  <a:cubicBezTo>
                    <a:pt x="1237" y="457"/>
                    <a:pt x="1759" y="424"/>
                    <a:pt x="2276" y="424"/>
                  </a:cubicBezTo>
                  <a:cubicBezTo>
                    <a:pt x="2362" y="424"/>
                    <a:pt x="2448" y="424"/>
                    <a:pt x="2534" y="42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3"/>
            <p:cNvSpPr/>
            <p:nvPr/>
          </p:nvSpPr>
          <p:spPr>
            <a:xfrm>
              <a:off x="6465970" y="3160860"/>
              <a:ext cx="118984" cy="167389"/>
            </a:xfrm>
            <a:custGeom>
              <a:avLst/>
              <a:gdLst/>
              <a:ahLst/>
              <a:cxnLst/>
              <a:rect l="l" t="t" r="r" b="b"/>
              <a:pathLst>
                <a:path w="1964" h="2763" extrusionOk="0">
                  <a:moveTo>
                    <a:pt x="190" y="0"/>
                  </a:moveTo>
                  <a:cubicBezTo>
                    <a:pt x="122" y="84"/>
                    <a:pt x="61" y="175"/>
                    <a:pt x="0" y="259"/>
                  </a:cubicBezTo>
                  <a:cubicBezTo>
                    <a:pt x="411" y="974"/>
                    <a:pt x="898" y="1644"/>
                    <a:pt x="1438" y="2260"/>
                  </a:cubicBezTo>
                  <a:cubicBezTo>
                    <a:pt x="1583" y="2427"/>
                    <a:pt x="1727" y="2595"/>
                    <a:pt x="1879" y="2762"/>
                  </a:cubicBezTo>
                  <a:cubicBezTo>
                    <a:pt x="1902" y="2671"/>
                    <a:pt x="1933" y="2564"/>
                    <a:pt x="1963" y="2465"/>
                  </a:cubicBezTo>
                  <a:lnTo>
                    <a:pt x="1955" y="2458"/>
                  </a:lnTo>
                  <a:cubicBezTo>
                    <a:pt x="1377" y="1628"/>
                    <a:pt x="784" y="814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33"/>
            <p:cNvSpPr/>
            <p:nvPr/>
          </p:nvSpPr>
          <p:spPr>
            <a:xfrm>
              <a:off x="6386182" y="3325404"/>
              <a:ext cx="175689" cy="148912"/>
            </a:xfrm>
            <a:custGeom>
              <a:avLst/>
              <a:gdLst/>
              <a:ahLst/>
              <a:cxnLst/>
              <a:rect l="l" t="t" r="r" b="b"/>
              <a:pathLst>
                <a:path w="2900" h="2458" extrusionOk="0">
                  <a:moveTo>
                    <a:pt x="366" y="0"/>
                  </a:moveTo>
                  <a:cubicBezTo>
                    <a:pt x="244" y="84"/>
                    <a:pt x="115" y="153"/>
                    <a:pt x="1" y="236"/>
                  </a:cubicBezTo>
                  <a:cubicBezTo>
                    <a:pt x="191" y="396"/>
                    <a:pt x="381" y="541"/>
                    <a:pt x="579" y="685"/>
                  </a:cubicBezTo>
                  <a:cubicBezTo>
                    <a:pt x="891" y="921"/>
                    <a:pt x="1180" y="1164"/>
                    <a:pt x="1477" y="1408"/>
                  </a:cubicBezTo>
                  <a:cubicBezTo>
                    <a:pt x="1713" y="1613"/>
                    <a:pt x="1949" y="1811"/>
                    <a:pt x="2184" y="2009"/>
                  </a:cubicBezTo>
                  <a:cubicBezTo>
                    <a:pt x="2420" y="2153"/>
                    <a:pt x="2656" y="2306"/>
                    <a:pt x="2884" y="2458"/>
                  </a:cubicBezTo>
                  <a:lnTo>
                    <a:pt x="2884" y="2169"/>
                  </a:lnTo>
                  <a:cubicBezTo>
                    <a:pt x="2884" y="2070"/>
                    <a:pt x="2892" y="1956"/>
                    <a:pt x="2900" y="1857"/>
                  </a:cubicBezTo>
                  <a:cubicBezTo>
                    <a:pt x="2496" y="1621"/>
                    <a:pt x="2093" y="1385"/>
                    <a:pt x="1698" y="1142"/>
                  </a:cubicBezTo>
                  <a:cubicBezTo>
                    <a:pt x="1370" y="929"/>
                    <a:pt x="1097" y="655"/>
                    <a:pt x="807" y="396"/>
                  </a:cubicBezTo>
                  <a:cubicBezTo>
                    <a:pt x="663" y="267"/>
                    <a:pt x="518" y="130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33"/>
            <p:cNvSpPr/>
            <p:nvPr/>
          </p:nvSpPr>
          <p:spPr>
            <a:xfrm>
              <a:off x="6439677" y="3251189"/>
              <a:ext cx="130495" cy="150305"/>
            </a:xfrm>
            <a:custGeom>
              <a:avLst/>
              <a:gdLst/>
              <a:ahLst/>
              <a:cxnLst/>
              <a:rect l="l" t="t" r="r" b="b"/>
              <a:pathLst>
                <a:path w="2154" h="2481" extrusionOk="0">
                  <a:moveTo>
                    <a:pt x="61" y="1"/>
                  </a:moveTo>
                  <a:cubicBezTo>
                    <a:pt x="54" y="191"/>
                    <a:pt x="39" y="381"/>
                    <a:pt x="1" y="571"/>
                  </a:cubicBezTo>
                  <a:cubicBezTo>
                    <a:pt x="320" y="891"/>
                    <a:pt x="655" y="1187"/>
                    <a:pt x="982" y="1499"/>
                  </a:cubicBezTo>
                  <a:cubicBezTo>
                    <a:pt x="1332" y="1842"/>
                    <a:pt x="1697" y="2169"/>
                    <a:pt x="2062" y="2481"/>
                  </a:cubicBezTo>
                  <a:cubicBezTo>
                    <a:pt x="2093" y="2291"/>
                    <a:pt x="2116" y="2116"/>
                    <a:pt x="2154" y="1933"/>
                  </a:cubicBezTo>
                  <a:cubicBezTo>
                    <a:pt x="1545" y="1454"/>
                    <a:pt x="967" y="936"/>
                    <a:pt x="419" y="381"/>
                  </a:cubicBezTo>
                  <a:cubicBezTo>
                    <a:pt x="305" y="252"/>
                    <a:pt x="183" y="122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33"/>
            <p:cNvSpPr/>
            <p:nvPr/>
          </p:nvSpPr>
          <p:spPr>
            <a:xfrm>
              <a:off x="6446584" y="3200481"/>
              <a:ext cx="78394" cy="99598"/>
            </a:xfrm>
            <a:custGeom>
              <a:avLst/>
              <a:gdLst/>
              <a:ahLst/>
              <a:cxnLst/>
              <a:rect l="l" t="t" r="r" b="b"/>
              <a:pathLst>
                <a:path w="1294" h="1644" extrusionOk="0">
                  <a:moveTo>
                    <a:pt x="115" y="1"/>
                  </a:moveTo>
                  <a:cubicBezTo>
                    <a:pt x="61" y="107"/>
                    <a:pt x="23" y="229"/>
                    <a:pt x="1" y="343"/>
                  </a:cubicBezTo>
                  <a:cubicBezTo>
                    <a:pt x="214" y="556"/>
                    <a:pt x="411" y="777"/>
                    <a:pt x="624" y="997"/>
                  </a:cubicBezTo>
                  <a:cubicBezTo>
                    <a:pt x="830" y="1210"/>
                    <a:pt x="1058" y="1439"/>
                    <a:pt x="1294" y="1644"/>
                  </a:cubicBezTo>
                  <a:cubicBezTo>
                    <a:pt x="929" y="1203"/>
                    <a:pt x="594" y="746"/>
                    <a:pt x="282" y="275"/>
                  </a:cubicBezTo>
                  <a:cubicBezTo>
                    <a:pt x="229" y="183"/>
                    <a:pt x="168" y="92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33"/>
            <p:cNvSpPr/>
            <p:nvPr/>
          </p:nvSpPr>
          <p:spPr>
            <a:xfrm>
              <a:off x="6816687" y="4346778"/>
              <a:ext cx="30049" cy="16176"/>
            </a:xfrm>
            <a:custGeom>
              <a:avLst/>
              <a:gdLst/>
              <a:ahLst/>
              <a:cxnLst/>
              <a:rect l="l" t="t" r="r" b="b"/>
              <a:pathLst>
                <a:path w="496" h="267" extrusionOk="0">
                  <a:moveTo>
                    <a:pt x="381" y="1"/>
                  </a:moveTo>
                  <a:cubicBezTo>
                    <a:pt x="260" y="46"/>
                    <a:pt x="130" y="84"/>
                    <a:pt x="1" y="115"/>
                  </a:cubicBezTo>
                  <a:cubicBezTo>
                    <a:pt x="161" y="168"/>
                    <a:pt x="328" y="221"/>
                    <a:pt x="495" y="267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33"/>
            <p:cNvSpPr/>
            <p:nvPr/>
          </p:nvSpPr>
          <p:spPr>
            <a:xfrm>
              <a:off x="6362676" y="3526359"/>
              <a:ext cx="153092" cy="66883"/>
            </a:xfrm>
            <a:custGeom>
              <a:avLst/>
              <a:gdLst/>
              <a:ahLst/>
              <a:cxnLst/>
              <a:rect l="l" t="t" r="r" b="b"/>
              <a:pathLst>
                <a:path w="2527" h="1104" extrusionOk="0">
                  <a:moveTo>
                    <a:pt x="374" y="0"/>
                  </a:moveTo>
                  <a:cubicBezTo>
                    <a:pt x="252" y="153"/>
                    <a:pt x="123" y="297"/>
                    <a:pt x="1" y="457"/>
                  </a:cubicBezTo>
                  <a:cubicBezTo>
                    <a:pt x="853" y="624"/>
                    <a:pt x="1698" y="837"/>
                    <a:pt x="2527" y="1104"/>
                  </a:cubicBezTo>
                  <a:cubicBezTo>
                    <a:pt x="1895" y="761"/>
                    <a:pt x="1272" y="419"/>
                    <a:pt x="625" y="115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3"/>
            <p:cNvSpPr/>
            <p:nvPr/>
          </p:nvSpPr>
          <p:spPr>
            <a:xfrm>
              <a:off x="6562722" y="3042419"/>
              <a:ext cx="65066" cy="173327"/>
            </a:xfrm>
            <a:custGeom>
              <a:avLst/>
              <a:gdLst/>
              <a:ahLst/>
              <a:cxnLst/>
              <a:rect l="l" t="t" r="r" b="b"/>
              <a:pathLst>
                <a:path w="1074" h="2861" extrusionOk="0">
                  <a:moveTo>
                    <a:pt x="663" y="0"/>
                  </a:moveTo>
                  <a:cubicBezTo>
                    <a:pt x="427" y="122"/>
                    <a:pt x="206" y="274"/>
                    <a:pt x="1" y="441"/>
                  </a:cubicBezTo>
                  <a:cubicBezTo>
                    <a:pt x="320" y="1255"/>
                    <a:pt x="648" y="2069"/>
                    <a:pt x="1028" y="2861"/>
                  </a:cubicBezTo>
                  <a:cubicBezTo>
                    <a:pt x="1043" y="2830"/>
                    <a:pt x="1058" y="2807"/>
                    <a:pt x="1074" y="2777"/>
                  </a:cubicBezTo>
                  <a:cubicBezTo>
                    <a:pt x="830" y="1872"/>
                    <a:pt x="693" y="936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3"/>
            <p:cNvSpPr/>
            <p:nvPr/>
          </p:nvSpPr>
          <p:spPr>
            <a:xfrm>
              <a:off x="6365463" y="3377021"/>
              <a:ext cx="198711" cy="177991"/>
            </a:xfrm>
            <a:custGeom>
              <a:avLst/>
              <a:gdLst/>
              <a:ahLst/>
              <a:cxnLst/>
              <a:rect l="l" t="t" r="r" b="b"/>
              <a:pathLst>
                <a:path w="3280" h="2938" extrusionOk="0">
                  <a:moveTo>
                    <a:pt x="1" y="1"/>
                  </a:moveTo>
                  <a:cubicBezTo>
                    <a:pt x="1" y="252"/>
                    <a:pt x="138" y="510"/>
                    <a:pt x="282" y="777"/>
                  </a:cubicBezTo>
                  <a:cubicBezTo>
                    <a:pt x="830" y="1187"/>
                    <a:pt x="1416" y="1537"/>
                    <a:pt x="1956" y="1956"/>
                  </a:cubicBezTo>
                  <a:cubicBezTo>
                    <a:pt x="2291" y="2199"/>
                    <a:pt x="2610" y="2450"/>
                    <a:pt x="2937" y="2701"/>
                  </a:cubicBezTo>
                  <a:cubicBezTo>
                    <a:pt x="3051" y="2777"/>
                    <a:pt x="3166" y="2853"/>
                    <a:pt x="3280" y="2937"/>
                  </a:cubicBezTo>
                  <a:cubicBezTo>
                    <a:pt x="3264" y="2694"/>
                    <a:pt x="3257" y="2450"/>
                    <a:pt x="3249" y="2207"/>
                  </a:cubicBezTo>
                  <a:cubicBezTo>
                    <a:pt x="3067" y="2070"/>
                    <a:pt x="2884" y="1933"/>
                    <a:pt x="2709" y="1788"/>
                  </a:cubicBezTo>
                  <a:cubicBezTo>
                    <a:pt x="2565" y="1674"/>
                    <a:pt x="2420" y="1560"/>
                    <a:pt x="2283" y="1446"/>
                  </a:cubicBezTo>
                  <a:cubicBezTo>
                    <a:pt x="1804" y="1142"/>
                    <a:pt x="1332" y="845"/>
                    <a:pt x="853" y="533"/>
                  </a:cubicBezTo>
                  <a:cubicBezTo>
                    <a:pt x="571" y="343"/>
                    <a:pt x="282" y="16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33"/>
            <p:cNvSpPr/>
            <p:nvPr/>
          </p:nvSpPr>
          <p:spPr>
            <a:xfrm>
              <a:off x="6723146" y="2999526"/>
              <a:ext cx="62279" cy="71972"/>
            </a:xfrm>
            <a:custGeom>
              <a:avLst/>
              <a:gdLst/>
              <a:ahLst/>
              <a:cxnLst/>
              <a:rect l="l" t="t" r="r" b="b"/>
              <a:pathLst>
                <a:path w="1028" h="1188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716" y="130"/>
                    <a:pt x="381" y="221"/>
                    <a:pt x="38" y="259"/>
                  </a:cubicBezTo>
                  <a:cubicBezTo>
                    <a:pt x="8" y="564"/>
                    <a:pt x="0" y="875"/>
                    <a:pt x="0" y="1187"/>
                  </a:cubicBezTo>
                  <a:cubicBezTo>
                    <a:pt x="328" y="777"/>
                    <a:pt x="678" y="389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33"/>
            <p:cNvSpPr/>
            <p:nvPr/>
          </p:nvSpPr>
          <p:spPr>
            <a:xfrm>
              <a:off x="6818989" y="4379069"/>
              <a:ext cx="118984" cy="163209"/>
            </a:xfrm>
            <a:custGeom>
              <a:avLst/>
              <a:gdLst/>
              <a:ahLst/>
              <a:cxnLst/>
              <a:rect l="l" t="t" r="r" b="b"/>
              <a:pathLst>
                <a:path w="1964" h="2694" extrusionOk="0">
                  <a:moveTo>
                    <a:pt x="1" y="0"/>
                  </a:moveTo>
                  <a:lnTo>
                    <a:pt x="1" y="0"/>
                  </a:lnTo>
                  <a:cubicBezTo>
                    <a:pt x="648" y="875"/>
                    <a:pt x="1469" y="2108"/>
                    <a:pt x="1964" y="2693"/>
                  </a:cubicBezTo>
                  <a:cubicBezTo>
                    <a:pt x="1614" y="2267"/>
                    <a:pt x="1332" y="1796"/>
                    <a:pt x="1135" y="1278"/>
                  </a:cubicBezTo>
                  <a:cubicBezTo>
                    <a:pt x="1036" y="1096"/>
                    <a:pt x="937" y="913"/>
                    <a:pt x="853" y="715"/>
                  </a:cubicBezTo>
                  <a:cubicBezTo>
                    <a:pt x="777" y="540"/>
                    <a:pt x="708" y="358"/>
                    <a:pt x="632" y="183"/>
                  </a:cubicBezTo>
                  <a:cubicBezTo>
                    <a:pt x="427" y="122"/>
                    <a:pt x="214" y="69"/>
                    <a:pt x="1" y="0"/>
                  </a:cubicBez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3"/>
            <p:cNvSpPr/>
            <p:nvPr/>
          </p:nvSpPr>
          <p:spPr>
            <a:xfrm>
              <a:off x="6492688" y="3119845"/>
              <a:ext cx="52162" cy="94509"/>
            </a:xfrm>
            <a:custGeom>
              <a:avLst/>
              <a:gdLst/>
              <a:ahLst/>
              <a:cxnLst/>
              <a:rect l="l" t="t" r="r" b="b"/>
              <a:pathLst>
                <a:path w="861" h="1560" extrusionOk="0">
                  <a:moveTo>
                    <a:pt x="328" y="0"/>
                  </a:moveTo>
                  <a:cubicBezTo>
                    <a:pt x="251" y="76"/>
                    <a:pt x="183" y="160"/>
                    <a:pt x="115" y="236"/>
                  </a:cubicBezTo>
                  <a:lnTo>
                    <a:pt x="0" y="373"/>
                  </a:lnTo>
                  <a:lnTo>
                    <a:pt x="860" y="1560"/>
                  </a:lnTo>
                  <a:cubicBezTo>
                    <a:pt x="685" y="1134"/>
                    <a:pt x="525" y="700"/>
                    <a:pt x="396" y="259"/>
                  </a:cubicBezTo>
                  <a:cubicBezTo>
                    <a:pt x="373" y="175"/>
                    <a:pt x="350" y="84"/>
                    <a:pt x="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3"/>
            <p:cNvSpPr/>
            <p:nvPr/>
          </p:nvSpPr>
          <p:spPr>
            <a:xfrm>
              <a:off x="6426288" y="3307895"/>
              <a:ext cx="72457" cy="65066"/>
            </a:xfrm>
            <a:custGeom>
              <a:avLst/>
              <a:gdLst/>
              <a:ahLst/>
              <a:cxnLst/>
              <a:rect l="l" t="t" r="r" b="b"/>
              <a:pathLst>
                <a:path w="1196" h="1074" extrusionOk="0">
                  <a:moveTo>
                    <a:pt x="54" y="0"/>
                  </a:moveTo>
                  <a:lnTo>
                    <a:pt x="47" y="8"/>
                  </a:lnTo>
                  <a:cubicBezTo>
                    <a:pt x="31" y="23"/>
                    <a:pt x="16" y="38"/>
                    <a:pt x="1" y="54"/>
                  </a:cubicBezTo>
                  <a:cubicBezTo>
                    <a:pt x="396" y="396"/>
                    <a:pt x="769" y="769"/>
                    <a:pt x="1195" y="1073"/>
                  </a:cubicBezTo>
                  <a:cubicBezTo>
                    <a:pt x="1058" y="936"/>
                    <a:pt x="914" y="807"/>
                    <a:pt x="769" y="677"/>
                  </a:cubicBezTo>
                  <a:cubicBezTo>
                    <a:pt x="533" y="449"/>
                    <a:pt x="290" y="229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33"/>
            <p:cNvSpPr/>
            <p:nvPr/>
          </p:nvSpPr>
          <p:spPr>
            <a:xfrm>
              <a:off x="6406053" y="3802921"/>
              <a:ext cx="226336" cy="65005"/>
            </a:xfrm>
            <a:custGeom>
              <a:avLst/>
              <a:gdLst/>
              <a:ahLst/>
              <a:cxnLst/>
              <a:rect l="l" t="t" r="r" b="b"/>
              <a:pathLst>
                <a:path w="3736" h="1073" extrusionOk="0">
                  <a:moveTo>
                    <a:pt x="495" y="0"/>
                  </a:moveTo>
                  <a:cubicBezTo>
                    <a:pt x="358" y="23"/>
                    <a:pt x="221" y="54"/>
                    <a:pt x="76" y="84"/>
                  </a:cubicBezTo>
                  <a:cubicBezTo>
                    <a:pt x="61" y="267"/>
                    <a:pt x="23" y="449"/>
                    <a:pt x="0" y="624"/>
                  </a:cubicBezTo>
                  <a:cubicBezTo>
                    <a:pt x="381" y="769"/>
                    <a:pt x="784" y="860"/>
                    <a:pt x="1187" y="921"/>
                  </a:cubicBezTo>
                  <a:cubicBezTo>
                    <a:pt x="1666" y="989"/>
                    <a:pt x="2153" y="1035"/>
                    <a:pt x="2640" y="1058"/>
                  </a:cubicBezTo>
                  <a:cubicBezTo>
                    <a:pt x="2754" y="1065"/>
                    <a:pt x="2868" y="1073"/>
                    <a:pt x="2982" y="1073"/>
                  </a:cubicBezTo>
                  <a:cubicBezTo>
                    <a:pt x="3234" y="1050"/>
                    <a:pt x="3485" y="1035"/>
                    <a:pt x="3736" y="1027"/>
                  </a:cubicBezTo>
                  <a:cubicBezTo>
                    <a:pt x="3622" y="784"/>
                    <a:pt x="3523" y="540"/>
                    <a:pt x="3431" y="289"/>
                  </a:cubicBezTo>
                  <a:lnTo>
                    <a:pt x="3264" y="289"/>
                  </a:lnTo>
                  <a:cubicBezTo>
                    <a:pt x="2518" y="289"/>
                    <a:pt x="1773" y="236"/>
                    <a:pt x="1042" y="107"/>
                  </a:cubicBezTo>
                  <a:cubicBezTo>
                    <a:pt x="860" y="76"/>
                    <a:pt x="677" y="38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33"/>
            <p:cNvSpPr/>
            <p:nvPr/>
          </p:nvSpPr>
          <p:spPr>
            <a:xfrm>
              <a:off x="6447977" y="3891434"/>
              <a:ext cx="218097" cy="41984"/>
            </a:xfrm>
            <a:custGeom>
              <a:avLst/>
              <a:gdLst/>
              <a:ahLst/>
              <a:cxnLst/>
              <a:rect l="l" t="t" r="r" b="b"/>
              <a:pathLst>
                <a:path w="3600" h="693" extrusionOk="0">
                  <a:moveTo>
                    <a:pt x="2275" y="0"/>
                  </a:moveTo>
                  <a:cubicBezTo>
                    <a:pt x="2146" y="8"/>
                    <a:pt x="2017" y="23"/>
                    <a:pt x="1895" y="38"/>
                  </a:cubicBezTo>
                  <a:cubicBezTo>
                    <a:pt x="1248" y="107"/>
                    <a:pt x="609" y="251"/>
                    <a:pt x="0" y="464"/>
                  </a:cubicBezTo>
                  <a:lnTo>
                    <a:pt x="38" y="479"/>
                  </a:lnTo>
                  <a:cubicBezTo>
                    <a:pt x="183" y="533"/>
                    <a:pt x="328" y="571"/>
                    <a:pt x="480" y="593"/>
                  </a:cubicBezTo>
                  <a:cubicBezTo>
                    <a:pt x="852" y="657"/>
                    <a:pt x="1229" y="672"/>
                    <a:pt x="1607" y="672"/>
                  </a:cubicBezTo>
                  <a:cubicBezTo>
                    <a:pt x="1863" y="672"/>
                    <a:pt x="2119" y="665"/>
                    <a:pt x="2374" y="662"/>
                  </a:cubicBezTo>
                  <a:cubicBezTo>
                    <a:pt x="2777" y="662"/>
                    <a:pt x="3188" y="677"/>
                    <a:pt x="3599" y="692"/>
                  </a:cubicBezTo>
                  <a:cubicBezTo>
                    <a:pt x="3515" y="533"/>
                    <a:pt x="3439" y="373"/>
                    <a:pt x="3356" y="213"/>
                  </a:cubicBezTo>
                  <a:cubicBezTo>
                    <a:pt x="3318" y="145"/>
                    <a:pt x="3287" y="76"/>
                    <a:pt x="3249" y="8"/>
                  </a:cubicBezTo>
                  <a:lnTo>
                    <a:pt x="3082" y="8"/>
                  </a:lnTo>
                  <a:cubicBezTo>
                    <a:pt x="2815" y="8"/>
                    <a:pt x="2542" y="8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33"/>
            <p:cNvSpPr/>
            <p:nvPr/>
          </p:nvSpPr>
          <p:spPr>
            <a:xfrm>
              <a:off x="6397269" y="3489948"/>
              <a:ext cx="169207" cy="103778"/>
            </a:xfrm>
            <a:custGeom>
              <a:avLst/>
              <a:gdLst/>
              <a:ahLst/>
              <a:cxnLst/>
              <a:rect l="l" t="t" r="r" b="b"/>
              <a:pathLst>
                <a:path w="2793" h="1713" extrusionOk="0">
                  <a:moveTo>
                    <a:pt x="92" y="0"/>
                  </a:moveTo>
                  <a:cubicBezTo>
                    <a:pt x="77" y="92"/>
                    <a:pt x="46" y="191"/>
                    <a:pt x="1" y="274"/>
                  </a:cubicBezTo>
                  <a:lnTo>
                    <a:pt x="411" y="465"/>
                  </a:lnTo>
                  <a:cubicBezTo>
                    <a:pt x="769" y="632"/>
                    <a:pt x="1119" y="822"/>
                    <a:pt x="1469" y="1012"/>
                  </a:cubicBezTo>
                  <a:cubicBezTo>
                    <a:pt x="1910" y="1248"/>
                    <a:pt x="2351" y="1476"/>
                    <a:pt x="2793" y="1712"/>
                  </a:cubicBezTo>
                  <a:lnTo>
                    <a:pt x="2785" y="1606"/>
                  </a:lnTo>
                  <a:lnTo>
                    <a:pt x="2618" y="1484"/>
                  </a:lnTo>
                  <a:cubicBezTo>
                    <a:pt x="2526" y="1408"/>
                    <a:pt x="2420" y="1332"/>
                    <a:pt x="2321" y="1256"/>
                  </a:cubicBezTo>
                  <a:cubicBezTo>
                    <a:pt x="1865" y="936"/>
                    <a:pt x="1385" y="647"/>
                    <a:pt x="898" y="388"/>
                  </a:cubicBezTo>
                  <a:cubicBezTo>
                    <a:pt x="640" y="244"/>
                    <a:pt x="366" y="115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3"/>
            <p:cNvSpPr/>
            <p:nvPr/>
          </p:nvSpPr>
          <p:spPr>
            <a:xfrm>
              <a:off x="6669651" y="4189140"/>
              <a:ext cx="134675" cy="68761"/>
            </a:xfrm>
            <a:custGeom>
              <a:avLst/>
              <a:gdLst/>
              <a:ahLst/>
              <a:cxnLst/>
              <a:rect l="l" t="t" r="r" b="b"/>
              <a:pathLst>
                <a:path w="2223" h="1135" extrusionOk="0">
                  <a:moveTo>
                    <a:pt x="1774" y="1"/>
                  </a:moveTo>
                  <a:cubicBezTo>
                    <a:pt x="1386" y="107"/>
                    <a:pt x="982" y="183"/>
                    <a:pt x="594" y="305"/>
                  </a:cubicBezTo>
                  <a:cubicBezTo>
                    <a:pt x="397" y="366"/>
                    <a:pt x="199" y="442"/>
                    <a:pt x="9" y="533"/>
                  </a:cubicBezTo>
                  <a:cubicBezTo>
                    <a:pt x="1" y="678"/>
                    <a:pt x="16" y="815"/>
                    <a:pt x="54" y="959"/>
                  </a:cubicBezTo>
                  <a:cubicBezTo>
                    <a:pt x="62" y="997"/>
                    <a:pt x="77" y="1043"/>
                    <a:pt x="92" y="1081"/>
                  </a:cubicBezTo>
                  <a:cubicBezTo>
                    <a:pt x="404" y="1119"/>
                    <a:pt x="716" y="1127"/>
                    <a:pt x="1028" y="1127"/>
                  </a:cubicBezTo>
                  <a:cubicBezTo>
                    <a:pt x="1226" y="1127"/>
                    <a:pt x="1426" y="1125"/>
                    <a:pt x="1625" y="1125"/>
                  </a:cubicBezTo>
                  <a:cubicBezTo>
                    <a:pt x="1825" y="1125"/>
                    <a:pt x="2025" y="1127"/>
                    <a:pt x="2222" y="1134"/>
                  </a:cubicBezTo>
                  <a:cubicBezTo>
                    <a:pt x="2078" y="754"/>
                    <a:pt x="1926" y="374"/>
                    <a:pt x="1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3"/>
            <p:cNvSpPr/>
            <p:nvPr/>
          </p:nvSpPr>
          <p:spPr>
            <a:xfrm>
              <a:off x="6347954" y="3574765"/>
              <a:ext cx="226397" cy="82998"/>
            </a:xfrm>
            <a:custGeom>
              <a:avLst/>
              <a:gdLst/>
              <a:ahLst/>
              <a:cxnLst/>
              <a:rect l="l" t="t" r="r" b="b"/>
              <a:pathLst>
                <a:path w="3737" h="1370" extrusionOk="0">
                  <a:moveTo>
                    <a:pt x="16" y="0"/>
                  </a:moveTo>
                  <a:lnTo>
                    <a:pt x="1" y="38"/>
                  </a:lnTo>
                  <a:lnTo>
                    <a:pt x="198" y="114"/>
                  </a:lnTo>
                  <a:cubicBezTo>
                    <a:pt x="1096" y="419"/>
                    <a:pt x="2001" y="685"/>
                    <a:pt x="2892" y="1027"/>
                  </a:cubicBezTo>
                  <a:cubicBezTo>
                    <a:pt x="3173" y="1142"/>
                    <a:pt x="3455" y="1256"/>
                    <a:pt x="3736" y="1370"/>
                  </a:cubicBezTo>
                  <a:cubicBezTo>
                    <a:pt x="3713" y="1240"/>
                    <a:pt x="3698" y="1111"/>
                    <a:pt x="3683" y="982"/>
                  </a:cubicBezTo>
                  <a:lnTo>
                    <a:pt x="3363" y="883"/>
                  </a:lnTo>
                  <a:cubicBezTo>
                    <a:pt x="2268" y="540"/>
                    <a:pt x="1149" y="206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3"/>
            <p:cNvSpPr/>
            <p:nvPr/>
          </p:nvSpPr>
          <p:spPr>
            <a:xfrm>
              <a:off x="6339169" y="3599664"/>
              <a:ext cx="239786" cy="88087"/>
            </a:xfrm>
            <a:custGeom>
              <a:avLst/>
              <a:gdLst/>
              <a:ahLst/>
              <a:cxnLst/>
              <a:rect l="l" t="t" r="r" b="b"/>
              <a:pathLst>
                <a:path w="3958" h="1454" extrusionOk="0">
                  <a:moveTo>
                    <a:pt x="47" y="0"/>
                  </a:moveTo>
                  <a:lnTo>
                    <a:pt x="47" y="0"/>
                  </a:lnTo>
                  <a:cubicBezTo>
                    <a:pt x="1" y="419"/>
                    <a:pt x="153" y="852"/>
                    <a:pt x="366" y="1248"/>
                  </a:cubicBezTo>
                  <a:lnTo>
                    <a:pt x="937" y="1263"/>
                  </a:lnTo>
                  <a:cubicBezTo>
                    <a:pt x="1949" y="1294"/>
                    <a:pt x="2960" y="1332"/>
                    <a:pt x="3957" y="1453"/>
                  </a:cubicBezTo>
                  <a:cubicBezTo>
                    <a:pt x="3957" y="1438"/>
                    <a:pt x="3957" y="1423"/>
                    <a:pt x="3950" y="1408"/>
                  </a:cubicBezTo>
                  <a:cubicBezTo>
                    <a:pt x="3105" y="1050"/>
                    <a:pt x="2253" y="715"/>
                    <a:pt x="1386" y="441"/>
                  </a:cubicBezTo>
                  <a:cubicBezTo>
                    <a:pt x="937" y="297"/>
                    <a:pt x="488" y="160"/>
                    <a:pt x="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3"/>
            <p:cNvSpPr/>
            <p:nvPr/>
          </p:nvSpPr>
          <p:spPr>
            <a:xfrm>
              <a:off x="6560904" y="2985229"/>
              <a:ext cx="361859" cy="1471307"/>
            </a:xfrm>
            <a:custGeom>
              <a:avLst/>
              <a:gdLst/>
              <a:ahLst/>
              <a:cxnLst/>
              <a:rect l="l" t="t" r="r" b="b"/>
              <a:pathLst>
                <a:path w="5973" h="24286" extrusionOk="0">
                  <a:moveTo>
                    <a:pt x="4078" y="1"/>
                  </a:moveTo>
                  <a:cubicBezTo>
                    <a:pt x="3964" y="92"/>
                    <a:pt x="3835" y="168"/>
                    <a:pt x="3706" y="229"/>
                  </a:cubicBezTo>
                  <a:cubicBezTo>
                    <a:pt x="1758" y="2359"/>
                    <a:pt x="46" y="4740"/>
                    <a:pt x="0" y="7784"/>
                  </a:cubicBezTo>
                  <a:cubicBezTo>
                    <a:pt x="8" y="10416"/>
                    <a:pt x="305" y="12927"/>
                    <a:pt x="1492" y="15171"/>
                  </a:cubicBezTo>
                  <a:cubicBezTo>
                    <a:pt x="2968" y="18039"/>
                    <a:pt x="3911" y="20877"/>
                    <a:pt x="5121" y="23722"/>
                  </a:cubicBezTo>
                  <a:cubicBezTo>
                    <a:pt x="5204" y="23920"/>
                    <a:pt x="5296" y="24103"/>
                    <a:pt x="5402" y="24285"/>
                  </a:cubicBezTo>
                  <a:cubicBezTo>
                    <a:pt x="4946" y="23152"/>
                    <a:pt x="4900" y="21896"/>
                    <a:pt x="5258" y="20725"/>
                  </a:cubicBezTo>
                  <a:cubicBezTo>
                    <a:pt x="5516" y="19918"/>
                    <a:pt x="5973" y="19059"/>
                    <a:pt x="5661" y="18267"/>
                  </a:cubicBezTo>
                  <a:cubicBezTo>
                    <a:pt x="5425" y="17682"/>
                    <a:pt x="4786" y="17240"/>
                    <a:pt x="4793" y="16601"/>
                  </a:cubicBezTo>
                  <a:cubicBezTo>
                    <a:pt x="4809" y="16076"/>
                    <a:pt x="5273" y="15650"/>
                    <a:pt x="5311" y="15125"/>
                  </a:cubicBezTo>
                  <a:cubicBezTo>
                    <a:pt x="5372" y="14250"/>
                    <a:pt x="4261" y="13733"/>
                    <a:pt x="4010" y="12889"/>
                  </a:cubicBezTo>
                  <a:cubicBezTo>
                    <a:pt x="3706" y="11907"/>
                    <a:pt x="4664" y="10903"/>
                    <a:pt x="4482" y="9883"/>
                  </a:cubicBezTo>
                  <a:cubicBezTo>
                    <a:pt x="4322" y="8963"/>
                    <a:pt x="3257" y="8324"/>
                    <a:pt x="3287" y="7388"/>
                  </a:cubicBezTo>
                  <a:cubicBezTo>
                    <a:pt x="3325" y="6528"/>
                    <a:pt x="4276" y="5958"/>
                    <a:pt x="4428" y="5113"/>
                  </a:cubicBezTo>
                  <a:cubicBezTo>
                    <a:pt x="4603" y="4208"/>
                    <a:pt x="3827" y="3424"/>
                    <a:pt x="3531" y="2542"/>
                  </a:cubicBezTo>
                  <a:cubicBezTo>
                    <a:pt x="3241" y="1659"/>
                    <a:pt x="3454" y="693"/>
                    <a:pt x="4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3"/>
            <p:cNvSpPr/>
            <p:nvPr/>
          </p:nvSpPr>
          <p:spPr>
            <a:xfrm>
              <a:off x="6792757" y="3827821"/>
              <a:ext cx="57190" cy="84815"/>
            </a:xfrm>
            <a:custGeom>
              <a:avLst/>
              <a:gdLst/>
              <a:ahLst/>
              <a:cxnLst/>
              <a:rect l="l" t="t" r="r" b="b"/>
              <a:pathLst>
                <a:path w="944" h="1400" extrusionOk="0">
                  <a:moveTo>
                    <a:pt x="875" y="0"/>
                  </a:moveTo>
                  <a:cubicBezTo>
                    <a:pt x="586" y="472"/>
                    <a:pt x="297" y="936"/>
                    <a:pt x="0" y="1400"/>
                  </a:cubicBezTo>
                  <a:cubicBezTo>
                    <a:pt x="114" y="1248"/>
                    <a:pt x="221" y="1096"/>
                    <a:pt x="335" y="943"/>
                  </a:cubicBezTo>
                  <a:cubicBezTo>
                    <a:pt x="533" y="654"/>
                    <a:pt x="731" y="358"/>
                    <a:pt x="944" y="76"/>
                  </a:cubicBez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3"/>
            <p:cNvSpPr/>
            <p:nvPr/>
          </p:nvSpPr>
          <p:spPr>
            <a:xfrm>
              <a:off x="6678436" y="3786746"/>
              <a:ext cx="151214" cy="228214"/>
            </a:xfrm>
            <a:custGeom>
              <a:avLst/>
              <a:gdLst/>
              <a:ahLst/>
              <a:cxnLst/>
              <a:rect l="l" t="t" r="r" b="b"/>
              <a:pathLst>
                <a:path w="2496" h="3767" extrusionOk="0">
                  <a:moveTo>
                    <a:pt x="2222" y="1"/>
                  </a:moveTo>
                  <a:cubicBezTo>
                    <a:pt x="1705" y="541"/>
                    <a:pt x="1225" y="1119"/>
                    <a:pt x="776" y="1720"/>
                  </a:cubicBezTo>
                  <a:cubicBezTo>
                    <a:pt x="510" y="2086"/>
                    <a:pt x="244" y="2466"/>
                    <a:pt x="0" y="2854"/>
                  </a:cubicBezTo>
                  <a:cubicBezTo>
                    <a:pt x="145" y="3158"/>
                    <a:pt x="290" y="3463"/>
                    <a:pt x="427" y="3767"/>
                  </a:cubicBezTo>
                  <a:cubicBezTo>
                    <a:pt x="1081" y="2618"/>
                    <a:pt x="1804" y="1507"/>
                    <a:pt x="2496" y="381"/>
                  </a:cubicBezTo>
                  <a:cubicBezTo>
                    <a:pt x="2397" y="260"/>
                    <a:pt x="2306" y="138"/>
                    <a:pt x="2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3"/>
            <p:cNvSpPr/>
            <p:nvPr/>
          </p:nvSpPr>
          <p:spPr>
            <a:xfrm>
              <a:off x="6573809" y="3461353"/>
              <a:ext cx="197317" cy="234697"/>
            </a:xfrm>
            <a:custGeom>
              <a:avLst/>
              <a:gdLst/>
              <a:ahLst/>
              <a:cxnLst/>
              <a:rect l="l" t="t" r="r" b="b"/>
              <a:pathLst>
                <a:path w="3257" h="3874" extrusionOk="0">
                  <a:moveTo>
                    <a:pt x="3150" y="1"/>
                  </a:moveTo>
                  <a:lnTo>
                    <a:pt x="3120" y="31"/>
                  </a:lnTo>
                  <a:cubicBezTo>
                    <a:pt x="2694" y="419"/>
                    <a:pt x="2260" y="815"/>
                    <a:pt x="1834" y="1210"/>
                  </a:cubicBezTo>
                  <a:cubicBezTo>
                    <a:pt x="1164" y="1819"/>
                    <a:pt x="548" y="2489"/>
                    <a:pt x="0" y="3204"/>
                  </a:cubicBezTo>
                  <a:cubicBezTo>
                    <a:pt x="38" y="3432"/>
                    <a:pt x="69" y="3653"/>
                    <a:pt x="115" y="3873"/>
                  </a:cubicBezTo>
                  <a:cubicBezTo>
                    <a:pt x="830" y="2770"/>
                    <a:pt x="1613" y="1690"/>
                    <a:pt x="2595" y="807"/>
                  </a:cubicBezTo>
                  <a:cubicBezTo>
                    <a:pt x="2815" y="617"/>
                    <a:pt x="3036" y="427"/>
                    <a:pt x="3257" y="252"/>
                  </a:cubicBezTo>
                  <a:cubicBezTo>
                    <a:pt x="3219" y="168"/>
                    <a:pt x="3181" y="84"/>
                    <a:pt x="3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3"/>
            <p:cNvSpPr/>
            <p:nvPr/>
          </p:nvSpPr>
          <p:spPr>
            <a:xfrm>
              <a:off x="6654021" y="3411614"/>
              <a:ext cx="110200" cy="120802"/>
            </a:xfrm>
            <a:custGeom>
              <a:avLst/>
              <a:gdLst/>
              <a:ahLst/>
              <a:cxnLst/>
              <a:rect l="l" t="t" r="r" b="b"/>
              <a:pathLst>
                <a:path w="1819" h="1994" extrusionOk="0">
                  <a:moveTo>
                    <a:pt x="1819" y="0"/>
                  </a:moveTo>
                  <a:lnTo>
                    <a:pt x="1819" y="0"/>
                  </a:lnTo>
                  <a:cubicBezTo>
                    <a:pt x="1674" y="122"/>
                    <a:pt x="1537" y="244"/>
                    <a:pt x="1408" y="381"/>
                  </a:cubicBezTo>
                  <a:cubicBezTo>
                    <a:pt x="898" y="883"/>
                    <a:pt x="426" y="1423"/>
                    <a:pt x="0" y="1993"/>
                  </a:cubicBezTo>
                  <a:cubicBezTo>
                    <a:pt x="160" y="1834"/>
                    <a:pt x="320" y="1681"/>
                    <a:pt x="487" y="1537"/>
                  </a:cubicBezTo>
                  <a:cubicBezTo>
                    <a:pt x="913" y="1157"/>
                    <a:pt x="1324" y="753"/>
                    <a:pt x="1750" y="381"/>
                  </a:cubicBezTo>
                  <a:lnTo>
                    <a:pt x="1750" y="350"/>
                  </a:lnTo>
                  <a:cubicBezTo>
                    <a:pt x="1758" y="228"/>
                    <a:pt x="1781" y="114"/>
                    <a:pt x="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3"/>
            <p:cNvSpPr/>
            <p:nvPr/>
          </p:nvSpPr>
          <p:spPr>
            <a:xfrm>
              <a:off x="6624517" y="3665579"/>
              <a:ext cx="194530" cy="268259"/>
            </a:xfrm>
            <a:custGeom>
              <a:avLst/>
              <a:gdLst/>
              <a:ahLst/>
              <a:cxnLst/>
              <a:rect l="l" t="t" r="r" b="b"/>
              <a:pathLst>
                <a:path w="3211" h="4428" extrusionOk="0">
                  <a:moveTo>
                    <a:pt x="3211" y="0"/>
                  </a:moveTo>
                  <a:cubicBezTo>
                    <a:pt x="3165" y="46"/>
                    <a:pt x="3120" y="99"/>
                    <a:pt x="3074" y="152"/>
                  </a:cubicBezTo>
                  <a:cubicBezTo>
                    <a:pt x="2716" y="540"/>
                    <a:pt x="2336" y="913"/>
                    <a:pt x="1948" y="1271"/>
                  </a:cubicBezTo>
                  <a:cubicBezTo>
                    <a:pt x="1309" y="1864"/>
                    <a:pt x="639" y="2419"/>
                    <a:pt x="0" y="3005"/>
                  </a:cubicBezTo>
                  <a:cubicBezTo>
                    <a:pt x="130" y="3325"/>
                    <a:pt x="274" y="3637"/>
                    <a:pt x="434" y="3941"/>
                  </a:cubicBezTo>
                  <a:cubicBezTo>
                    <a:pt x="518" y="4101"/>
                    <a:pt x="601" y="4268"/>
                    <a:pt x="685" y="4428"/>
                  </a:cubicBezTo>
                  <a:cubicBezTo>
                    <a:pt x="769" y="4276"/>
                    <a:pt x="852" y="4124"/>
                    <a:pt x="944" y="3971"/>
                  </a:cubicBezTo>
                  <a:cubicBezTo>
                    <a:pt x="1301" y="3340"/>
                    <a:pt x="1674" y="2716"/>
                    <a:pt x="2085" y="2115"/>
                  </a:cubicBezTo>
                  <a:cubicBezTo>
                    <a:pt x="2344" y="1735"/>
                    <a:pt x="2625" y="1370"/>
                    <a:pt x="2914" y="1004"/>
                  </a:cubicBezTo>
                  <a:cubicBezTo>
                    <a:pt x="2975" y="662"/>
                    <a:pt x="3074" y="327"/>
                    <a:pt x="3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3"/>
            <p:cNvSpPr/>
            <p:nvPr/>
          </p:nvSpPr>
          <p:spPr>
            <a:xfrm>
              <a:off x="6584895" y="3166857"/>
              <a:ext cx="147518" cy="144308"/>
            </a:xfrm>
            <a:custGeom>
              <a:avLst/>
              <a:gdLst/>
              <a:ahLst/>
              <a:cxnLst/>
              <a:rect l="l" t="t" r="r" b="b"/>
              <a:pathLst>
                <a:path w="2435" h="2382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1773" y="495"/>
                    <a:pt x="1149" y="1043"/>
                    <a:pt x="563" y="1628"/>
                  </a:cubicBezTo>
                  <a:cubicBezTo>
                    <a:pt x="403" y="1781"/>
                    <a:pt x="251" y="1940"/>
                    <a:pt x="91" y="2100"/>
                  </a:cubicBezTo>
                  <a:cubicBezTo>
                    <a:pt x="61" y="2199"/>
                    <a:pt x="30" y="2290"/>
                    <a:pt x="0" y="2382"/>
                  </a:cubicBezTo>
                  <a:cubicBezTo>
                    <a:pt x="616" y="1651"/>
                    <a:pt x="1293" y="974"/>
                    <a:pt x="2016" y="350"/>
                  </a:cubicBezTo>
                  <a:cubicBezTo>
                    <a:pt x="2153" y="229"/>
                    <a:pt x="2298" y="114"/>
                    <a:pt x="2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3"/>
            <p:cNvSpPr/>
            <p:nvPr/>
          </p:nvSpPr>
          <p:spPr>
            <a:xfrm>
              <a:off x="6802874" y="4069306"/>
              <a:ext cx="101900" cy="160483"/>
            </a:xfrm>
            <a:custGeom>
              <a:avLst/>
              <a:gdLst/>
              <a:ahLst/>
              <a:cxnLst/>
              <a:rect l="l" t="t" r="r" b="b"/>
              <a:pathLst>
                <a:path w="1682" h="2649" extrusionOk="0">
                  <a:moveTo>
                    <a:pt x="1461" y="1"/>
                  </a:moveTo>
                  <a:cubicBezTo>
                    <a:pt x="1241" y="373"/>
                    <a:pt x="1020" y="754"/>
                    <a:pt x="799" y="1127"/>
                  </a:cubicBezTo>
                  <a:cubicBezTo>
                    <a:pt x="510" y="1614"/>
                    <a:pt x="236" y="2123"/>
                    <a:pt x="1" y="2648"/>
                  </a:cubicBezTo>
                  <a:cubicBezTo>
                    <a:pt x="39" y="2595"/>
                    <a:pt x="69" y="2549"/>
                    <a:pt x="100" y="2496"/>
                  </a:cubicBezTo>
                  <a:cubicBezTo>
                    <a:pt x="366" y="2116"/>
                    <a:pt x="632" y="1735"/>
                    <a:pt x="914" y="1363"/>
                  </a:cubicBezTo>
                  <a:cubicBezTo>
                    <a:pt x="1134" y="1073"/>
                    <a:pt x="1378" y="784"/>
                    <a:pt x="1614" y="495"/>
                  </a:cubicBezTo>
                  <a:cubicBezTo>
                    <a:pt x="1636" y="472"/>
                    <a:pt x="1659" y="442"/>
                    <a:pt x="1682" y="412"/>
                  </a:cubicBezTo>
                  <a:cubicBezTo>
                    <a:pt x="1674" y="404"/>
                    <a:pt x="1674" y="389"/>
                    <a:pt x="1667" y="373"/>
                  </a:cubicBezTo>
                  <a:cubicBezTo>
                    <a:pt x="1614" y="244"/>
                    <a:pt x="1545" y="115"/>
                    <a:pt x="1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3"/>
            <p:cNvSpPr/>
            <p:nvPr/>
          </p:nvSpPr>
          <p:spPr>
            <a:xfrm>
              <a:off x="6867395" y="3919060"/>
              <a:ext cx="11571" cy="19447"/>
            </a:xfrm>
            <a:custGeom>
              <a:avLst/>
              <a:gdLst/>
              <a:ahLst/>
              <a:cxnLst/>
              <a:rect l="l" t="t" r="r" b="b"/>
              <a:pathLst>
                <a:path w="191" h="321" extrusionOk="0">
                  <a:moveTo>
                    <a:pt x="191" y="0"/>
                  </a:moveTo>
                  <a:lnTo>
                    <a:pt x="1" y="320"/>
                  </a:lnTo>
                  <a:cubicBezTo>
                    <a:pt x="39" y="274"/>
                    <a:pt x="84" y="221"/>
                    <a:pt x="122" y="175"/>
                  </a:cubicBezTo>
                  <a:cubicBezTo>
                    <a:pt x="145" y="115"/>
                    <a:pt x="168" y="61"/>
                    <a:pt x="191" y="0"/>
                  </a:cubicBezTo>
                  <a:close/>
                </a:path>
              </a:pathLst>
            </a:custGeom>
            <a:solidFill>
              <a:srgbClr val="898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3"/>
            <p:cNvSpPr/>
            <p:nvPr/>
          </p:nvSpPr>
          <p:spPr>
            <a:xfrm>
              <a:off x="6719451" y="3851328"/>
              <a:ext cx="158605" cy="265957"/>
            </a:xfrm>
            <a:custGeom>
              <a:avLst/>
              <a:gdLst/>
              <a:ahLst/>
              <a:cxnLst/>
              <a:rect l="l" t="t" r="r" b="b"/>
              <a:pathLst>
                <a:path w="2618" h="4390" extrusionOk="0">
                  <a:moveTo>
                    <a:pt x="2405" y="0"/>
                  </a:moveTo>
                  <a:cubicBezTo>
                    <a:pt x="2169" y="304"/>
                    <a:pt x="1956" y="632"/>
                    <a:pt x="1728" y="951"/>
                  </a:cubicBezTo>
                  <a:cubicBezTo>
                    <a:pt x="1446" y="1362"/>
                    <a:pt x="1142" y="1750"/>
                    <a:pt x="830" y="2146"/>
                  </a:cubicBezTo>
                  <a:cubicBezTo>
                    <a:pt x="548" y="2511"/>
                    <a:pt x="267" y="2884"/>
                    <a:pt x="1" y="3272"/>
                  </a:cubicBezTo>
                  <a:cubicBezTo>
                    <a:pt x="160" y="3644"/>
                    <a:pt x="320" y="4017"/>
                    <a:pt x="480" y="4390"/>
                  </a:cubicBezTo>
                  <a:cubicBezTo>
                    <a:pt x="564" y="4230"/>
                    <a:pt x="655" y="4070"/>
                    <a:pt x="746" y="3911"/>
                  </a:cubicBezTo>
                  <a:cubicBezTo>
                    <a:pt x="959" y="3431"/>
                    <a:pt x="1165" y="2944"/>
                    <a:pt x="1416" y="2488"/>
                  </a:cubicBezTo>
                  <a:cubicBezTo>
                    <a:pt x="1652" y="2047"/>
                    <a:pt x="1910" y="1613"/>
                    <a:pt x="2161" y="1179"/>
                  </a:cubicBezTo>
                  <a:cubicBezTo>
                    <a:pt x="2313" y="921"/>
                    <a:pt x="2473" y="647"/>
                    <a:pt x="2618" y="381"/>
                  </a:cubicBezTo>
                  <a:cubicBezTo>
                    <a:pt x="2564" y="244"/>
                    <a:pt x="2488" y="114"/>
                    <a:pt x="2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3"/>
            <p:cNvSpPr/>
            <p:nvPr/>
          </p:nvSpPr>
          <p:spPr>
            <a:xfrm>
              <a:off x="6807054" y="4124195"/>
              <a:ext cx="103293" cy="184413"/>
            </a:xfrm>
            <a:custGeom>
              <a:avLst/>
              <a:gdLst/>
              <a:ahLst/>
              <a:cxnLst/>
              <a:rect l="l" t="t" r="r" b="b"/>
              <a:pathLst>
                <a:path w="1705" h="3044" extrusionOk="0">
                  <a:moveTo>
                    <a:pt x="1704" y="0"/>
                  </a:moveTo>
                  <a:cubicBezTo>
                    <a:pt x="1453" y="297"/>
                    <a:pt x="1210" y="601"/>
                    <a:pt x="982" y="913"/>
                  </a:cubicBezTo>
                  <a:cubicBezTo>
                    <a:pt x="647" y="1369"/>
                    <a:pt x="327" y="1841"/>
                    <a:pt x="0" y="2313"/>
                  </a:cubicBezTo>
                  <a:cubicBezTo>
                    <a:pt x="99" y="2556"/>
                    <a:pt x="190" y="2800"/>
                    <a:pt x="289" y="3043"/>
                  </a:cubicBezTo>
                  <a:cubicBezTo>
                    <a:pt x="594" y="2465"/>
                    <a:pt x="936" y="1910"/>
                    <a:pt x="1309" y="1369"/>
                  </a:cubicBezTo>
                  <a:lnTo>
                    <a:pt x="1484" y="1096"/>
                  </a:lnTo>
                  <a:cubicBezTo>
                    <a:pt x="1621" y="746"/>
                    <a:pt x="1697" y="373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3"/>
            <p:cNvSpPr/>
            <p:nvPr/>
          </p:nvSpPr>
          <p:spPr>
            <a:xfrm>
              <a:off x="6613915" y="3071439"/>
              <a:ext cx="154909" cy="167814"/>
            </a:xfrm>
            <a:custGeom>
              <a:avLst/>
              <a:gdLst/>
              <a:ahLst/>
              <a:cxnLst/>
              <a:rect l="l" t="t" r="r" b="b"/>
              <a:pathLst>
                <a:path w="2557" h="2770" extrusionOk="0">
                  <a:moveTo>
                    <a:pt x="2557" y="0"/>
                  </a:moveTo>
                  <a:lnTo>
                    <a:pt x="2557" y="0"/>
                  </a:lnTo>
                  <a:cubicBezTo>
                    <a:pt x="1956" y="396"/>
                    <a:pt x="1385" y="830"/>
                    <a:pt x="845" y="1294"/>
                  </a:cubicBezTo>
                  <a:cubicBezTo>
                    <a:pt x="525" y="1765"/>
                    <a:pt x="244" y="2260"/>
                    <a:pt x="0" y="2770"/>
                  </a:cubicBezTo>
                  <a:cubicBezTo>
                    <a:pt x="510" y="2268"/>
                    <a:pt x="1050" y="1796"/>
                    <a:pt x="1621" y="1355"/>
                  </a:cubicBezTo>
                  <a:cubicBezTo>
                    <a:pt x="1925" y="1126"/>
                    <a:pt x="2237" y="906"/>
                    <a:pt x="2557" y="693"/>
                  </a:cubicBezTo>
                  <a:cubicBezTo>
                    <a:pt x="2526" y="465"/>
                    <a:pt x="2526" y="229"/>
                    <a:pt x="2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3"/>
            <p:cNvSpPr/>
            <p:nvPr/>
          </p:nvSpPr>
          <p:spPr>
            <a:xfrm>
              <a:off x="6566417" y="3157164"/>
              <a:ext cx="231425" cy="231425"/>
            </a:xfrm>
            <a:custGeom>
              <a:avLst/>
              <a:gdLst/>
              <a:ahLst/>
              <a:cxnLst/>
              <a:rect l="l" t="t" r="r" b="b"/>
              <a:pathLst>
                <a:path w="3820" h="3820" extrusionOk="0">
                  <a:moveTo>
                    <a:pt x="3554" y="1"/>
                  </a:moveTo>
                  <a:cubicBezTo>
                    <a:pt x="2557" y="746"/>
                    <a:pt x="1644" y="1591"/>
                    <a:pt x="822" y="2526"/>
                  </a:cubicBezTo>
                  <a:cubicBezTo>
                    <a:pt x="556" y="2823"/>
                    <a:pt x="305" y="3135"/>
                    <a:pt x="69" y="3462"/>
                  </a:cubicBezTo>
                  <a:cubicBezTo>
                    <a:pt x="46" y="3576"/>
                    <a:pt x="24" y="3698"/>
                    <a:pt x="1" y="3820"/>
                  </a:cubicBezTo>
                  <a:cubicBezTo>
                    <a:pt x="526" y="3287"/>
                    <a:pt x="1104" y="2808"/>
                    <a:pt x="1667" y="2321"/>
                  </a:cubicBezTo>
                  <a:cubicBezTo>
                    <a:pt x="2123" y="1925"/>
                    <a:pt x="2580" y="1537"/>
                    <a:pt x="3036" y="1157"/>
                  </a:cubicBezTo>
                  <a:cubicBezTo>
                    <a:pt x="3287" y="944"/>
                    <a:pt x="3546" y="723"/>
                    <a:pt x="3820" y="518"/>
                  </a:cubicBezTo>
                  <a:cubicBezTo>
                    <a:pt x="3721" y="343"/>
                    <a:pt x="3630" y="175"/>
                    <a:pt x="3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3"/>
            <p:cNvSpPr/>
            <p:nvPr/>
          </p:nvSpPr>
          <p:spPr>
            <a:xfrm>
              <a:off x="6836558" y="4273957"/>
              <a:ext cx="51192" cy="182596"/>
            </a:xfrm>
            <a:custGeom>
              <a:avLst/>
              <a:gdLst/>
              <a:ahLst/>
              <a:cxnLst/>
              <a:rect l="l" t="t" r="r" b="b"/>
              <a:pathLst>
                <a:path w="845" h="3014" extrusionOk="0">
                  <a:moveTo>
                    <a:pt x="571" y="1"/>
                  </a:moveTo>
                  <a:cubicBezTo>
                    <a:pt x="418" y="244"/>
                    <a:pt x="282" y="503"/>
                    <a:pt x="145" y="761"/>
                  </a:cubicBezTo>
                  <a:cubicBezTo>
                    <a:pt x="91" y="853"/>
                    <a:pt x="46" y="959"/>
                    <a:pt x="0" y="1058"/>
                  </a:cubicBezTo>
                  <a:cubicBezTo>
                    <a:pt x="190" y="1522"/>
                    <a:pt x="380" y="1986"/>
                    <a:pt x="571" y="2450"/>
                  </a:cubicBezTo>
                  <a:cubicBezTo>
                    <a:pt x="647" y="2648"/>
                    <a:pt x="746" y="2831"/>
                    <a:pt x="845" y="3013"/>
                  </a:cubicBezTo>
                  <a:cubicBezTo>
                    <a:pt x="472" y="2055"/>
                    <a:pt x="373" y="101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3"/>
            <p:cNvSpPr/>
            <p:nvPr/>
          </p:nvSpPr>
          <p:spPr>
            <a:xfrm>
              <a:off x="6560420" y="3209266"/>
              <a:ext cx="256325" cy="275226"/>
            </a:xfrm>
            <a:custGeom>
              <a:avLst/>
              <a:gdLst/>
              <a:ahLst/>
              <a:cxnLst/>
              <a:rect l="l" t="t" r="r" b="b"/>
              <a:pathLst>
                <a:path w="4231" h="4543" extrusionOk="0">
                  <a:moveTo>
                    <a:pt x="4094" y="0"/>
                  </a:moveTo>
                  <a:cubicBezTo>
                    <a:pt x="3774" y="251"/>
                    <a:pt x="3455" y="518"/>
                    <a:pt x="3143" y="791"/>
                  </a:cubicBezTo>
                  <a:cubicBezTo>
                    <a:pt x="2664" y="1195"/>
                    <a:pt x="2192" y="1598"/>
                    <a:pt x="1713" y="2001"/>
                  </a:cubicBezTo>
                  <a:cubicBezTo>
                    <a:pt x="1119" y="2496"/>
                    <a:pt x="556" y="3021"/>
                    <a:pt x="31" y="3584"/>
                  </a:cubicBezTo>
                  <a:cubicBezTo>
                    <a:pt x="16" y="3751"/>
                    <a:pt x="8" y="3918"/>
                    <a:pt x="1" y="4086"/>
                  </a:cubicBezTo>
                  <a:lnTo>
                    <a:pt x="1" y="4542"/>
                  </a:lnTo>
                  <a:cubicBezTo>
                    <a:pt x="701" y="3462"/>
                    <a:pt x="1515" y="2450"/>
                    <a:pt x="2496" y="1613"/>
                  </a:cubicBezTo>
                  <a:cubicBezTo>
                    <a:pt x="3052" y="1134"/>
                    <a:pt x="3645" y="708"/>
                    <a:pt x="4231" y="266"/>
                  </a:cubicBezTo>
                  <a:cubicBezTo>
                    <a:pt x="4185" y="175"/>
                    <a:pt x="4140" y="91"/>
                    <a:pt x="4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3"/>
            <p:cNvSpPr/>
            <p:nvPr/>
          </p:nvSpPr>
          <p:spPr>
            <a:xfrm>
              <a:off x="6716240" y="2985713"/>
              <a:ext cx="91782" cy="94509"/>
            </a:xfrm>
            <a:custGeom>
              <a:avLst/>
              <a:gdLst/>
              <a:ahLst/>
              <a:cxnLst/>
              <a:rect l="l" t="t" r="r" b="b"/>
              <a:pathLst>
                <a:path w="1515" h="1560" extrusionOk="0">
                  <a:moveTo>
                    <a:pt x="1514" y="0"/>
                  </a:moveTo>
                  <a:cubicBezTo>
                    <a:pt x="1400" y="92"/>
                    <a:pt x="1278" y="168"/>
                    <a:pt x="1142" y="229"/>
                  </a:cubicBezTo>
                  <a:cubicBezTo>
                    <a:pt x="746" y="655"/>
                    <a:pt x="366" y="1103"/>
                    <a:pt x="0" y="1560"/>
                  </a:cubicBezTo>
                  <a:cubicBezTo>
                    <a:pt x="320" y="1317"/>
                    <a:pt x="655" y="1096"/>
                    <a:pt x="997" y="875"/>
                  </a:cubicBezTo>
                  <a:cubicBezTo>
                    <a:pt x="1111" y="548"/>
                    <a:pt x="1286" y="251"/>
                    <a:pt x="1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3"/>
            <p:cNvSpPr/>
            <p:nvPr/>
          </p:nvSpPr>
          <p:spPr>
            <a:xfrm>
              <a:off x="6663230" y="3496370"/>
              <a:ext cx="127708" cy="122255"/>
            </a:xfrm>
            <a:custGeom>
              <a:avLst/>
              <a:gdLst/>
              <a:ahLst/>
              <a:cxnLst/>
              <a:rect l="l" t="t" r="r" b="b"/>
              <a:pathLst>
                <a:path w="2108" h="2018" extrusionOk="0">
                  <a:moveTo>
                    <a:pt x="1994" y="1"/>
                  </a:moveTo>
                  <a:cubicBezTo>
                    <a:pt x="1712" y="222"/>
                    <a:pt x="1454" y="442"/>
                    <a:pt x="1202" y="678"/>
                  </a:cubicBezTo>
                  <a:cubicBezTo>
                    <a:pt x="761" y="1089"/>
                    <a:pt x="366" y="1538"/>
                    <a:pt x="0" y="2017"/>
                  </a:cubicBezTo>
                  <a:cubicBezTo>
                    <a:pt x="464" y="1591"/>
                    <a:pt x="951" y="1195"/>
                    <a:pt x="1431" y="785"/>
                  </a:cubicBezTo>
                  <a:lnTo>
                    <a:pt x="2108" y="176"/>
                  </a:lnTo>
                  <a:cubicBezTo>
                    <a:pt x="2070" y="115"/>
                    <a:pt x="2032" y="62"/>
                    <a:pt x="1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3"/>
            <p:cNvSpPr/>
            <p:nvPr/>
          </p:nvSpPr>
          <p:spPr>
            <a:xfrm>
              <a:off x="6583926" y="3247494"/>
              <a:ext cx="247601" cy="244329"/>
            </a:xfrm>
            <a:custGeom>
              <a:avLst/>
              <a:gdLst/>
              <a:ahLst/>
              <a:cxnLst/>
              <a:rect l="l" t="t" r="r" b="b"/>
              <a:pathLst>
                <a:path w="4087" h="4033" extrusionOk="0">
                  <a:moveTo>
                    <a:pt x="3987" y="1"/>
                  </a:moveTo>
                  <a:cubicBezTo>
                    <a:pt x="3379" y="465"/>
                    <a:pt x="2755" y="921"/>
                    <a:pt x="2177" y="1431"/>
                  </a:cubicBezTo>
                  <a:cubicBezTo>
                    <a:pt x="1629" y="1933"/>
                    <a:pt x="1127" y="2481"/>
                    <a:pt x="678" y="3074"/>
                  </a:cubicBezTo>
                  <a:cubicBezTo>
                    <a:pt x="442" y="3386"/>
                    <a:pt x="214" y="3706"/>
                    <a:pt x="1" y="4033"/>
                  </a:cubicBezTo>
                  <a:cubicBezTo>
                    <a:pt x="320" y="3691"/>
                    <a:pt x="663" y="3356"/>
                    <a:pt x="1020" y="3036"/>
                  </a:cubicBezTo>
                  <a:cubicBezTo>
                    <a:pt x="1500" y="2603"/>
                    <a:pt x="2017" y="2199"/>
                    <a:pt x="2519" y="1789"/>
                  </a:cubicBezTo>
                  <a:cubicBezTo>
                    <a:pt x="2998" y="1385"/>
                    <a:pt x="3501" y="1013"/>
                    <a:pt x="4018" y="670"/>
                  </a:cubicBezTo>
                  <a:lnTo>
                    <a:pt x="4071" y="640"/>
                  </a:lnTo>
                  <a:cubicBezTo>
                    <a:pt x="4086" y="419"/>
                    <a:pt x="4064" y="206"/>
                    <a:pt x="3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3"/>
            <p:cNvSpPr/>
            <p:nvPr/>
          </p:nvSpPr>
          <p:spPr>
            <a:xfrm>
              <a:off x="6588106" y="3525450"/>
              <a:ext cx="221308" cy="244329"/>
            </a:xfrm>
            <a:custGeom>
              <a:avLst/>
              <a:gdLst/>
              <a:ahLst/>
              <a:cxnLst/>
              <a:rect l="l" t="t" r="r" b="b"/>
              <a:pathLst>
                <a:path w="3653" h="4033" extrusionOk="0">
                  <a:moveTo>
                    <a:pt x="3561" y="0"/>
                  </a:moveTo>
                  <a:cubicBezTo>
                    <a:pt x="3279" y="251"/>
                    <a:pt x="2998" y="502"/>
                    <a:pt x="2716" y="753"/>
                  </a:cubicBezTo>
                  <a:cubicBezTo>
                    <a:pt x="2214" y="1195"/>
                    <a:pt x="1697" y="1613"/>
                    <a:pt x="1218" y="2077"/>
                  </a:cubicBezTo>
                  <a:cubicBezTo>
                    <a:pt x="784" y="2496"/>
                    <a:pt x="373" y="2937"/>
                    <a:pt x="0" y="3409"/>
                  </a:cubicBezTo>
                  <a:cubicBezTo>
                    <a:pt x="46" y="3622"/>
                    <a:pt x="99" y="3827"/>
                    <a:pt x="160" y="4032"/>
                  </a:cubicBezTo>
                  <a:cubicBezTo>
                    <a:pt x="365" y="3804"/>
                    <a:pt x="571" y="3584"/>
                    <a:pt x="784" y="3363"/>
                  </a:cubicBezTo>
                  <a:cubicBezTo>
                    <a:pt x="1590" y="2389"/>
                    <a:pt x="2366" y="1393"/>
                    <a:pt x="3264" y="510"/>
                  </a:cubicBezTo>
                  <a:cubicBezTo>
                    <a:pt x="3393" y="381"/>
                    <a:pt x="3523" y="259"/>
                    <a:pt x="3652" y="130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3"/>
            <p:cNvSpPr/>
            <p:nvPr/>
          </p:nvSpPr>
          <p:spPr>
            <a:xfrm>
              <a:off x="6607008" y="3561860"/>
              <a:ext cx="226336" cy="260929"/>
            </a:xfrm>
            <a:custGeom>
              <a:avLst/>
              <a:gdLst/>
              <a:ahLst/>
              <a:cxnLst/>
              <a:rect l="l" t="t" r="r" b="b"/>
              <a:pathLst>
                <a:path w="3736" h="4307" extrusionOk="0">
                  <a:moveTo>
                    <a:pt x="3606" y="0"/>
                  </a:moveTo>
                  <a:lnTo>
                    <a:pt x="3340" y="327"/>
                  </a:lnTo>
                  <a:cubicBezTo>
                    <a:pt x="2983" y="761"/>
                    <a:pt x="2610" y="1172"/>
                    <a:pt x="2214" y="1568"/>
                  </a:cubicBezTo>
                  <a:cubicBezTo>
                    <a:pt x="1742" y="2054"/>
                    <a:pt x="1240" y="2519"/>
                    <a:pt x="761" y="3013"/>
                  </a:cubicBezTo>
                  <a:cubicBezTo>
                    <a:pt x="510" y="3317"/>
                    <a:pt x="251" y="3622"/>
                    <a:pt x="0" y="3926"/>
                  </a:cubicBezTo>
                  <a:cubicBezTo>
                    <a:pt x="46" y="4055"/>
                    <a:pt x="92" y="4185"/>
                    <a:pt x="137" y="4306"/>
                  </a:cubicBezTo>
                  <a:cubicBezTo>
                    <a:pt x="472" y="3964"/>
                    <a:pt x="807" y="3614"/>
                    <a:pt x="1134" y="3257"/>
                  </a:cubicBezTo>
                  <a:cubicBezTo>
                    <a:pt x="1613" y="2739"/>
                    <a:pt x="2085" y="2207"/>
                    <a:pt x="2549" y="1674"/>
                  </a:cubicBezTo>
                  <a:cubicBezTo>
                    <a:pt x="2922" y="1240"/>
                    <a:pt x="3310" y="837"/>
                    <a:pt x="3713" y="426"/>
                  </a:cubicBezTo>
                  <a:lnTo>
                    <a:pt x="3736" y="404"/>
                  </a:lnTo>
                  <a:cubicBezTo>
                    <a:pt x="3736" y="388"/>
                    <a:pt x="3736" y="373"/>
                    <a:pt x="3728" y="358"/>
                  </a:cubicBezTo>
                  <a:cubicBezTo>
                    <a:pt x="3698" y="236"/>
                    <a:pt x="3660" y="114"/>
                    <a:pt x="3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3"/>
            <p:cNvSpPr/>
            <p:nvPr/>
          </p:nvSpPr>
          <p:spPr>
            <a:xfrm>
              <a:off x="6563691" y="3320800"/>
              <a:ext cx="257233" cy="293159"/>
            </a:xfrm>
            <a:custGeom>
              <a:avLst/>
              <a:gdLst/>
              <a:ahLst/>
              <a:cxnLst/>
              <a:rect l="l" t="t" r="r" b="b"/>
              <a:pathLst>
                <a:path w="4246" h="4839" extrusionOk="0">
                  <a:moveTo>
                    <a:pt x="4245" y="0"/>
                  </a:moveTo>
                  <a:cubicBezTo>
                    <a:pt x="3781" y="320"/>
                    <a:pt x="3340" y="677"/>
                    <a:pt x="2899" y="1043"/>
                  </a:cubicBezTo>
                  <a:cubicBezTo>
                    <a:pt x="2389" y="1453"/>
                    <a:pt x="1864" y="1864"/>
                    <a:pt x="1377" y="2313"/>
                  </a:cubicBezTo>
                  <a:cubicBezTo>
                    <a:pt x="883" y="2777"/>
                    <a:pt x="426" y="3272"/>
                    <a:pt x="0" y="3797"/>
                  </a:cubicBezTo>
                  <a:cubicBezTo>
                    <a:pt x="15" y="4147"/>
                    <a:pt x="46" y="4497"/>
                    <a:pt x="84" y="4839"/>
                  </a:cubicBezTo>
                  <a:lnTo>
                    <a:pt x="114" y="4786"/>
                  </a:lnTo>
                  <a:cubicBezTo>
                    <a:pt x="875" y="3607"/>
                    <a:pt x="1735" y="2450"/>
                    <a:pt x="2762" y="1476"/>
                  </a:cubicBezTo>
                  <a:cubicBezTo>
                    <a:pt x="3112" y="1157"/>
                    <a:pt x="3485" y="852"/>
                    <a:pt x="3873" y="571"/>
                  </a:cubicBezTo>
                  <a:cubicBezTo>
                    <a:pt x="4009" y="388"/>
                    <a:pt x="4131" y="198"/>
                    <a:pt x="4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3"/>
            <p:cNvSpPr/>
            <p:nvPr/>
          </p:nvSpPr>
          <p:spPr>
            <a:xfrm>
              <a:off x="6761859" y="3999272"/>
              <a:ext cx="114804" cy="212039"/>
            </a:xfrm>
            <a:custGeom>
              <a:avLst/>
              <a:gdLst/>
              <a:ahLst/>
              <a:cxnLst/>
              <a:rect l="l" t="t" r="r" b="b"/>
              <a:pathLst>
                <a:path w="1895" h="3500" extrusionOk="0">
                  <a:moveTo>
                    <a:pt x="1484" y="0"/>
                  </a:moveTo>
                  <a:cubicBezTo>
                    <a:pt x="1233" y="365"/>
                    <a:pt x="974" y="723"/>
                    <a:pt x="723" y="1088"/>
                  </a:cubicBezTo>
                  <a:cubicBezTo>
                    <a:pt x="609" y="1271"/>
                    <a:pt x="487" y="1461"/>
                    <a:pt x="373" y="1644"/>
                  </a:cubicBezTo>
                  <a:cubicBezTo>
                    <a:pt x="312" y="1803"/>
                    <a:pt x="244" y="1956"/>
                    <a:pt x="175" y="2108"/>
                  </a:cubicBezTo>
                  <a:lnTo>
                    <a:pt x="1" y="2511"/>
                  </a:lnTo>
                  <a:cubicBezTo>
                    <a:pt x="130" y="2838"/>
                    <a:pt x="259" y="3165"/>
                    <a:pt x="396" y="3500"/>
                  </a:cubicBezTo>
                  <a:cubicBezTo>
                    <a:pt x="411" y="3454"/>
                    <a:pt x="434" y="3416"/>
                    <a:pt x="457" y="3371"/>
                  </a:cubicBezTo>
                  <a:cubicBezTo>
                    <a:pt x="883" y="2488"/>
                    <a:pt x="1408" y="1666"/>
                    <a:pt x="1895" y="822"/>
                  </a:cubicBezTo>
                  <a:cubicBezTo>
                    <a:pt x="1705" y="563"/>
                    <a:pt x="1522" y="297"/>
                    <a:pt x="1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5" name="Google Shape;8115;p33"/>
          <p:cNvGrpSpPr/>
          <p:nvPr/>
        </p:nvGrpSpPr>
        <p:grpSpPr>
          <a:xfrm rot="10800000">
            <a:off x="6558777" y="-351447"/>
            <a:ext cx="1479857" cy="1812370"/>
            <a:chOff x="7597349" y="3429306"/>
            <a:chExt cx="1207653" cy="1479003"/>
          </a:xfrm>
        </p:grpSpPr>
        <p:sp>
          <p:nvSpPr>
            <p:cNvPr id="8116" name="Google Shape;8116;p33"/>
            <p:cNvSpPr/>
            <p:nvPr/>
          </p:nvSpPr>
          <p:spPr>
            <a:xfrm>
              <a:off x="7597349" y="3588943"/>
              <a:ext cx="1123321" cy="1319366"/>
            </a:xfrm>
            <a:custGeom>
              <a:avLst/>
              <a:gdLst/>
              <a:ahLst/>
              <a:cxnLst/>
              <a:rect l="l" t="t" r="r" b="b"/>
              <a:pathLst>
                <a:path w="18542" h="21778" extrusionOk="0">
                  <a:moveTo>
                    <a:pt x="11253" y="2384"/>
                  </a:moveTo>
                  <a:cubicBezTo>
                    <a:pt x="11489" y="2392"/>
                    <a:pt x="11709" y="2407"/>
                    <a:pt x="11930" y="2438"/>
                  </a:cubicBezTo>
                  <a:cubicBezTo>
                    <a:pt x="11709" y="2407"/>
                    <a:pt x="11481" y="2392"/>
                    <a:pt x="11253" y="2384"/>
                  </a:cubicBezTo>
                  <a:close/>
                  <a:moveTo>
                    <a:pt x="9678" y="2460"/>
                  </a:moveTo>
                  <a:lnTo>
                    <a:pt x="9686" y="2468"/>
                  </a:lnTo>
                  <a:cubicBezTo>
                    <a:pt x="9617" y="2468"/>
                    <a:pt x="9556" y="2483"/>
                    <a:pt x="9495" y="2491"/>
                  </a:cubicBezTo>
                  <a:cubicBezTo>
                    <a:pt x="9549" y="2483"/>
                    <a:pt x="9609" y="2468"/>
                    <a:pt x="9678" y="2460"/>
                  </a:cubicBezTo>
                  <a:close/>
                  <a:moveTo>
                    <a:pt x="8628" y="2651"/>
                  </a:moveTo>
                  <a:cubicBezTo>
                    <a:pt x="8576" y="2662"/>
                    <a:pt x="8525" y="2673"/>
                    <a:pt x="8474" y="2684"/>
                  </a:cubicBezTo>
                  <a:lnTo>
                    <a:pt x="8474" y="2684"/>
                  </a:lnTo>
                  <a:cubicBezTo>
                    <a:pt x="8523" y="2673"/>
                    <a:pt x="8572" y="2661"/>
                    <a:pt x="8620" y="2651"/>
                  </a:cubicBezTo>
                  <a:close/>
                  <a:moveTo>
                    <a:pt x="12348" y="2491"/>
                  </a:moveTo>
                  <a:cubicBezTo>
                    <a:pt x="12698" y="2544"/>
                    <a:pt x="13041" y="2613"/>
                    <a:pt x="13375" y="2704"/>
                  </a:cubicBezTo>
                  <a:cubicBezTo>
                    <a:pt x="13033" y="2613"/>
                    <a:pt x="12691" y="2544"/>
                    <a:pt x="12348" y="2491"/>
                  </a:cubicBezTo>
                  <a:close/>
                  <a:moveTo>
                    <a:pt x="13672" y="2795"/>
                  </a:moveTo>
                  <a:cubicBezTo>
                    <a:pt x="13724" y="2811"/>
                    <a:pt x="13774" y="2829"/>
                    <a:pt x="13823" y="2846"/>
                  </a:cubicBezTo>
                  <a:lnTo>
                    <a:pt x="13823" y="2846"/>
                  </a:lnTo>
                  <a:cubicBezTo>
                    <a:pt x="13771" y="2829"/>
                    <a:pt x="13718" y="2812"/>
                    <a:pt x="13665" y="2795"/>
                  </a:cubicBezTo>
                  <a:close/>
                  <a:moveTo>
                    <a:pt x="14577" y="3145"/>
                  </a:moveTo>
                  <a:lnTo>
                    <a:pt x="14577" y="3145"/>
                  </a:lnTo>
                  <a:cubicBezTo>
                    <a:pt x="14722" y="3206"/>
                    <a:pt x="14859" y="3282"/>
                    <a:pt x="14996" y="3351"/>
                  </a:cubicBezTo>
                  <a:cubicBezTo>
                    <a:pt x="14859" y="3282"/>
                    <a:pt x="14722" y="3214"/>
                    <a:pt x="14577" y="3145"/>
                  </a:cubicBezTo>
                  <a:close/>
                  <a:moveTo>
                    <a:pt x="6003" y="3609"/>
                  </a:moveTo>
                  <a:lnTo>
                    <a:pt x="6011" y="3617"/>
                  </a:lnTo>
                  <a:cubicBezTo>
                    <a:pt x="5912" y="3662"/>
                    <a:pt x="5821" y="3716"/>
                    <a:pt x="5729" y="3777"/>
                  </a:cubicBezTo>
                  <a:cubicBezTo>
                    <a:pt x="5813" y="3716"/>
                    <a:pt x="5912" y="3662"/>
                    <a:pt x="6003" y="3609"/>
                  </a:cubicBezTo>
                  <a:close/>
                  <a:moveTo>
                    <a:pt x="15985" y="3974"/>
                  </a:moveTo>
                  <a:lnTo>
                    <a:pt x="15985" y="3974"/>
                  </a:lnTo>
                  <a:cubicBezTo>
                    <a:pt x="16099" y="4050"/>
                    <a:pt x="16206" y="4142"/>
                    <a:pt x="16312" y="4225"/>
                  </a:cubicBezTo>
                  <a:cubicBezTo>
                    <a:pt x="16206" y="4142"/>
                    <a:pt x="16099" y="4058"/>
                    <a:pt x="15985" y="3974"/>
                  </a:cubicBezTo>
                  <a:close/>
                  <a:moveTo>
                    <a:pt x="4664" y="4537"/>
                  </a:moveTo>
                  <a:cubicBezTo>
                    <a:pt x="4550" y="4629"/>
                    <a:pt x="4436" y="4728"/>
                    <a:pt x="4329" y="4834"/>
                  </a:cubicBezTo>
                  <a:cubicBezTo>
                    <a:pt x="4436" y="4728"/>
                    <a:pt x="4543" y="4629"/>
                    <a:pt x="4657" y="4537"/>
                  </a:cubicBezTo>
                  <a:close/>
                  <a:moveTo>
                    <a:pt x="17225" y="5066"/>
                  </a:moveTo>
                  <a:lnTo>
                    <a:pt x="17256" y="5100"/>
                  </a:lnTo>
                  <a:cubicBezTo>
                    <a:pt x="17244" y="5089"/>
                    <a:pt x="17235" y="5078"/>
                    <a:pt x="17225" y="5066"/>
                  </a:cubicBezTo>
                  <a:close/>
                  <a:moveTo>
                    <a:pt x="1720" y="10723"/>
                  </a:moveTo>
                  <a:cubicBezTo>
                    <a:pt x="1689" y="10951"/>
                    <a:pt x="1674" y="11179"/>
                    <a:pt x="1659" y="11407"/>
                  </a:cubicBezTo>
                  <a:cubicBezTo>
                    <a:pt x="1667" y="11179"/>
                    <a:pt x="1682" y="10951"/>
                    <a:pt x="1712" y="10723"/>
                  </a:cubicBezTo>
                  <a:close/>
                  <a:moveTo>
                    <a:pt x="8674" y="0"/>
                  </a:moveTo>
                  <a:cubicBezTo>
                    <a:pt x="8504" y="0"/>
                    <a:pt x="8332" y="16"/>
                    <a:pt x="8164" y="49"/>
                  </a:cubicBezTo>
                  <a:lnTo>
                    <a:pt x="8133" y="56"/>
                  </a:lnTo>
                  <a:cubicBezTo>
                    <a:pt x="8065" y="72"/>
                    <a:pt x="7997" y="87"/>
                    <a:pt x="7928" y="102"/>
                  </a:cubicBezTo>
                  <a:lnTo>
                    <a:pt x="7920" y="102"/>
                  </a:lnTo>
                  <a:cubicBezTo>
                    <a:pt x="7852" y="117"/>
                    <a:pt x="7784" y="132"/>
                    <a:pt x="7715" y="155"/>
                  </a:cubicBezTo>
                  <a:lnTo>
                    <a:pt x="7654" y="178"/>
                  </a:lnTo>
                  <a:cubicBezTo>
                    <a:pt x="7601" y="193"/>
                    <a:pt x="7548" y="208"/>
                    <a:pt x="7502" y="224"/>
                  </a:cubicBezTo>
                  <a:lnTo>
                    <a:pt x="7449" y="239"/>
                  </a:lnTo>
                  <a:cubicBezTo>
                    <a:pt x="7373" y="269"/>
                    <a:pt x="7304" y="292"/>
                    <a:pt x="7236" y="323"/>
                  </a:cubicBezTo>
                  <a:cubicBezTo>
                    <a:pt x="6977" y="421"/>
                    <a:pt x="6726" y="543"/>
                    <a:pt x="6483" y="680"/>
                  </a:cubicBezTo>
                  <a:cubicBezTo>
                    <a:pt x="6231" y="817"/>
                    <a:pt x="5980" y="969"/>
                    <a:pt x="5737" y="1121"/>
                  </a:cubicBezTo>
                  <a:cubicBezTo>
                    <a:pt x="5592" y="1213"/>
                    <a:pt x="5448" y="1312"/>
                    <a:pt x="5303" y="1395"/>
                  </a:cubicBezTo>
                  <a:cubicBezTo>
                    <a:pt x="5144" y="1494"/>
                    <a:pt x="4991" y="1585"/>
                    <a:pt x="4839" y="1677"/>
                  </a:cubicBezTo>
                  <a:lnTo>
                    <a:pt x="4733" y="1738"/>
                  </a:lnTo>
                  <a:cubicBezTo>
                    <a:pt x="4573" y="1821"/>
                    <a:pt x="4421" y="1905"/>
                    <a:pt x="4253" y="1974"/>
                  </a:cubicBezTo>
                  <a:cubicBezTo>
                    <a:pt x="4162" y="2019"/>
                    <a:pt x="4063" y="2050"/>
                    <a:pt x="3964" y="2088"/>
                  </a:cubicBezTo>
                  <a:cubicBezTo>
                    <a:pt x="3858" y="2126"/>
                    <a:pt x="3751" y="2164"/>
                    <a:pt x="3652" y="2202"/>
                  </a:cubicBezTo>
                  <a:cubicBezTo>
                    <a:pt x="3386" y="2278"/>
                    <a:pt x="3135" y="2392"/>
                    <a:pt x="2899" y="2529"/>
                  </a:cubicBezTo>
                  <a:cubicBezTo>
                    <a:pt x="2892" y="2529"/>
                    <a:pt x="2884" y="2544"/>
                    <a:pt x="2876" y="2544"/>
                  </a:cubicBezTo>
                  <a:cubicBezTo>
                    <a:pt x="2846" y="2567"/>
                    <a:pt x="2815" y="2582"/>
                    <a:pt x="2793" y="2605"/>
                  </a:cubicBezTo>
                  <a:cubicBezTo>
                    <a:pt x="2762" y="2620"/>
                    <a:pt x="2762" y="2620"/>
                    <a:pt x="2747" y="2635"/>
                  </a:cubicBezTo>
                  <a:cubicBezTo>
                    <a:pt x="2709" y="2666"/>
                    <a:pt x="2671" y="2689"/>
                    <a:pt x="2633" y="2719"/>
                  </a:cubicBezTo>
                  <a:cubicBezTo>
                    <a:pt x="2466" y="2871"/>
                    <a:pt x="2329" y="3039"/>
                    <a:pt x="2214" y="3229"/>
                  </a:cubicBezTo>
                  <a:cubicBezTo>
                    <a:pt x="1735" y="4035"/>
                    <a:pt x="1811" y="5047"/>
                    <a:pt x="1537" y="5914"/>
                  </a:cubicBezTo>
                  <a:cubicBezTo>
                    <a:pt x="1476" y="6097"/>
                    <a:pt x="1400" y="6280"/>
                    <a:pt x="1301" y="6447"/>
                  </a:cubicBezTo>
                  <a:cubicBezTo>
                    <a:pt x="1241" y="6546"/>
                    <a:pt x="1180" y="6645"/>
                    <a:pt x="1111" y="6736"/>
                  </a:cubicBezTo>
                  <a:cubicBezTo>
                    <a:pt x="913" y="6987"/>
                    <a:pt x="685" y="7193"/>
                    <a:pt x="487" y="7428"/>
                  </a:cubicBezTo>
                  <a:cubicBezTo>
                    <a:pt x="487" y="7428"/>
                    <a:pt x="480" y="7436"/>
                    <a:pt x="480" y="7444"/>
                  </a:cubicBezTo>
                  <a:lnTo>
                    <a:pt x="427" y="7512"/>
                  </a:lnTo>
                  <a:lnTo>
                    <a:pt x="389" y="7550"/>
                  </a:lnTo>
                  <a:cubicBezTo>
                    <a:pt x="373" y="7573"/>
                    <a:pt x="366" y="7596"/>
                    <a:pt x="350" y="7619"/>
                  </a:cubicBezTo>
                  <a:cubicBezTo>
                    <a:pt x="335" y="7641"/>
                    <a:pt x="312" y="7672"/>
                    <a:pt x="297" y="7702"/>
                  </a:cubicBezTo>
                  <a:cubicBezTo>
                    <a:pt x="290" y="7710"/>
                    <a:pt x="282" y="7718"/>
                    <a:pt x="282" y="7725"/>
                  </a:cubicBezTo>
                  <a:cubicBezTo>
                    <a:pt x="259" y="7756"/>
                    <a:pt x="244" y="7786"/>
                    <a:pt x="229" y="7824"/>
                  </a:cubicBezTo>
                  <a:cubicBezTo>
                    <a:pt x="229" y="7824"/>
                    <a:pt x="221" y="7832"/>
                    <a:pt x="221" y="7839"/>
                  </a:cubicBezTo>
                  <a:cubicBezTo>
                    <a:pt x="183" y="7923"/>
                    <a:pt x="153" y="7999"/>
                    <a:pt x="122" y="8083"/>
                  </a:cubicBezTo>
                  <a:cubicBezTo>
                    <a:pt x="107" y="8136"/>
                    <a:pt x="92" y="8197"/>
                    <a:pt x="84" y="8258"/>
                  </a:cubicBezTo>
                  <a:cubicBezTo>
                    <a:pt x="1" y="8783"/>
                    <a:pt x="168" y="9262"/>
                    <a:pt x="305" y="9749"/>
                  </a:cubicBezTo>
                  <a:cubicBezTo>
                    <a:pt x="381" y="9985"/>
                    <a:pt x="434" y="10236"/>
                    <a:pt x="465" y="10479"/>
                  </a:cubicBezTo>
                  <a:cubicBezTo>
                    <a:pt x="472" y="10571"/>
                    <a:pt x="480" y="10654"/>
                    <a:pt x="480" y="10746"/>
                  </a:cubicBezTo>
                  <a:cubicBezTo>
                    <a:pt x="480" y="10852"/>
                    <a:pt x="472" y="10959"/>
                    <a:pt x="457" y="11065"/>
                  </a:cubicBezTo>
                  <a:cubicBezTo>
                    <a:pt x="449" y="11111"/>
                    <a:pt x="442" y="11156"/>
                    <a:pt x="427" y="11202"/>
                  </a:cubicBezTo>
                  <a:lnTo>
                    <a:pt x="427" y="11210"/>
                  </a:lnTo>
                  <a:cubicBezTo>
                    <a:pt x="419" y="11255"/>
                    <a:pt x="411" y="11293"/>
                    <a:pt x="404" y="11339"/>
                  </a:cubicBezTo>
                  <a:cubicBezTo>
                    <a:pt x="366" y="11499"/>
                    <a:pt x="320" y="11651"/>
                    <a:pt x="282" y="11811"/>
                  </a:cubicBezTo>
                  <a:cubicBezTo>
                    <a:pt x="274" y="11841"/>
                    <a:pt x="259" y="11879"/>
                    <a:pt x="252" y="11917"/>
                  </a:cubicBezTo>
                  <a:cubicBezTo>
                    <a:pt x="252" y="11932"/>
                    <a:pt x="252" y="11948"/>
                    <a:pt x="244" y="11970"/>
                  </a:cubicBezTo>
                  <a:cubicBezTo>
                    <a:pt x="244" y="11986"/>
                    <a:pt x="236" y="12008"/>
                    <a:pt x="236" y="12024"/>
                  </a:cubicBezTo>
                  <a:cubicBezTo>
                    <a:pt x="229" y="12046"/>
                    <a:pt x="229" y="12069"/>
                    <a:pt x="221" y="12092"/>
                  </a:cubicBezTo>
                  <a:cubicBezTo>
                    <a:pt x="221" y="12115"/>
                    <a:pt x="221" y="12123"/>
                    <a:pt x="221" y="12145"/>
                  </a:cubicBezTo>
                  <a:cubicBezTo>
                    <a:pt x="214" y="12161"/>
                    <a:pt x="214" y="12183"/>
                    <a:pt x="214" y="12206"/>
                  </a:cubicBezTo>
                  <a:cubicBezTo>
                    <a:pt x="214" y="12244"/>
                    <a:pt x="206" y="12282"/>
                    <a:pt x="206" y="12328"/>
                  </a:cubicBezTo>
                  <a:cubicBezTo>
                    <a:pt x="198" y="12632"/>
                    <a:pt x="244" y="12937"/>
                    <a:pt x="343" y="13233"/>
                  </a:cubicBezTo>
                  <a:lnTo>
                    <a:pt x="350" y="13249"/>
                  </a:lnTo>
                  <a:cubicBezTo>
                    <a:pt x="373" y="13332"/>
                    <a:pt x="404" y="13408"/>
                    <a:pt x="434" y="13484"/>
                  </a:cubicBezTo>
                  <a:lnTo>
                    <a:pt x="457" y="13545"/>
                  </a:lnTo>
                  <a:lnTo>
                    <a:pt x="495" y="13644"/>
                  </a:lnTo>
                  <a:cubicBezTo>
                    <a:pt x="503" y="13667"/>
                    <a:pt x="518" y="13690"/>
                    <a:pt x="525" y="13713"/>
                  </a:cubicBezTo>
                  <a:cubicBezTo>
                    <a:pt x="533" y="13735"/>
                    <a:pt x="556" y="13781"/>
                    <a:pt x="571" y="13812"/>
                  </a:cubicBezTo>
                  <a:cubicBezTo>
                    <a:pt x="579" y="13827"/>
                    <a:pt x="579" y="13842"/>
                    <a:pt x="586" y="13857"/>
                  </a:cubicBezTo>
                  <a:cubicBezTo>
                    <a:pt x="792" y="14276"/>
                    <a:pt x="1035" y="14679"/>
                    <a:pt x="1294" y="15067"/>
                  </a:cubicBezTo>
                  <a:cubicBezTo>
                    <a:pt x="1446" y="15287"/>
                    <a:pt x="1735" y="16063"/>
                    <a:pt x="2230" y="17045"/>
                  </a:cubicBezTo>
                  <a:cubicBezTo>
                    <a:pt x="2526" y="17646"/>
                    <a:pt x="2854" y="18224"/>
                    <a:pt x="3219" y="18780"/>
                  </a:cubicBezTo>
                  <a:lnTo>
                    <a:pt x="3219" y="18795"/>
                  </a:lnTo>
                  <a:lnTo>
                    <a:pt x="3310" y="18924"/>
                  </a:lnTo>
                  <a:cubicBezTo>
                    <a:pt x="3576" y="19343"/>
                    <a:pt x="3873" y="19761"/>
                    <a:pt x="4162" y="20164"/>
                  </a:cubicBezTo>
                  <a:cubicBezTo>
                    <a:pt x="4573" y="20727"/>
                    <a:pt x="5022" y="21267"/>
                    <a:pt x="5501" y="21777"/>
                  </a:cubicBezTo>
                  <a:cubicBezTo>
                    <a:pt x="4824" y="21054"/>
                    <a:pt x="4238" y="20248"/>
                    <a:pt x="3744" y="19388"/>
                  </a:cubicBezTo>
                  <a:cubicBezTo>
                    <a:pt x="3690" y="19289"/>
                    <a:pt x="3637" y="19190"/>
                    <a:pt x="3584" y="19091"/>
                  </a:cubicBezTo>
                  <a:cubicBezTo>
                    <a:pt x="3553" y="19046"/>
                    <a:pt x="3531" y="18993"/>
                    <a:pt x="3508" y="18947"/>
                  </a:cubicBezTo>
                  <a:cubicBezTo>
                    <a:pt x="3485" y="18894"/>
                    <a:pt x="3455" y="18848"/>
                    <a:pt x="3432" y="18795"/>
                  </a:cubicBezTo>
                  <a:cubicBezTo>
                    <a:pt x="3409" y="18741"/>
                    <a:pt x="3386" y="18688"/>
                    <a:pt x="3356" y="18635"/>
                  </a:cubicBezTo>
                  <a:cubicBezTo>
                    <a:pt x="3333" y="18574"/>
                    <a:pt x="3318" y="18544"/>
                    <a:pt x="3302" y="18498"/>
                  </a:cubicBezTo>
                  <a:cubicBezTo>
                    <a:pt x="3280" y="18460"/>
                    <a:pt x="3249" y="18392"/>
                    <a:pt x="3226" y="18331"/>
                  </a:cubicBezTo>
                  <a:lnTo>
                    <a:pt x="3173" y="18209"/>
                  </a:lnTo>
                  <a:cubicBezTo>
                    <a:pt x="3150" y="18148"/>
                    <a:pt x="3127" y="18095"/>
                    <a:pt x="3105" y="18042"/>
                  </a:cubicBezTo>
                  <a:cubicBezTo>
                    <a:pt x="3089" y="17996"/>
                    <a:pt x="3082" y="17958"/>
                    <a:pt x="3067" y="17920"/>
                  </a:cubicBezTo>
                  <a:cubicBezTo>
                    <a:pt x="3036" y="17829"/>
                    <a:pt x="2998" y="17730"/>
                    <a:pt x="2968" y="17638"/>
                  </a:cubicBezTo>
                  <a:cubicBezTo>
                    <a:pt x="2960" y="17585"/>
                    <a:pt x="2937" y="17539"/>
                    <a:pt x="2930" y="17494"/>
                  </a:cubicBezTo>
                  <a:cubicBezTo>
                    <a:pt x="2914" y="17448"/>
                    <a:pt x="2907" y="17402"/>
                    <a:pt x="2892" y="17364"/>
                  </a:cubicBezTo>
                  <a:cubicBezTo>
                    <a:pt x="2876" y="17319"/>
                    <a:pt x="2869" y="17266"/>
                    <a:pt x="2854" y="17212"/>
                  </a:cubicBezTo>
                  <a:cubicBezTo>
                    <a:pt x="2838" y="17159"/>
                    <a:pt x="2838" y="17129"/>
                    <a:pt x="2823" y="17091"/>
                  </a:cubicBezTo>
                  <a:cubicBezTo>
                    <a:pt x="2815" y="17053"/>
                    <a:pt x="2808" y="16992"/>
                    <a:pt x="2793" y="16938"/>
                  </a:cubicBezTo>
                  <a:cubicBezTo>
                    <a:pt x="2785" y="16893"/>
                    <a:pt x="2777" y="16862"/>
                    <a:pt x="2770" y="16824"/>
                  </a:cubicBezTo>
                  <a:cubicBezTo>
                    <a:pt x="2770" y="16786"/>
                    <a:pt x="2755" y="16725"/>
                    <a:pt x="2747" y="16672"/>
                  </a:cubicBezTo>
                  <a:cubicBezTo>
                    <a:pt x="2739" y="16619"/>
                    <a:pt x="2739" y="16604"/>
                    <a:pt x="2732" y="16566"/>
                  </a:cubicBezTo>
                  <a:cubicBezTo>
                    <a:pt x="2724" y="16512"/>
                    <a:pt x="2724" y="16467"/>
                    <a:pt x="2717" y="16413"/>
                  </a:cubicBezTo>
                  <a:cubicBezTo>
                    <a:pt x="2717" y="16375"/>
                    <a:pt x="2709" y="16345"/>
                    <a:pt x="2709" y="16307"/>
                  </a:cubicBezTo>
                  <a:cubicBezTo>
                    <a:pt x="2701" y="16276"/>
                    <a:pt x="2701" y="16216"/>
                    <a:pt x="2701" y="16170"/>
                  </a:cubicBezTo>
                  <a:cubicBezTo>
                    <a:pt x="2686" y="15934"/>
                    <a:pt x="2694" y="15698"/>
                    <a:pt x="2724" y="15470"/>
                  </a:cubicBezTo>
                  <a:cubicBezTo>
                    <a:pt x="2747" y="15295"/>
                    <a:pt x="2785" y="15120"/>
                    <a:pt x="2838" y="14953"/>
                  </a:cubicBezTo>
                  <a:cubicBezTo>
                    <a:pt x="2930" y="14671"/>
                    <a:pt x="3051" y="14413"/>
                    <a:pt x="3165" y="14146"/>
                  </a:cubicBezTo>
                  <a:cubicBezTo>
                    <a:pt x="3165" y="14146"/>
                    <a:pt x="3165" y="14139"/>
                    <a:pt x="3165" y="14139"/>
                  </a:cubicBezTo>
                  <a:cubicBezTo>
                    <a:pt x="3181" y="14108"/>
                    <a:pt x="3196" y="14070"/>
                    <a:pt x="3211" y="14040"/>
                  </a:cubicBezTo>
                  <a:lnTo>
                    <a:pt x="3226" y="14009"/>
                  </a:lnTo>
                  <a:cubicBezTo>
                    <a:pt x="3409" y="13591"/>
                    <a:pt x="3500" y="13142"/>
                    <a:pt x="3500" y="12686"/>
                  </a:cubicBezTo>
                  <a:cubicBezTo>
                    <a:pt x="3500" y="12625"/>
                    <a:pt x="3500" y="12556"/>
                    <a:pt x="3493" y="12488"/>
                  </a:cubicBezTo>
                  <a:cubicBezTo>
                    <a:pt x="3485" y="12419"/>
                    <a:pt x="3485" y="12374"/>
                    <a:pt x="3477" y="12320"/>
                  </a:cubicBezTo>
                  <a:cubicBezTo>
                    <a:pt x="3477" y="12290"/>
                    <a:pt x="3477" y="12259"/>
                    <a:pt x="3470" y="12229"/>
                  </a:cubicBezTo>
                  <a:cubicBezTo>
                    <a:pt x="3462" y="12199"/>
                    <a:pt x="3470" y="12191"/>
                    <a:pt x="3470" y="12176"/>
                  </a:cubicBezTo>
                  <a:cubicBezTo>
                    <a:pt x="3447" y="11910"/>
                    <a:pt x="3417" y="11636"/>
                    <a:pt x="3417" y="11377"/>
                  </a:cubicBezTo>
                  <a:lnTo>
                    <a:pt x="3417" y="11248"/>
                  </a:lnTo>
                  <a:cubicBezTo>
                    <a:pt x="3409" y="11042"/>
                    <a:pt x="3447" y="10829"/>
                    <a:pt x="3515" y="10631"/>
                  </a:cubicBezTo>
                  <a:cubicBezTo>
                    <a:pt x="3531" y="10586"/>
                    <a:pt x="3553" y="10548"/>
                    <a:pt x="3576" y="10502"/>
                  </a:cubicBezTo>
                  <a:cubicBezTo>
                    <a:pt x="3835" y="10068"/>
                    <a:pt x="4307" y="10091"/>
                    <a:pt x="4611" y="9726"/>
                  </a:cubicBezTo>
                  <a:cubicBezTo>
                    <a:pt x="4702" y="9604"/>
                    <a:pt x="4778" y="9475"/>
                    <a:pt x="4832" y="9330"/>
                  </a:cubicBezTo>
                  <a:cubicBezTo>
                    <a:pt x="4847" y="9300"/>
                    <a:pt x="4854" y="9270"/>
                    <a:pt x="4870" y="9239"/>
                  </a:cubicBezTo>
                  <a:cubicBezTo>
                    <a:pt x="4877" y="9209"/>
                    <a:pt x="4885" y="9186"/>
                    <a:pt x="4892" y="9163"/>
                  </a:cubicBezTo>
                  <a:cubicBezTo>
                    <a:pt x="4900" y="9140"/>
                    <a:pt x="4915" y="9095"/>
                    <a:pt x="4923" y="9064"/>
                  </a:cubicBezTo>
                  <a:cubicBezTo>
                    <a:pt x="4938" y="9018"/>
                    <a:pt x="4953" y="8973"/>
                    <a:pt x="4961" y="8920"/>
                  </a:cubicBezTo>
                  <a:cubicBezTo>
                    <a:pt x="4969" y="8912"/>
                    <a:pt x="4969" y="8912"/>
                    <a:pt x="4969" y="8904"/>
                  </a:cubicBezTo>
                  <a:cubicBezTo>
                    <a:pt x="5045" y="8608"/>
                    <a:pt x="5098" y="8296"/>
                    <a:pt x="5189" y="7999"/>
                  </a:cubicBezTo>
                  <a:cubicBezTo>
                    <a:pt x="5197" y="7969"/>
                    <a:pt x="5212" y="7931"/>
                    <a:pt x="5220" y="7900"/>
                  </a:cubicBezTo>
                  <a:cubicBezTo>
                    <a:pt x="5220" y="7893"/>
                    <a:pt x="5227" y="7885"/>
                    <a:pt x="5227" y="7870"/>
                  </a:cubicBezTo>
                  <a:cubicBezTo>
                    <a:pt x="5265" y="7756"/>
                    <a:pt x="5311" y="7649"/>
                    <a:pt x="5364" y="7543"/>
                  </a:cubicBezTo>
                  <a:cubicBezTo>
                    <a:pt x="5425" y="7421"/>
                    <a:pt x="5494" y="7314"/>
                    <a:pt x="5577" y="7215"/>
                  </a:cubicBezTo>
                  <a:cubicBezTo>
                    <a:pt x="5783" y="6980"/>
                    <a:pt x="6049" y="6805"/>
                    <a:pt x="6353" y="6713"/>
                  </a:cubicBezTo>
                  <a:lnTo>
                    <a:pt x="6414" y="6690"/>
                  </a:lnTo>
                  <a:lnTo>
                    <a:pt x="6429" y="6690"/>
                  </a:lnTo>
                  <a:cubicBezTo>
                    <a:pt x="6619" y="6637"/>
                    <a:pt x="6810" y="6592"/>
                    <a:pt x="7000" y="6561"/>
                  </a:cubicBezTo>
                  <a:cubicBezTo>
                    <a:pt x="7418" y="6485"/>
                    <a:pt x="7837" y="6409"/>
                    <a:pt x="8217" y="6188"/>
                  </a:cubicBezTo>
                  <a:cubicBezTo>
                    <a:pt x="8324" y="6127"/>
                    <a:pt x="8423" y="6059"/>
                    <a:pt x="8522" y="5983"/>
                  </a:cubicBezTo>
                  <a:cubicBezTo>
                    <a:pt x="8658" y="5876"/>
                    <a:pt x="8795" y="5755"/>
                    <a:pt x="8932" y="5633"/>
                  </a:cubicBezTo>
                  <a:cubicBezTo>
                    <a:pt x="8948" y="5625"/>
                    <a:pt x="8955" y="5610"/>
                    <a:pt x="8970" y="5603"/>
                  </a:cubicBezTo>
                  <a:cubicBezTo>
                    <a:pt x="9123" y="5466"/>
                    <a:pt x="9267" y="5336"/>
                    <a:pt x="9427" y="5207"/>
                  </a:cubicBezTo>
                  <a:lnTo>
                    <a:pt x="9442" y="5199"/>
                  </a:lnTo>
                  <a:cubicBezTo>
                    <a:pt x="9564" y="5100"/>
                    <a:pt x="9686" y="5017"/>
                    <a:pt x="9822" y="4941"/>
                  </a:cubicBezTo>
                  <a:cubicBezTo>
                    <a:pt x="9853" y="4918"/>
                    <a:pt x="9891" y="4903"/>
                    <a:pt x="9914" y="4887"/>
                  </a:cubicBezTo>
                  <a:lnTo>
                    <a:pt x="9937" y="4872"/>
                  </a:lnTo>
                  <a:cubicBezTo>
                    <a:pt x="9975" y="4857"/>
                    <a:pt x="10013" y="4842"/>
                    <a:pt x="10051" y="4819"/>
                  </a:cubicBezTo>
                  <a:cubicBezTo>
                    <a:pt x="10203" y="4758"/>
                    <a:pt x="10370" y="4712"/>
                    <a:pt x="10538" y="4697"/>
                  </a:cubicBezTo>
                  <a:cubicBezTo>
                    <a:pt x="10593" y="4692"/>
                    <a:pt x="10646" y="4690"/>
                    <a:pt x="10698" y="4690"/>
                  </a:cubicBezTo>
                  <a:cubicBezTo>
                    <a:pt x="11123" y="4690"/>
                    <a:pt x="11462" y="4846"/>
                    <a:pt x="11801" y="5001"/>
                  </a:cubicBezTo>
                  <a:lnTo>
                    <a:pt x="11953" y="5070"/>
                  </a:lnTo>
                  <a:cubicBezTo>
                    <a:pt x="12204" y="5199"/>
                    <a:pt x="12478" y="5283"/>
                    <a:pt x="12752" y="5321"/>
                  </a:cubicBezTo>
                  <a:cubicBezTo>
                    <a:pt x="12797" y="5329"/>
                    <a:pt x="12850" y="5329"/>
                    <a:pt x="12896" y="5336"/>
                  </a:cubicBezTo>
                  <a:lnTo>
                    <a:pt x="13231" y="5336"/>
                  </a:lnTo>
                  <a:lnTo>
                    <a:pt x="13292" y="5329"/>
                  </a:lnTo>
                  <a:lnTo>
                    <a:pt x="13391" y="5321"/>
                  </a:lnTo>
                  <a:lnTo>
                    <a:pt x="13497" y="5306"/>
                  </a:lnTo>
                  <a:lnTo>
                    <a:pt x="13535" y="5306"/>
                  </a:lnTo>
                  <a:cubicBezTo>
                    <a:pt x="13878" y="5260"/>
                    <a:pt x="14235" y="5176"/>
                    <a:pt x="14600" y="5116"/>
                  </a:cubicBezTo>
                  <a:cubicBezTo>
                    <a:pt x="14798" y="5085"/>
                    <a:pt x="14996" y="5055"/>
                    <a:pt x="15194" y="5040"/>
                  </a:cubicBezTo>
                  <a:cubicBezTo>
                    <a:pt x="15300" y="5032"/>
                    <a:pt x="15414" y="5032"/>
                    <a:pt x="15521" y="5032"/>
                  </a:cubicBezTo>
                  <a:cubicBezTo>
                    <a:pt x="15681" y="5032"/>
                    <a:pt x="15840" y="5047"/>
                    <a:pt x="16000" y="5070"/>
                  </a:cubicBezTo>
                  <a:cubicBezTo>
                    <a:pt x="16122" y="5085"/>
                    <a:pt x="16244" y="5116"/>
                    <a:pt x="16365" y="5146"/>
                  </a:cubicBezTo>
                  <a:lnTo>
                    <a:pt x="16525" y="5184"/>
                  </a:lnTo>
                  <a:lnTo>
                    <a:pt x="16556" y="5192"/>
                  </a:lnTo>
                  <a:cubicBezTo>
                    <a:pt x="16601" y="5207"/>
                    <a:pt x="16647" y="5222"/>
                    <a:pt x="16685" y="5237"/>
                  </a:cubicBezTo>
                  <a:cubicBezTo>
                    <a:pt x="16868" y="5306"/>
                    <a:pt x="17050" y="5382"/>
                    <a:pt x="17217" y="5473"/>
                  </a:cubicBezTo>
                  <a:lnTo>
                    <a:pt x="17240" y="5488"/>
                  </a:lnTo>
                  <a:cubicBezTo>
                    <a:pt x="17271" y="5511"/>
                    <a:pt x="17301" y="5526"/>
                    <a:pt x="17332" y="5542"/>
                  </a:cubicBezTo>
                  <a:lnTo>
                    <a:pt x="17400" y="5587"/>
                  </a:lnTo>
                  <a:lnTo>
                    <a:pt x="17438" y="5610"/>
                  </a:lnTo>
                  <a:cubicBezTo>
                    <a:pt x="17583" y="5709"/>
                    <a:pt x="17712" y="5823"/>
                    <a:pt x="17826" y="5945"/>
                  </a:cubicBezTo>
                  <a:cubicBezTo>
                    <a:pt x="17849" y="5975"/>
                    <a:pt x="17864" y="5998"/>
                    <a:pt x="17887" y="6021"/>
                  </a:cubicBezTo>
                  <a:cubicBezTo>
                    <a:pt x="17841" y="5937"/>
                    <a:pt x="17819" y="5854"/>
                    <a:pt x="17803" y="5762"/>
                  </a:cubicBezTo>
                  <a:cubicBezTo>
                    <a:pt x="17796" y="5587"/>
                    <a:pt x="17841" y="5420"/>
                    <a:pt x="17925" y="5268"/>
                  </a:cubicBezTo>
                  <a:cubicBezTo>
                    <a:pt x="17933" y="5253"/>
                    <a:pt x="17948" y="5230"/>
                    <a:pt x="17955" y="5215"/>
                  </a:cubicBezTo>
                  <a:lnTo>
                    <a:pt x="17963" y="5207"/>
                  </a:lnTo>
                  <a:cubicBezTo>
                    <a:pt x="18054" y="5055"/>
                    <a:pt x="18168" y="4903"/>
                    <a:pt x="18267" y="4750"/>
                  </a:cubicBezTo>
                  <a:cubicBezTo>
                    <a:pt x="18305" y="4705"/>
                    <a:pt x="18336" y="4659"/>
                    <a:pt x="18366" y="4606"/>
                  </a:cubicBezTo>
                  <a:cubicBezTo>
                    <a:pt x="18404" y="4545"/>
                    <a:pt x="18442" y="4477"/>
                    <a:pt x="18473" y="4408"/>
                  </a:cubicBezTo>
                  <a:cubicBezTo>
                    <a:pt x="18480" y="4385"/>
                    <a:pt x="18488" y="4355"/>
                    <a:pt x="18496" y="4332"/>
                  </a:cubicBezTo>
                  <a:lnTo>
                    <a:pt x="18503" y="4309"/>
                  </a:lnTo>
                  <a:cubicBezTo>
                    <a:pt x="18541" y="4165"/>
                    <a:pt x="18541" y="4012"/>
                    <a:pt x="18496" y="3875"/>
                  </a:cubicBezTo>
                  <a:lnTo>
                    <a:pt x="18503" y="3853"/>
                  </a:lnTo>
                  <a:cubicBezTo>
                    <a:pt x="18496" y="3822"/>
                    <a:pt x="18480" y="3784"/>
                    <a:pt x="18465" y="3754"/>
                  </a:cubicBezTo>
                  <a:cubicBezTo>
                    <a:pt x="18465" y="3746"/>
                    <a:pt x="18465" y="3739"/>
                    <a:pt x="18458" y="3731"/>
                  </a:cubicBezTo>
                  <a:cubicBezTo>
                    <a:pt x="18450" y="3693"/>
                    <a:pt x="18427" y="3655"/>
                    <a:pt x="18412" y="3624"/>
                  </a:cubicBezTo>
                  <a:lnTo>
                    <a:pt x="18412" y="3617"/>
                  </a:lnTo>
                  <a:cubicBezTo>
                    <a:pt x="18366" y="3533"/>
                    <a:pt x="18321" y="3449"/>
                    <a:pt x="18267" y="3366"/>
                  </a:cubicBezTo>
                  <a:lnTo>
                    <a:pt x="18260" y="3358"/>
                  </a:lnTo>
                  <a:lnTo>
                    <a:pt x="18199" y="3274"/>
                  </a:lnTo>
                  <a:lnTo>
                    <a:pt x="18199" y="3267"/>
                  </a:lnTo>
                  <a:cubicBezTo>
                    <a:pt x="18054" y="3077"/>
                    <a:pt x="17895" y="2886"/>
                    <a:pt x="17727" y="2711"/>
                  </a:cubicBezTo>
                  <a:lnTo>
                    <a:pt x="17651" y="2620"/>
                  </a:lnTo>
                  <a:lnTo>
                    <a:pt x="17628" y="2605"/>
                  </a:lnTo>
                  <a:cubicBezTo>
                    <a:pt x="17560" y="2529"/>
                    <a:pt x="17484" y="2445"/>
                    <a:pt x="17392" y="2369"/>
                  </a:cubicBezTo>
                  <a:cubicBezTo>
                    <a:pt x="17362" y="2339"/>
                    <a:pt x="17332" y="2308"/>
                    <a:pt x="17294" y="2278"/>
                  </a:cubicBezTo>
                  <a:cubicBezTo>
                    <a:pt x="17134" y="2141"/>
                    <a:pt x="16966" y="2027"/>
                    <a:pt x="16791" y="1935"/>
                  </a:cubicBezTo>
                  <a:lnTo>
                    <a:pt x="16761" y="1920"/>
                  </a:lnTo>
                  <a:lnTo>
                    <a:pt x="16700" y="1890"/>
                  </a:lnTo>
                  <a:lnTo>
                    <a:pt x="16662" y="1875"/>
                  </a:lnTo>
                  <a:lnTo>
                    <a:pt x="16533" y="1814"/>
                  </a:lnTo>
                  <a:lnTo>
                    <a:pt x="16495" y="1799"/>
                  </a:lnTo>
                  <a:lnTo>
                    <a:pt x="16411" y="1768"/>
                  </a:lnTo>
                  <a:lnTo>
                    <a:pt x="16388" y="1760"/>
                  </a:lnTo>
                  <a:lnTo>
                    <a:pt x="16350" y="1745"/>
                  </a:lnTo>
                  <a:cubicBezTo>
                    <a:pt x="16130" y="1669"/>
                    <a:pt x="15901" y="1608"/>
                    <a:pt x="15665" y="1555"/>
                  </a:cubicBezTo>
                  <a:cubicBezTo>
                    <a:pt x="15445" y="1502"/>
                    <a:pt x="15224" y="1449"/>
                    <a:pt x="15034" y="1388"/>
                  </a:cubicBezTo>
                  <a:cubicBezTo>
                    <a:pt x="14882" y="1342"/>
                    <a:pt x="14737" y="1281"/>
                    <a:pt x="14608" y="1197"/>
                  </a:cubicBezTo>
                  <a:cubicBezTo>
                    <a:pt x="14593" y="1182"/>
                    <a:pt x="14577" y="1175"/>
                    <a:pt x="14570" y="1159"/>
                  </a:cubicBezTo>
                  <a:cubicBezTo>
                    <a:pt x="14494" y="1099"/>
                    <a:pt x="14441" y="1023"/>
                    <a:pt x="14410" y="939"/>
                  </a:cubicBezTo>
                  <a:lnTo>
                    <a:pt x="14380" y="886"/>
                  </a:lnTo>
                  <a:cubicBezTo>
                    <a:pt x="14357" y="817"/>
                    <a:pt x="14326" y="749"/>
                    <a:pt x="14288" y="688"/>
                  </a:cubicBezTo>
                  <a:cubicBezTo>
                    <a:pt x="14220" y="581"/>
                    <a:pt x="14121" y="505"/>
                    <a:pt x="14015" y="460"/>
                  </a:cubicBezTo>
                  <a:cubicBezTo>
                    <a:pt x="13808" y="371"/>
                    <a:pt x="13565" y="337"/>
                    <a:pt x="13296" y="337"/>
                  </a:cubicBezTo>
                  <a:cubicBezTo>
                    <a:pt x="13218" y="337"/>
                    <a:pt x="13138" y="340"/>
                    <a:pt x="13056" y="345"/>
                  </a:cubicBezTo>
                  <a:lnTo>
                    <a:pt x="12927" y="353"/>
                  </a:lnTo>
                  <a:lnTo>
                    <a:pt x="12911" y="353"/>
                  </a:lnTo>
                  <a:cubicBezTo>
                    <a:pt x="12729" y="368"/>
                    <a:pt x="12539" y="391"/>
                    <a:pt x="12348" y="414"/>
                  </a:cubicBezTo>
                  <a:lnTo>
                    <a:pt x="12341" y="414"/>
                  </a:lnTo>
                  <a:cubicBezTo>
                    <a:pt x="11808" y="490"/>
                    <a:pt x="11260" y="596"/>
                    <a:pt x="10819" y="596"/>
                  </a:cubicBezTo>
                  <a:cubicBezTo>
                    <a:pt x="10781" y="596"/>
                    <a:pt x="10735" y="596"/>
                    <a:pt x="10697" y="589"/>
                  </a:cubicBezTo>
                  <a:cubicBezTo>
                    <a:pt x="10583" y="581"/>
                    <a:pt x="10469" y="566"/>
                    <a:pt x="10355" y="536"/>
                  </a:cubicBezTo>
                  <a:cubicBezTo>
                    <a:pt x="10226" y="505"/>
                    <a:pt x="10104" y="460"/>
                    <a:pt x="9982" y="399"/>
                  </a:cubicBezTo>
                  <a:lnTo>
                    <a:pt x="9906" y="368"/>
                  </a:lnTo>
                  <a:cubicBezTo>
                    <a:pt x="9777" y="307"/>
                    <a:pt x="9663" y="239"/>
                    <a:pt x="9533" y="186"/>
                  </a:cubicBezTo>
                  <a:lnTo>
                    <a:pt x="9503" y="170"/>
                  </a:lnTo>
                  <a:cubicBezTo>
                    <a:pt x="9374" y="117"/>
                    <a:pt x="9244" y="72"/>
                    <a:pt x="9107" y="41"/>
                  </a:cubicBezTo>
                  <a:lnTo>
                    <a:pt x="9062" y="33"/>
                  </a:lnTo>
                  <a:lnTo>
                    <a:pt x="8993" y="18"/>
                  </a:lnTo>
                  <a:cubicBezTo>
                    <a:pt x="8888" y="7"/>
                    <a:pt x="8781" y="0"/>
                    <a:pt x="8674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3"/>
            <p:cNvSpPr/>
            <p:nvPr/>
          </p:nvSpPr>
          <p:spPr>
            <a:xfrm>
              <a:off x="8757943" y="3793715"/>
              <a:ext cx="6967" cy="10238"/>
            </a:xfrm>
            <a:custGeom>
              <a:avLst/>
              <a:gdLst/>
              <a:ahLst/>
              <a:cxnLst/>
              <a:rect l="l" t="t" r="r" b="b"/>
              <a:pathLst>
                <a:path w="115" h="169" extrusionOk="0">
                  <a:moveTo>
                    <a:pt x="1" y="1"/>
                  </a:moveTo>
                  <a:cubicBezTo>
                    <a:pt x="31" y="62"/>
                    <a:pt x="69" y="115"/>
                    <a:pt x="115" y="168"/>
                  </a:cubicBezTo>
                  <a:cubicBezTo>
                    <a:pt x="77" y="107"/>
                    <a:pt x="39" y="54"/>
                    <a:pt x="1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3"/>
            <p:cNvSpPr/>
            <p:nvPr/>
          </p:nvSpPr>
          <p:spPr>
            <a:xfrm>
              <a:off x="7670170" y="3429306"/>
              <a:ext cx="1134831" cy="1319972"/>
            </a:xfrm>
            <a:custGeom>
              <a:avLst/>
              <a:gdLst/>
              <a:ahLst/>
              <a:cxnLst/>
              <a:rect l="l" t="t" r="r" b="b"/>
              <a:pathLst>
                <a:path w="18732" h="21788" extrusionOk="0">
                  <a:moveTo>
                    <a:pt x="8758" y="1"/>
                  </a:moveTo>
                  <a:cubicBezTo>
                    <a:pt x="8069" y="1"/>
                    <a:pt x="7207" y="304"/>
                    <a:pt x="6536" y="683"/>
                  </a:cubicBezTo>
                  <a:cubicBezTo>
                    <a:pt x="5767" y="1124"/>
                    <a:pt x="5045" y="1664"/>
                    <a:pt x="4314" y="1984"/>
                  </a:cubicBezTo>
                  <a:cubicBezTo>
                    <a:pt x="3751" y="2227"/>
                    <a:pt x="3188" y="2303"/>
                    <a:pt x="2694" y="2729"/>
                  </a:cubicBezTo>
                  <a:cubicBezTo>
                    <a:pt x="1575" y="3726"/>
                    <a:pt x="2040" y="5316"/>
                    <a:pt x="1362" y="6457"/>
                  </a:cubicBezTo>
                  <a:cubicBezTo>
                    <a:pt x="974" y="7134"/>
                    <a:pt x="305" y="7416"/>
                    <a:pt x="145" y="8260"/>
                  </a:cubicBezTo>
                  <a:cubicBezTo>
                    <a:pt x="1" y="9143"/>
                    <a:pt x="556" y="9881"/>
                    <a:pt x="541" y="10756"/>
                  </a:cubicBezTo>
                  <a:cubicBezTo>
                    <a:pt x="541" y="11349"/>
                    <a:pt x="282" y="11752"/>
                    <a:pt x="267" y="12346"/>
                  </a:cubicBezTo>
                  <a:cubicBezTo>
                    <a:pt x="236" y="13266"/>
                    <a:pt x="815" y="14271"/>
                    <a:pt x="1355" y="15085"/>
                  </a:cubicBezTo>
                  <a:cubicBezTo>
                    <a:pt x="1553" y="15374"/>
                    <a:pt x="1986" y="16606"/>
                    <a:pt x="2800" y="18006"/>
                  </a:cubicBezTo>
                  <a:cubicBezTo>
                    <a:pt x="3584" y="19398"/>
                    <a:pt x="4748" y="20943"/>
                    <a:pt x="5562" y="21787"/>
                  </a:cubicBezTo>
                  <a:cubicBezTo>
                    <a:pt x="4885" y="21065"/>
                    <a:pt x="4292" y="20266"/>
                    <a:pt x="3805" y="19406"/>
                  </a:cubicBezTo>
                  <a:cubicBezTo>
                    <a:pt x="3614" y="19102"/>
                    <a:pt x="3439" y="18797"/>
                    <a:pt x="3280" y="18485"/>
                  </a:cubicBezTo>
                  <a:cubicBezTo>
                    <a:pt x="1058" y="13966"/>
                    <a:pt x="1332" y="10003"/>
                    <a:pt x="3067" y="6609"/>
                  </a:cubicBezTo>
                  <a:cubicBezTo>
                    <a:pt x="4466" y="3909"/>
                    <a:pt x="7456" y="2570"/>
                    <a:pt x="10621" y="2387"/>
                  </a:cubicBezTo>
                  <a:cubicBezTo>
                    <a:pt x="10725" y="2384"/>
                    <a:pt x="10828" y="2383"/>
                    <a:pt x="10929" y="2383"/>
                  </a:cubicBezTo>
                  <a:cubicBezTo>
                    <a:pt x="14509" y="2383"/>
                    <a:pt x="16636" y="4181"/>
                    <a:pt x="17872" y="5750"/>
                  </a:cubicBezTo>
                  <a:cubicBezTo>
                    <a:pt x="17811" y="5240"/>
                    <a:pt x="18420" y="4791"/>
                    <a:pt x="18572" y="4297"/>
                  </a:cubicBezTo>
                  <a:cubicBezTo>
                    <a:pt x="18732" y="3810"/>
                    <a:pt x="18283" y="3254"/>
                    <a:pt x="17788" y="2714"/>
                  </a:cubicBezTo>
                  <a:cubicBezTo>
                    <a:pt x="17476" y="2372"/>
                    <a:pt x="17111" y="1999"/>
                    <a:pt x="16411" y="1748"/>
                  </a:cubicBezTo>
                  <a:cubicBezTo>
                    <a:pt x="15818" y="1535"/>
                    <a:pt x="15019" y="1444"/>
                    <a:pt x="14661" y="1193"/>
                  </a:cubicBezTo>
                  <a:cubicBezTo>
                    <a:pt x="14342" y="964"/>
                    <a:pt x="14509" y="652"/>
                    <a:pt x="14068" y="455"/>
                  </a:cubicBezTo>
                  <a:cubicBezTo>
                    <a:pt x="13863" y="363"/>
                    <a:pt x="13613" y="329"/>
                    <a:pt x="13338" y="329"/>
                  </a:cubicBezTo>
                  <a:cubicBezTo>
                    <a:pt x="12571" y="329"/>
                    <a:pt x="11611" y="592"/>
                    <a:pt x="10895" y="592"/>
                  </a:cubicBezTo>
                  <a:cubicBezTo>
                    <a:pt x="10887" y="592"/>
                    <a:pt x="10880" y="592"/>
                    <a:pt x="10872" y="591"/>
                  </a:cubicBezTo>
                  <a:cubicBezTo>
                    <a:pt x="10036" y="584"/>
                    <a:pt x="9777" y="127"/>
                    <a:pt x="9047" y="21"/>
                  </a:cubicBezTo>
                  <a:cubicBezTo>
                    <a:pt x="8955" y="7"/>
                    <a:pt x="8858" y="1"/>
                    <a:pt x="8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3"/>
            <p:cNvSpPr/>
            <p:nvPr/>
          </p:nvSpPr>
          <p:spPr>
            <a:xfrm>
              <a:off x="7740689" y="3787293"/>
              <a:ext cx="84876" cy="172902"/>
            </a:xfrm>
            <a:custGeom>
              <a:avLst/>
              <a:gdLst/>
              <a:ahLst/>
              <a:cxnLst/>
              <a:rect l="l" t="t" r="r" b="b"/>
              <a:pathLst>
                <a:path w="1401" h="2854" extrusionOk="0">
                  <a:moveTo>
                    <a:pt x="427" y="0"/>
                  </a:moveTo>
                  <a:cubicBezTo>
                    <a:pt x="366" y="191"/>
                    <a:pt x="290" y="373"/>
                    <a:pt x="191" y="541"/>
                  </a:cubicBezTo>
                  <a:cubicBezTo>
                    <a:pt x="130" y="640"/>
                    <a:pt x="69" y="731"/>
                    <a:pt x="1" y="822"/>
                  </a:cubicBezTo>
                  <a:cubicBezTo>
                    <a:pt x="31" y="1058"/>
                    <a:pt x="77" y="1286"/>
                    <a:pt x="145" y="1507"/>
                  </a:cubicBezTo>
                  <a:cubicBezTo>
                    <a:pt x="411" y="1849"/>
                    <a:pt x="655" y="2207"/>
                    <a:pt x="868" y="2587"/>
                  </a:cubicBezTo>
                  <a:cubicBezTo>
                    <a:pt x="921" y="2671"/>
                    <a:pt x="974" y="2762"/>
                    <a:pt x="1020" y="2853"/>
                  </a:cubicBezTo>
                  <a:cubicBezTo>
                    <a:pt x="1134" y="2488"/>
                    <a:pt x="1256" y="2131"/>
                    <a:pt x="1400" y="1773"/>
                  </a:cubicBezTo>
                  <a:cubicBezTo>
                    <a:pt x="1210" y="1332"/>
                    <a:pt x="1005" y="898"/>
                    <a:pt x="769" y="480"/>
                  </a:cubicBezTo>
                  <a:cubicBezTo>
                    <a:pt x="678" y="305"/>
                    <a:pt x="556" y="145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3"/>
            <p:cNvSpPr/>
            <p:nvPr/>
          </p:nvSpPr>
          <p:spPr>
            <a:xfrm>
              <a:off x="7994654" y="3481711"/>
              <a:ext cx="52162" cy="162301"/>
            </a:xfrm>
            <a:custGeom>
              <a:avLst/>
              <a:gdLst/>
              <a:ahLst/>
              <a:cxnLst/>
              <a:rect l="l" t="t" r="r" b="b"/>
              <a:pathLst>
                <a:path w="861" h="2679" extrusionOk="0">
                  <a:moveTo>
                    <a:pt x="860" y="0"/>
                  </a:moveTo>
                  <a:lnTo>
                    <a:pt x="860" y="0"/>
                  </a:lnTo>
                  <a:cubicBezTo>
                    <a:pt x="564" y="175"/>
                    <a:pt x="282" y="358"/>
                    <a:pt x="1" y="541"/>
                  </a:cubicBezTo>
                  <a:cubicBezTo>
                    <a:pt x="8" y="647"/>
                    <a:pt x="23" y="769"/>
                    <a:pt x="31" y="883"/>
                  </a:cubicBezTo>
                  <a:cubicBezTo>
                    <a:pt x="77" y="1454"/>
                    <a:pt x="77" y="2062"/>
                    <a:pt x="100" y="2678"/>
                  </a:cubicBezTo>
                  <a:cubicBezTo>
                    <a:pt x="267" y="1765"/>
                    <a:pt x="526" y="868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3"/>
            <p:cNvSpPr/>
            <p:nvPr/>
          </p:nvSpPr>
          <p:spPr>
            <a:xfrm>
              <a:off x="7807512" y="3582643"/>
              <a:ext cx="41560" cy="87663"/>
            </a:xfrm>
            <a:custGeom>
              <a:avLst/>
              <a:gdLst/>
              <a:ahLst/>
              <a:cxnLst/>
              <a:rect l="l" t="t" r="r" b="b"/>
              <a:pathLst>
                <a:path w="686" h="1447" extrusionOk="0">
                  <a:moveTo>
                    <a:pt x="685" y="1"/>
                  </a:moveTo>
                  <a:lnTo>
                    <a:pt x="685" y="1"/>
                  </a:lnTo>
                  <a:cubicBezTo>
                    <a:pt x="594" y="61"/>
                    <a:pt x="503" y="122"/>
                    <a:pt x="427" y="191"/>
                  </a:cubicBezTo>
                  <a:cubicBezTo>
                    <a:pt x="259" y="343"/>
                    <a:pt x="115" y="510"/>
                    <a:pt x="1" y="700"/>
                  </a:cubicBezTo>
                  <a:cubicBezTo>
                    <a:pt x="191" y="929"/>
                    <a:pt x="351" y="1180"/>
                    <a:pt x="480" y="1446"/>
                  </a:cubicBezTo>
                  <a:cubicBezTo>
                    <a:pt x="480" y="1279"/>
                    <a:pt x="488" y="1104"/>
                    <a:pt x="503" y="936"/>
                  </a:cubicBezTo>
                  <a:cubicBezTo>
                    <a:pt x="526" y="617"/>
                    <a:pt x="587" y="305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3"/>
            <p:cNvSpPr/>
            <p:nvPr/>
          </p:nvSpPr>
          <p:spPr>
            <a:xfrm>
              <a:off x="7751776" y="4328423"/>
              <a:ext cx="52101" cy="56705"/>
            </a:xfrm>
            <a:custGeom>
              <a:avLst/>
              <a:gdLst/>
              <a:ahLst/>
              <a:cxnLst/>
              <a:rect l="l" t="t" r="r" b="b"/>
              <a:pathLst>
                <a:path w="860" h="936" extrusionOk="0">
                  <a:moveTo>
                    <a:pt x="0" y="0"/>
                  </a:moveTo>
                  <a:lnTo>
                    <a:pt x="0" y="0"/>
                  </a:lnTo>
                  <a:cubicBezTo>
                    <a:pt x="305" y="289"/>
                    <a:pt x="594" y="601"/>
                    <a:pt x="860" y="936"/>
                  </a:cubicBezTo>
                  <a:cubicBezTo>
                    <a:pt x="814" y="769"/>
                    <a:pt x="769" y="601"/>
                    <a:pt x="731" y="441"/>
                  </a:cubicBezTo>
                  <a:cubicBezTo>
                    <a:pt x="472" y="312"/>
                    <a:pt x="228" y="1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3"/>
            <p:cNvSpPr/>
            <p:nvPr/>
          </p:nvSpPr>
          <p:spPr>
            <a:xfrm>
              <a:off x="7694161" y="4231127"/>
              <a:ext cx="78394" cy="83059"/>
            </a:xfrm>
            <a:custGeom>
              <a:avLst/>
              <a:gdLst/>
              <a:ahLst/>
              <a:cxnLst/>
              <a:rect l="l" t="t" r="r" b="b"/>
              <a:pathLst>
                <a:path w="1294" h="137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14"/>
                    <a:pt x="145" y="419"/>
                    <a:pt x="244" y="625"/>
                  </a:cubicBezTo>
                  <a:cubicBezTo>
                    <a:pt x="586" y="876"/>
                    <a:pt x="944" y="1157"/>
                    <a:pt x="1294" y="1370"/>
                  </a:cubicBezTo>
                  <a:cubicBezTo>
                    <a:pt x="997" y="1074"/>
                    <a:pt x="708" y="800"/>
                    <a:pt x="426" y="495"/>
                  </a:cubicBezTo>
                  <a:cubicBezTo>
                    <a:pt x="282" y="343"/>
                    <a:pt x="137" y="17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3"/>
            <p:cNvSpPr/>
            <p:nvPr/>
          </p:nvSpPr>
          <p:spPr>
            <a:xfrm>
              <a:off x="7680772" y="3874836"/>
              <a:ext cx="107897" cy="204284"/>
            </a:xfrm>
            <a:custGeom>
              <a:avLst/>
              <a:gdLst/>
              <a:ahLst/>
              <a:cxnLst/>
              <a:rect l="l" t="t" r="r" b="b"/>
              <a:pathLst>
                <a:path w="1781" h="3372" extrusionOk="0">
                  <a:moveTo>
                    <a:pt x="427" y="1"/>
                  </a:moveTo>
                  <a:cubicBezTo>
                    <a:pt x="236" y="206"/>
                    <a:pt x="92" y="457"/>
                    <a:pt x="1" y="724"/>
                  </a:cubicBezTo>
                  <a:cubicBezTo>
                    <a:pt x="99" y="1104"/>
                    <a:pt x="229" y="1469"/>
                    <a:pt x="404" y="1812"/>
                  </a:cubicBezTo>
                  <a:cubicBezTo>
                    <a:pt x="678" y="2124"/>
                    <a:pt x="936" y="2443"/>
                    <a:pt x="1180" y="2778"/>
                  </a:cubicBezTo>
                  <a:cubicBezTo>
                    <a:pt x="1317" y="2968"/>
                    <a:pt x="1461" y="3166"/>
                    <a:pt x="1598" y="3371"/>
                  </a:cubicBezTo>
                  <a:cubicBezTo>
                    <a:pt x="1644" y="3006"/>
                    <a:pt x="1705" y="2649"/>
                    <a:pt x="1781" y="2299"/>
                  </a:cubicBezTo>
                  <a:cubicBezTo>
                    <a:pt x="1400" y="1728"/>
                    <a:pt x="1104" y="1104"/>
                    <a:pt x="883" y="450"/>
                  </a:cubicBezTo>
                  <a:cubicBezTo>
                    <a:pt x="891" y="450"/>
                    <a:pt x="891" y="442"/>
                    <a:pt x="883" y="442"/>
                  </a:cubicBezTo>
                  <a:cubicBezTo>
                    <a:pt x="754" y="275"/>
                    <a:pt x="602" y="130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3"/>
            <p:cNvSpPr/>
            <p:nvPr/>
          </p:nvSpPr>
          <p:spPr>
            <a:xfrm>
              <a:off x="8522880" y="3601969"/>
              <a:ext cx="257718" cy="31866"/>
            </a:xfrm>
            <a:custGeom>
              <a:avLst/>
              <a:gdLst/>
              <a:ahLst/>
              <a:cxnLst/>
              <a:rect l="l" t="t" r="r" b="b"/>
              <a:pathLst>
                <a:path w="4254" h="526" extrusionOk="0">
                  <a:moveTo>
                    <a:pt x="1302" y="1"/>
                  </a:moveTo>
                  <a:cubicBezTo>
                    <a:pt x="1271" y="1"/>
                    <a:pt x="1241" y="1"/>
                    <a:pt x="1210" y="1"/>
                  </a:cubicBezTo>
                  <a:cubicBezTo>
                    <a:pt x="807" y="1"/>
                    <a:pt x="404" y="24"/>
                    <a:pt x="0" y="70"/>
                  </a:cubicBezTo>
                  <a:cubicBezTo>
                    <a:pt x="191" y="138"/>
                    <a:pt x="381" y="222"/>
                    <a:pt x="563" y="305"/>
                  </a:cubicBezTo>
                  <a:cubicBezTo>
                    <a:pt x="888" y="283"/>
                    <a:pt x="1214" y="272"/>
                    <a:pt x="1539" y="272"/>
                  </a:cubicBezTo>
                  <a:cubicBezTo>
                    <a:pt x="2448" y="272"/>
                    <a:pt x="3357" y="358"/>
                    <a:pt x="4253" y="526"/>
                  </a:cubicBezTo>
                  <a:cubicBezTo>
                    <a:pt x="4208" y="458"/>
                    <a:pt x="4162" y="397"/>
                    <a:pt x="4116" y="336"/>
                  </a:cubicBezTo>
                  <a:cubicBezTo>
                    <a:pt x="3195" y="115"/>
                    <a:pt x="2245" y="1"/>
                    <a:pt x="1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3"/>
            <p:cNvSpPr/>
            <p:nvPr/>
          </p:nvSpPr>
          <p:spPr>
            <a:xfrm>
              <a:off x="8614118" y="3651344"/>
              <a:ext cx="181202" cy="44286"/>
            </a:xfrm>
            <a:custGeom>
              <a:avLst/>
              <a:gdLst/>
              <a:ahLst/>
              <a:cxnLst/>
              <a:rect l="l" t="t" r="r" b="b"/>
              <a:pathLst>
                <a:path w="2991" h="731" extrusionOk="0">
                  <a:moveTo>
                    <a:pt x="1" y="0"/>
                  </a:moveTo>
                  <a:cubicBezTo>
                    <a:pt x="161" y="99"/>
                    <a:pt x="320" y="206"/>
                    <a:pt x="465" y="312"/>
                  </a:cubicBezTo>
                  <a:cubicBezTo>
                    <a:pt x="1309" y="358"/>
                    <a:pt x="2146" y="502"/>
                    <a:pt x="2960" y="730"/>
                  </a:cubicBezTo>
                  <a:cubicBezTo>
                    <a:pt x="2968" y="708"/>
                    <a:pt x="2976" y="685"/>
                    <a:pt x="2991" y="654"/>
                  </a:cubicBezTo>
                  <a:cubicBezTo>
                    <a:pt x="2025" y="304"/>
                    <a:pt x="1020" y="8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33"/>
            <p:cNvSpPr/>
            <p:nvPr/>
          </p:nvSpPr>
          <p:spPr>
            <a:xfrm>
              <a:off x="8662100" y="3684968"/>
              <a:ext cx="124921" cy="46164"/>
            </a:xfrm>
            <a:custGeom>
              <a:avLst/>
              <a:gdLst/>
              <a:ahLst/>
              <a:cxnLst/>
              <a:rect l="l" t="t" r="r" b="b"/>
              <a:pathLst>
                <a:path w="2062" h="762" extrusionOk="0">
                  <a:moveTo>
                    <a:pt x="0" y="0"/>
                  </a:moveTo>
                  <a:cubicBezTo>
                    <a:pt x="122" y="99"/>
                    <a:pt x="236" y="198"/>
                    <a:pt x="350" y="297"/>
                  </a:cubicBezTo>
                  <a:cubicBezTo>
                    <a:pt x="670" y="373"/>
                    <a:pt x="981" y="465"/>
                    <a:pt x="1286" y="571"/>
                  </a:cubicBezTo>
                  <a:cubicBezTo>
                    <a:pt x="1461" y="624"/>
                    <a:pt x="1628" y="693"/>
                    <a:pt x="1796" y="761"/>
                  </a:cubicBezTo>
                  <a:cubicBezTo>
                    <a:pt x="1879" y="640"/>
                    <a:pt x="1978" y="510"/>
                    <a:pt x="2062" y="381"/>
                  </a:cubicBezTo>
                  <a:cubicBezTo>
                    <a:pt x="1385" y="191"/>
                    <a:pt x="700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33"/>
            <p:cNvSpPr/>
            <p:nvPr/>
          </p:nvSpPr>
          <p:spPr>
            <a:xfrm>
              <a:off x="7697857" y="4099782"/>
              <a:ext cx="32775" cy="37864"/>
            </a:xfrm>
            <a:custGeom>
              <a:avLst/>
              <a:gdLst/>
              <a:ahLst/>
              <a:cxnLst/>
              <a:rect l="l" t="t" r="r" b="b"/>
              <a:pathLst>
                <a:path w="541" h="625" extrusionOk="0">
                  <a:moveTo>
                    <a:pt x="53" y="1"/>
                  </a:moveTo>
                  <a:cubicBezTo>
                    <a:pt x="38" y="92"/>
                    <a:pt x="15" y="183"/>
                    <a:pt x="0" y="275"/>
                  </a:cubicBezTo>
                  <a:cubicBezTo>
                    <a:pt x="107" y="335"/>
                    <a:pt x="213" y="396"/>
                    <a:pt x="320" y="465"/>
                  </a:cubicBezTo>
                  <a:cubicBezTo>
                    <a:pt x="388" y="510"/>
                    <a:pt x="464" y="564"/>
                    <a:pt x="540" y="625"/>
                  </a:cubicBezTo>
                  <a:cubicBezTo>
                    <a:pt x="373" y="419"/>
                    <a:pt x="213" y="214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3"/>
            <p:cNvSpPr/>
            <p:nvPr/>
          </p:nvSpPr>
          <p:spPr>
            <a:xfrm>
              <a:off x="7945339" y="3531026"/>
              <a:ext cx="32775" cy="173387"/>
            </a:xfrm>
            <a:custGeom>
              <a:avLst/>
              <a:gdLst/>
              <a:ahLst/>
              <a:cxnLst/>
              <a:rect l="l" t="t" r="r" b="b"/>
              <a:pathLst>
                <a:path w="541" h="2862" extrusionOk="0">
                  <a:moveTo>
                    <a:pt x="351" y="0"/>
                  </a:moveTo>
                  <a:cubicBezTo>
                    <a:pt x="297" y="31"/>
                    <a:pt x="244" y="61"/>
                    <a:pt x="183" y="92"/>
                  </a:cubicBezTo>
                  <a:cubicBezTo>
                    <a:pt x="153" y="168"/>
                    <a:pt x="122" y="236"/>
                    <a:pt x="92" y="312"/>
                  </a:cubicBezTo>
                  <a:cubicBezTo>
                    <a:pt x="61" y="381"/>
                    <a:pt x="31" y="472"/>
                    <a:pt x="1" y="556"/>
                  </a:cubicBezTo>
                  <a:cubicBezTo>
                    <a:pt x="92" y="1096"/>
                    <a:pt x="138" y="1636"/>
                    <a:pt x="153" y="2176"/>
                  </a:cubicBezTo>
                  <a:cubicBezTo>
                    <a:pt x="160" y="2397"/>
                    <a:pt x="168" y="2625"/>
                    <a:pt x="168" y="2861"/>
                  </a:cubicBezTo>
                  <a:cubicBezTo>
                    <a:pt x="290" y="2762"/>
                    <a:pt x="419" y="2663"/>
                    <a:pt x="541" y="2564"/>
                  </a:cubicBezTo>
                  <a:cubicBezTo>
                    <a:pt x="465" y="1682"/>
                    <a:pt x="465" y="792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3"/>
            <p:cNvSpPr/>
            <p:nvPr/>
          </p:nvSpPr>
          <p:spPr>
            <a:xfrm>
              <a:off x="7686770" y="4002061"/>
              <a:ext cx="87178" cy="154485"/>
            </a:xfrm>
            <a:custGeom>
              <a:avLst/>
              <a:gdLst/>
              <a:ahLst/>
              <a:cxnLst/>
              <a:rect l="l" t="t" r="r" b="b"/>
              <a:pathLst>
                <a:path w="1439" h="255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336"/>
                    <a:pt x="198" y="678"/>
                    <a:pt x="244" y="1028"/>
                  </a:cubicBezTo>
                  <a:cubicBezTo>
                    <a:pt x="609" y="1560"/>
                    <a:pt x="1020" y="2040"/>
                    <a:pt x="1416" y="2549"/>
                  </a:cubicBezTo>
                  <a:cubicBezTo>
                    <a:pt x="1416" y="2352"/>
                    <a:pt x="1423" y="2161"/>
                    <a:pt x="1438" y="1964"/>
                  </a:cubicBezTo>
                  <a:cubicBezTo>
                    <a:pt x="1385" y="1903"/>
                    <a:pt x="1332" y="1842"/>
                    <a:pt x="1279" y="1781"/>
                  </a:cubicBezTo>
                  <a:cubicBezTo>
                    <a:pt x="837" y="1279"/>
                    <a:pt x="449" y="724"/>
                    <a:pt x="130" y="138"/>
                  </a:cubicBezTo>
                  <a:cubicBezTo>
                    <a:pt x="92" y="92"/>
                    <a:pt x="46" y="4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3"/>
            <p:cNvSpPr/>
            <p:nvPr/>
          </p:nvSpPr>
          <p:spPr>
            <a:xfrm>
              <a:off x="8464781" y="3559439"/>
              <a:ext cx="263231" cy="33866"/>
            </a:xfrm>
            <a:custGeom>
              <a:avLst/>
              <a:gdLst/>
              <a:ahLst/>
              <a:cxnLst/>
              <a:rect l="l" t="t" r="r" b="b"/>
              <a:pathLst>
                <a:path w="4345" h="559" extrusionOk="0">
                  <a:moveTo>
                    <a:pt x="3238" y="1"/>
                  </a:moveTo>
                  <a:cubicBezTo>
                    <a:pt x="2414" y="1"/>
                    <a:pt x="1593" y="88"/>
                    <a:pt x="784" y="262"/>
                  </a:cubicBezTo>
                  <a:cubicBezTo>
                    <a:pt x="518" y="323"/>
                    <a:pt x="252" y="399"/>
                    <a:pt x="1" y="475"/>
                  </a:cubicBezTo>
                  <a:cubicBezTo>
                    <a:pt x="107" y="498"/>
                    <a:pt x="221" y="528"/>
                    <a:pt x="328" y="559"/>
                  </a:cubicBezTo>
                  <a:lnTo>
                    <a:pt x="343" y="559"/>
                  </a:lnTo>
                  <a:cubicBezTo>
                    <a:pt x="1442" y="324"/>
                    <a:pt x="2556" y="211"/>
                    <a:pt x="3678" y="211"/>
                  </a:cubicBezTo>
                  <a:cubicBezTo>
                    <a:pt x="3900" y="211"/>
                    <a:pt x="4122" y="215"/>
                    <a:pt x="4345" y="224"/>
                  </a:cubicBezTo>
                  <a:cubicBezTo>
                    <a:pt x="4269" y="163"/>
                    <a:pt x="4200" y="102"/>
                    <a:pt x="4117" y="34"/>
                  </a:cubicBezTo>
                  <a:cubicBezTo>
                    <a:pt x="3824" y="12"/>
                    <a:pt x="3531" y="1"/>
                    <a:pt x="3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3"/>
            <p:cNvSpPr/>
            <p:nvPr/>
          </p:nvSpPr>
          <p:spPr>
            <a:xfrm>
              <a:off x="8291936" y="3470624"/>
              <a:ext cx="254507" cy="105171"/>
            </a:xfrm>
            <a:custGeom>
              <a:avLst/>
              <a:gdLst/>
              <a:ahLst/>
              <a:cxnLst/>
              <a:rect l="l" t="t" r="r" b="b"/>
              <a:pathLst>
                <a:path w="4201" h="1736" extrusionOk="0">
                  <a:moveTo>
                    <a:pt x="4086" y="1"/>
                  </a:moveTo>
                  <a:cubicBezTo>
                    <a:pt x="3752" y="69"/>
                    <a:pt x="3440" y="153"/>
                    <a:pt x="3135" y="244"/>
                  </a:cubicBezTo>
                  <a:cubicBezTo>
                    <a:pt x="2656" y="396"/>
                    <a:pt x="2200" y="556"/>
                    <a:pt x="1758" y="731"/>
                  </a:cubicBezTo>
                  <a:cubicBezTo>
                    <a:pt x="1416" y="876"/>
                    <a:pt x="1074" y="1035"/>
                    <a:pt x="746" y="1210"/>
                  </a:cubicBezTo>
                  <a:cubicBezTo>
                    <a:pt x="488" y="1378"/>
                    <a:pt x="244" y="1553"/>
                    <a:pt x="1" y="1735"/>
                  </a:cubicBezTo>
                  <a:cubicBezTo>
                    <a:pt x="123" y="1720"/>
                    <a:pt x="237" y="1713"/>
                    <a:pt x="358" y="1705"/>
                  </a:cubicBezTo>
                  <a:cubicBezTo>
                    <a:pt x="480" y="1697"/>
                    <a:pt x="609" y="1697"/>
                    <a:pt x="739" y="1697"/>
                  </a:cubicBezTo>
                  <a:cubicBezTo>
                    <a:pt x="1150" y="1393"/>
                    <a:pt x="1576" y="1127"/>
                    <a:pt x="2032" y="899"/>
                  </a:cubicBezTo>
                  <a:cubicBezTo>
                    <a:pt x="2473" y="693"/>
                    <a:pt x="2938" y="541"/>
                    <a:pt x="3417" y="434"/>
                  </a:cubicBezTo>
                  <a:cubicBezTo>
                    <a:pt x="3675" y="366"/>
                    <a:pt x="3934" y="313"/>
                    <a:pt x="4200" y="259"/>
                  </a:cubicBezTo>
                  <a:cubicBezTo>
                    <a:pt x="4162" y="168"/>
                    <a:pt x="4124" y="84"/>
                    <a:pt x="4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3"/>
            <p:cNvSpPr/>
            <p:nvPr/>
          </p:nvSpPr>
          <p:spPr>
            <a:xfrm>
              <a:off x="8379964" y="3513517"/>
              <a:ext cx="248509" cy="65974"/>
            </a:xfrm>
            <a:custGeom>
              <a:avLst/>
              <a:gdLst/>
              <a:ahLst/>
              <a:cxnLst/>
              <a:rect l="l" t="t" r="r" b="b"/>
              <a:pathLst>
                <a:path w="4102" h="1089" extrusionOk="0">
                  <a:moveTo>
                    <a:pt x="3371" y="0"/>
                  </a:moveTo>
                  <a:cubicBezTo>
                    <a:pt x="2785" y="84"/>
                    <a:pt x="2200" y="213"/>
                    <a:pt x="1637" y="381"/>
                  </a:cubicBezTo>
                  <a:cubicBezTo>
                    <a:pt x="1074" y="540"/>
                    <a:pt x="526" y="754"/>
                    <a:pt x="1" y="1012"/>
                  </a:cubicBezTo>
                  <a:cubicBezTo>
                    <a:pt x="222" y="1027"/>
                    <a:pt x="435" y="1050"/>
                    <a:pt x="648" y="1088"/>
                  </a:cubicBezTo>
                  <a:cubicBezTo>
                    <a:pt x="1515" y="677"/>
                    <a:pt x="2436" y="404"/>
                    <a:pt x="3387" y="274"/>
                  </a:cubicBezTo>
                  <a:cubicBezTo>
                    <a:pt x="3615" y="236"/>
                    <a:pt x="3858" y="213"/>
                    <a:pt x="4102" y="191"/>
                  </a:cubicBezTo>
                  <a:cubicBezTo>
                    <a:pt x="3843" y="122"/>
                    <a:pt x="3592" y="61"/>
                    <a:pt x="3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3"/>
            <p:cNvSpPr/>
            <p:nvPr/>
          </p:nvSpPr>
          <p:spPr>
            <a:xfrm>
              <a:off x="8521487" y="3536115"/>
              <a:ext cx="169207" cy="22173"/>
            </a:xfrm>
            <a:custGeom>
              <a:avLst/>
              <a:gdLst/>
              <a:ahLst/>
              <a:cxnLst/>
              <a:rect l="l" t="t" r="r" b="b"/>
              <a:pathLst>
                <a:path w="2793" h="366" extrusionOk="0">
                  <a:moveTo>
                    <a:pt x="2397" y="0"/>
                  </a:moveTo>
                  <a:cubicBezTo>
                    <a:pt x="1979" y="31"/>
                    <a:pt x="1560" y="69"/>
                    <a:pt x="1165" y="129"/>
                  </a:cubicBezTo>
                  <a:cubicBezTo>
                    <a:pt x="769" y="183"/>
                    <a:pt x="381" y="259"/>
                    <a:pt x="1" y="365"/>
                  </a:cubicBezTo>
                  <a:cubicBezTo>
                    <a:pt x="692" y="234"/>
                    <a:pt x="1396" y="165"/>
                    <a:pt x="2107" y="165"/>
                  </a:cubicBezTo>
                  <a:cubicBezTo>
                    <a:pt x="2178" y="165"/>
                    <a:pt x="2250" y="166"/>
                    <a:pt x="2321" y="167"/>
                  </a:cubicBezTo>
                  <a:cubicBezTo>
                    <a:pt x="2473" y="167"/>
                    <a:pt x="2633" y="167"/>
                    <a:pt x="2793" y="175"/>
                  </a:cubicBezTo>
                  <a:cubicBezTo>
                    <a:pt x="2663" y="107"/>
                    <a:pt x="2534" y="46"/>
                    <a:pt x="2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3"/>
            <p:cNvSpPr/>
            <p:nvPr/>
          </p:nvSpPr>
          <p:spPr>
            <a:xfrm>
              <a:off x="7798304" y="4422449"/>
              <a:ext cx="28656" cy="33260"/>
            </a:xfrm>
            <a:custGeom>
              <a:avLst/>
              <a:gdLst/>
              <a:ahLst/>
              <a:cxnLst/>
              <a:rect l="l" t="t" r="r" b="b"/>
              <a:pathLst>
                <a:path w="473" h="549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90"/>
                    <a:pt x="313" y="373"/>
                    <a:pt x="472" y="548"/>
                  </a:cubicBezTo>
                  <a:cubicBezTo>
                    <a:pt x="427" y="411"/>
                    <a:pt x="381" y="282"/>
                    <a:pt x="328" y="145"/>
                  </a:cubicBezTo>
                  <a:cubicBezTo>
                    <a:pt x="221" y="107"/>
                    <a:pt x="107" y="4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3"/>
            <p:cNvSpPr/>
            <p:nvPr/>
          </p:nvSpPr>
          <p:spPr>
            <a:xfrm>
              <a:off x="8158290" y="3439787"/>
              <a:ext cx="120377" cy="122195"/>
            </a:xfrm>
            <a:custGeom>
              <a:avLst/>
              <a:gdLst/>
              <a:ahLst/>
              <a:cxnLst/>
              <a:rect l="l" t="t" r="r" b="b"/>
              <a:pathLst>
                <a:path w="1987" h="2017" extrusionOk="0">
                  <a:moveTo>
                    <a:pt x="1499" y="0"/>
                  </a:moveTo>
                  <a:cubicBezTo>
                    <a:pt x="944" y="624"/>
                    <a:pt x="442" y="1301"/>
                    <a:pt x="0" y="2016"/>
                  </a:cubicBezTo>
                  <a:cubicBezTo>
                    <a:pt x="525" y="1430"/>
                    <a:pt x="1104" y="890"/>
                    <a:pt x="1735" y="418"/>
                  </a:cubicBezTo>
                  <a:cubicBezTo>
                    <a:pt x="1819" y="358"/>
                    <a:pt x="1902" y="297"/>
                    <a:pt x="1986" y="228"/>
                  </a:cubicBezTo>
                  <a:cubicBezTo>
                    <a:pt x="1826" y="160"/>
                    <a:pt x="1674" y="69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3"/>
            <p:cNvSpPr/>
            <p:nvPr/>
          </p:nvSpPr>
          <p:spPr>
            <a:xfrm>
              <a:off x="8582312" y="3632139"/>
              <a:ext cx="214886" cy="45497"/>
            </a:xfrm>
            <a:custGeom>
              <a:avLst/>
              <a:gdLst/>
              <a:ahLst/>
              <a:cxnLst/>
              <a:rect l="l" t="t" r="r" b="b"/>
              <a:pathLst>
                <a:path w="3547" h="751" extrusionOk="0">
                  <a:moveTo>
                    <a:pt x="602" y="1"/>
                  </a:moveTo>
                  <a:cubicBezTo>
                    <a:pt x="402" y="1"/>
                    <a:pt x="201" y="5"/>
                    <a:pt x="1" y="13"/>
                  </a:cubicBezTo>
                  <a:lnTo>
                    <a:pt x="85" y="51"/>
                  </a:lnTo>
                  <a:cubicBezTo>
                    <a:pt x="1264" y="112"/>
                    <a:pt x="2428" y="348"/>
                    <a:pt x="3546" y="751"/>
                  </a:cubicBezTo>
                  <a:cubicBezTo>
                    <a:pt x="3539" y="583"/>
                    <a:pt x="3493" y="416"/>
                    <a:pt x="3417" y="271"/>
                  </a:cubicBezTo>
                  <a:cubicBezTo>
                    <a:pt x="2489" y="90"/>
                    <a:pt x="1545" y="1"/>
                    <a:pt x="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3"/>
            <p:cNvSpPr/>
            <p:nvPr/>
          </p:nvSpPr>
          <p:spPr>
            <a:xfrm>
              <a:off x="8196094" y="3449602"/>
              <a:ext cx="302428" cy="140491"/>
            </a:xfrm>
            <a:custGeom>
              <a:avLst/>
              <a:gdLst/>
              <a:ahLst/>
              <a:cxnLst/>
              <a:rect l="l" t="t" r="r" b="b"/>
              <a:pathLst>
                <a:path w="4992" h="2319" extrusionOk="0">
                  <a:moveTo>
                    <a:pt x="4552" y="1"/>
                  </a:moveTo>
                  <a:cubicBezTo>
                    <a:pt x="4277" y="1"/>
                    <a:pt x="4001" y="24"/>
                    <a:pt x="3728" y="74"/>
                  </a:cubicBezTo>
                  <a:cubicBezTo>
                    <a:pt x="2945" y="371"/>
                    <a:pt x="2199" y="743"/>
                    <a:pt x="1492" y="1200"/>
                  </a:cubicBezTo>
                  <a:cubicBezTo>
                    <a:pt x="1088" y="1443"/>
                    <a:pt x="700" y="1717"/>
                    <a:pt x="335" y="2014"/>
                  </a:cubicBezTo>
                  <a:cubicBezTo>
                    <a:pt x="221" y="2113"/>
                    <a:pt x="114" y="2219"/>
                    <a:pt x="0" y="2318"/>
                  </a:cubicBezTo>
                  <a:cubicBezTo>
                    <a:pt x="289" y="2257"/>
                    <a:pt x="571" y="2204"/>
                    <a:pt x="868" y="2158"/>
                  </a:cubicBezTo>
                  <a:cubicBezTo>
                    <a:pt x="1065" y="2006"/>
                    <a:pt x="1278" y="1862"/>
                    <a:pt x="1499" y="1717"/>
                  </a:cubicBezTo>
                  <a:cubicBezTo>
                    <a:pt x="1674" y="1611"/>
                    <a:pt x="1857" y="1497"/>
                    <a:pt x="2039" y="1398"/>
                  </a:cubicBezTo>
                  <a:cubicBezTo>
                    <a:pt x="2595" y="1033"/>
                    <a:pt x="3180" y="721"/>
                    <a:pt x="3797" y="462"/>
                  </a:cubicBezTo>
                  <a:cubicBezTo>
                    <a:pt x="4177" y="302"/>
                    <a:pt x="4588" y="158"/>
                    <a:pt x="4991" y="21"/>
                  </a:cubicBezTo>
                  <a:cubicBezTo>
                    <a:pt x="4845" y="7"/>
                    <a:pt x="4699" y="1"/>
                    <a:pt x="4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3"/>
            <p:cNvSpPr/>
            <p:nvPr/>
          </p:nvSpPr>
          <p:spPr>
            <a:xfrm>
              <a:off x="8704448" y="3723196"/>
              <a:ext cx="58159" cy="54464"/>
            </a:xfrm>
            <a:custGeom>
              <a:avLst/>
              <a:gdLst/>
              <a:ahLst/>
              <a:cxnLst/>
              <a:rect l="l" t="t" r="r" b="b"/>
              <a:pathLst>
                <a:path w="960" h="899" extrusionOk="0">
                  <a:moveTo>
                    <a:pt x="1" y="1"/>
                  </a:moveTo>
                  <a:lnTo>
                    <a:pt x="1" y="1"/>
                  </a:lnTo>
                  <a:cubicBezTo>
                    <a:pt x="282" y="282"/>
                    <a:pt x="549" y="587"/>
                    <a:pt x="800" y="899"/>
                  </a:cubicBezTo>
                  <a:cubicBezTo>
                    <a:pt x="792" y="701"/>
                    <a:pt x="845" y="495"/>
                    <a:pt x="960" y="328"/>
                  </a:cubicBezTo>
                  <a:cubicBezTo>
                    <a:pt x="648" y="206"/>
                    <a:pt x="328" y="9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3"/>
            <p:cNvSpPr/>
            <p:nvPr/>
          </p:nvSpPr>
          <p:spPr>
            <a:xfrm>
              <a:off x="7805210" y="4455648"/>
              <a:ext cx="201497" cy="293159"/>
            </a:xfrm>
            <a:custGeom>
              <a:avLst/>
              <a:gdLst/>
              <a:ahLst/>
              <a:cxnLst/>
              <a:rect l="l" t="t" r="r" b="b"/>
              <a:pathLst>
                <a:path w="3326" h="4839" extrusionOk="0">
                  <a:moveTo>
                    <a:pt x="1" y="0"/>
                  </a:moveTo>
                  <a:lnTo>
                    <a:pt x="1" y="0"/>
                  </a:lnTo>
                  <a:cubicBezTo>
                    <a:pt x="746" y="1590"/>
                    <a:pt x="2283" y="3766"/>
                    <a:pt x="3325" y="4839"/>
                  </a:cubicBezTo>
                  <a:cubicBezTo>
                    <a:pt x="2648" y="4116"/>
                    <a:pt x="2055" y="3310"/>
                    <a:pt x="1568" y="2450"/>
                  </a:cubicBezTo>
                  <a:cubicBezTo>
                    <a:pt x="1378" y="2145"/>
                    <a:pt x="1203" y="1841"/>
                    <a:pt x="1043" y="1529"/>
                  </a:cubicBezTo>
                  <a:cubicBezTo>
                    <a:pt x="898" y="1248"/>
                    <a:pt x="769" y="974"/>
                    <a:pt x="647" y="692"/>
                  </a:cubicBezTo>
                  <a:cubicBezTo>
                    <a:pt x="427" y="472"/>
                    <a:pt x="214" y="24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3"/>
            <p:cNvSpPr/>
            <p:nvPr/>
          </p:nvSpPr>
          <p:spPr>
            <a:xfrm>
              <a:off x="8620116" y="3586157"/>
              <a:ext cx="138370" cy="19144"/>
            </a:xfrm>
            <a:custGeom>
              <a:avLst/>
              <a:gdLst/>
              <a:ahLst/>
              <a:cxnLst/>
              <a:rect l="l" t="t" r="r" b="b"/>
              <a:pathLst>
                <a:path w="2284" h="316" extrusionOk="0">
                  <a:moveTo>
                    <a:pt x="1211" y="0"/>
                  </a:moveTo>
                  <a:cubicBezTo>
                    <a:pt x="807" y="0"/>
                    <a:pt x="402" y="14"/>
                    <a:pt x="1" y="41"/>
                  </a:cubicBezTo>
                  <a:cubicBezTo>
                    <a:pt x="640" y="64"/>
                    <a:pt x="1279" y="133"/>
                    <a:pt x="1903" y="247"/>
                  </a:cubicBezTo>
                  <a:cubicBezTo>
                    <a:pt x="2032" y="270"/>
                    <a:pt x="2161" y="292"/>
                    <a:pt x="2283" y="315"/>
                  </a:cubicBezTo>
                  <a:cubicBezTo>
                    <a:pt x="2230" y="254"/>
                    <a:pt x="2169" y="194"/>
                    <a:pt x="2116" y="125"/>
                  </a:cubicBezTo>
                  <a:cubicBezTo>
                    <a:pt x="2078" y="95"/>
                    <a:pt x="2047" y="57"/>
                    <a:pt x="2017" y="19"/>
                  </a:cubicBezTo>
                  <a:cubicBezTo>
                    <a:pt x="1749" y="6"/>
                    <a:pt x="1480" y="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3"/>
            <p:cNvSpPr/>
            <p:nvPr/>
          </p:nvSpPr>
          <p:spPr>
            <a:xfrm>
              <a:off x="7859129" y="3555926"/>
              <a:ext cx="59977" cy="230032"/>
            </a:xfrm>
            <a:custGeom>
              <a:avLst/>
              <a:gdLst/>
              <a:ahLst/>
              <a:cxnLst/>
              <a:rect l="l" t="t" r="r" b="b"/>
              <a:pathLst>
                <a:path w="990" h="3797" extrusionOk="0">
                  <a:moveTo>
                    <a:pt x="899" y="0"/>
                  </a:moveTo>
                  <a:cubicBezTo>
                    <a:pt x="693" y="76"/>
                    <a:pt x="480" y="145"/>
                    <a:pt x="282" y="229"/>
                  </a:cubicBezTo>
                  <a:cubicBezTo>
                    <a:pt x="130" y="624"/>
                    <a:pt x="47" y="1043"/>
                    <a:pt x="24" y="1469"/>
                  </a:cubicBezTo>
                  <a:cubicBezTo>
                    <a:pt x="1" y="1933"/>
                    <a:pt x="24" y="2397"/>
                    <a:pt x="100" y="2853"/>
                  </a:cubicBezTo>
                  <a:cubicBezTo>
                    <a:pt x="123" y="2960"/>
                    <a:pt x="145" y="3066"/>
                    <a:pt x="161" y="3173"/>
                  </a:cubicBezTo>
                  <a:cubicBezTo>
                    <a:pt x="237" y="3378"/>
                    <a:pt x="313" y="3584"/>
                    <a:pt x="381" y="3797"/>
                  </a:cubicBezTo>
                  <a:cubicBezTo>
                    <a:pt x="564" y="3538"/>
                    <a:pt x="754" y="3295"/>
                    <a:pt x="967" y="3059"/>
                  </a:cubicBezTo>
                  <a:cubicBezTo>
                    <a:pt x="959" y="3013"/>
                    <a:pt x="944" y="2960"/>
                    <a:pt x="937" y="2914"/>
                  </a:cubicBezTo>
                  <a:cubicBezTo>
                    <a:pt x="784" y="2245"/>
                    <a:pt x="769" y="1545"/>
                    <a:pt x="876" y="860"/>
                  </a:cubicBezTo>
                  <a:cubicBezTo>
                    <a:pt x="899" y="685"/>
                    <a:pt x="937" y="502"/>
                    <a:pt x="990" y="327"/>
                  </a:cubicBezTo>
                  <a:cubicBezTo>
                    <a:pt x="967" y="213"/>
                    <a:pt x="937" y="107"/>
                    <a:pt x="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3"/>
            <p:cNvSpPr/>
            <p:nvPr/>
          </p:nvSpPr>
          <p:spPr>
            <a:xfrm>
              <a:off x="7791882" y="3657766"/>
              <a:ext cx="71911" cy="206526"/>
            </a:xfrm>
            <a:custGeom>
              <a:avLst/>
              <a:gdLst/>
              <a:ahLst/>
              <a:cxnLst/>
              <a:rect l="l" t="t" r="r" b="b"/>
              <a:pathLst>
                <a:path w="1187" h="3409" extrusionOk="0">
                  <a:moveTo>
                    <a:pt x="53" y="1"/>
                  </a:moveTo>
                  <a:cubicBezTo>
                    <a:pt x="53" y="16"/>
                    <a:pt x="46" y="31"/>
                    <a:pt x="38" y="46"/>
                  </a:cubicBezTo>
                  <a:cubicBezTo>
                    <a:pt x="8" y="214"/>
                    <a:pt x="0" y="373"/>
                    <a:pt x="0" y="541"/>
                  </a:cubicBezTo>
                  <a:cubicBezTo>
                    <a:pt x="15" y="1187"/>
                    <a:pt x="198" y="1750"/>
                    <a:pt x="388" y="2306"/>
                  </a:cubicBezTo>
                  <a:cubicBezTo>
                    <a:pt x="517" y="2671"/>
                    <a:pt x="639" y="3044"/>
                    <a:pt x="769" y="3409"/>
                  </a:cubicBezTo>
                  <a:cubicBezTo>
                    <a:pt x="860" y="3219"/>
                    <a:pt x="959" y="3029"/>
                    <a:pt x="1058" y="2838"/>
                  </a:cubicBezTo>
                  <a:cubicBezTo>
                    <a:pt x="1103" y="2755"/>
                    <a:pt x="1141" y="2679"/>
                    <a:pt x="1187" y="2603"/>
                  </a:cubicBezTo>
                  <a:lnTo>
                    <a:pt x="1134" y="2458"/>
                  </a:lnTo>
                  <a:cubicBezTo>
                    <a:pt x="1058" y="2222"/>
                    <a:pt x="989" y="1979"/>
                    <a:pt x="928" y="1735"/>
                  </a:cubicBezTo>
                  <a:cubicBezTo>
                    <a:pt x="890" y="1636"/>
                    <a:pt x="845" y="1530"/>
                    <a:pt x="807" y="1423"/>
                  </a:cubicBezTo>
                  <a:cubicBezTo>
                    <a:pt x="586" y="906"/>
                    <a:pt x="365" y="41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3"/>
            <p:cNvSpPr/>
            <p:nvPr/>
          </p:nvSpPr>
          <p:spPr>
            <a:xfrm>
              <a:off x="8150474" y="3461900"/>
              <a:ext cx="171024" cy="140188"/>
            </a:xfrm>
            <a:custGeom>
              <a:avLst/>
              <a:gdLst/>
              <a:ahLst/>
              <a:cxnLst/>
              <a:rect l="l" t="t" r="r" b="b"/>
              <a:pathLst>
                <a:path w="2823" h="2314" extrusionOk="0">
                  <a:moveTo>
                    <a:pt x="2480" y="0"/>
                  </a:moveTo>
                  <a:cubicBezTo>
                    <a:pt x="2336" y="92"/>
                    <a:pt x="2199" y="198"/>
                    <a:pt x="2070" y="297"/>
                  </a:cubicBezTo>
                  <a:cubicBezTo>
                    <a:pt x="1720" y="571"/>
                    <a:pt x="1377" y="845"/>
                    <a:pt x="1058" y="1141"/>
                  </a:cubicBezTo>
                  <a:cubicBezTo>
                    <a:pt x="677" y="1499"/>
                    <a:pt x="320" y="1887"/>
                    <a:pt x="0" y="2313"/>
                  </a:cubicBezTo>
                  <a:lnTo>
                    <a:pt x="122" y="2275"/>
                  </a:lnTo>
                  <a:cubicBezTo>
                    <a:pt x="175" y="2222"/>
                    <a:pt x="236" y="2169"/>
                    <a:pt x="289" y="2115"/>
                  </a:cubicBezTo>
                  <a:cubicBezTo>
                    <a:pt x="396" y="2016"/>
                    <a:pt x="502" y="1925"/>
                    <a:pt x="601" y="1834"/>
                  </a:cubicBezTo>
                  <a:cubicBezTo>
                    <a:pt x="1050" y="1408"/>
                    <a:pt x="1522" y="1012"/>
                    <a:pt x="2016" y="639"/>
                  </a:cubicBezTo>
                  <a:cubicBezTo>
                    <a:pt x="2283" y="442"/>
                    <a:pt x="2556" y="244"/>
                    <a:pt x="2823" y="53"/>
                  </a:cubicBezTo>
                  <a:cubicBezTo>
                    <a:pt x="2709" y="46"/>
                    <a:pt x="2587" y="23"/>
                    <a:pt x="2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3"/>
            <p:cNvSpPr/>
            <p:nvPr/>
          </p:nvSpPr>
          <p:spPr>
            <a:xfrm>
              <a:off x="7685861" y="4144492"/>
              <a:ext cx="98204" cy="154001"/>
            </a:xfrm>
            <a:custGeom>
              <a:avLst/>
              <a:gdLst/>
              <a:ahLst/>
              <a:cxnLst/>
              <a:rect l="l" t="t" r="r" b="b"/>
              <a:pathLst>
                <a:path w="1621" h="2542" extrusionOk="0">
                  <a:moveTo>
                    <a:pt x="76" y="1"/>
                  </a:moveTo>
                  <a:cubicBezTo>
                    <a:pt x="31" y="176"/>
                    <a:pt x="0" y="351"/>
                    <a:pt x="0" y="526"/>
                  </a:cubicBezTo>
                  <a:lnTo>
                    <a:pt x="0" y="716"/>
                  </a:lnTo>
                  <a:cubicBezTo>
                    <a:pt x="206" y="1013"/>
                    <a:pt x="434" y="1294"/>
                    <a:pt x="685" y="1560"/>
                  </a:cubicBezTo>
                  <a:cubicBezTo>
                    <a:pt x="982" y="1895"/>
                    <a:pt x="1301" y="2207"/>
                    <a:pt x="1621" y="2542"/>
                  </a:cubicBezTo>
                  <a:cubicBezTo>
                    <a:pt x="1522" y="2002"/>
                    <a:pt x="1461" y="1454"/>
                    <a:pt x="1438" y="906"/>
                  </a:cubicBezTo>
                  <a:cubicBezTo>
                    <a:pt x="1134" y="701"/>
                    <a:pt x="837" y="457"/>
                    <a:pt x="540" y="259"/>
                  </a:cubicBezTo>
                  <a:cubicBezTo>
                    <a:pt x="388" y="160"/>
                    <a:pt x="236" y="69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3"/>
            <p:cNvSpPr/>
            <p:nvPr/>
          </p:nvSpPr>
          <p:spPr>
            <a:xfrm>
              <a:off x="8078562" y="3431487"/>
              <a:ext cx="146610" cy="196833"/>
            </a:xfrm>
            <a:custGeom>
              <a:avLst/>
              <a:gdLst/>
              <a:ahLst/>
              <a:cxnLst/>
              <a:rect l="l" t="t" r="r" b="b"/>
              <a:pathLst>
                <a:path w="2420" h="3249" extrusionOk="0">
                  <a:moveTo>
                    <a:pt x="2374" y="0"/>
                  </a:moveTo>
                  <a:cubicBezTo>
                    <a:pt x="2321" y="46"/>
                    <a:pt x="2260" y="99"/>
                    <a:pt x="2207" y="152"/>
                  </a:cubicBezTo>
                  <a:cubicBezTo>
                    <a:pt x="1461" y="860"/>
                    <a:pt x="928" y="1636"/>
                    <a:pt x="442" y="2450"/>
                  </a:cubicBezTo>
                  <a:cubicBezTo>
                    <a:pt x="289" y="2716"/>
                    <a:pt x="137" y="2975"/>
                    <a:pt x="0" y="3249"/>
                  </a:cubicBezTo>
                  <a:cubicBezTo>
                    <a:pt x="145" y="3180"/>
                    <a:pt x="289" y="3127"/>
                    <a:pt x="434" y="3066"/>
                  </a:cubicBezTo>
                  <a:cubicBezTo>
                    <a:pt x="480" y="2975"/>
                    <a:pt x="525" y="2876"/>
                    <a:pt x="571" y="2785"/>
                  </a:cubicBezTo>
                  <a:cubicBezTo>
                    <a:pt x="1043" y="1796"/>
                    <a:pt x="1720" y="860"/>
                    <a:pt x="2420" y="8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3"/>
            <p:cNvSpPr/>
            <p:nvPr/>
          </p:nvSpPr>
          <p:spPr>
            <a:xfrm>
              <a:off x="8046271" y="3429609"/>
              <a:ext cx="147579" cy="214401"/>
            </a:xfrm>
            <a:custGeom>
              <a:avLst/>
              <a:gdLst/>
              <a:ahLst/>
              <a:cxnLst/>
              <a:rect l="l" t="t" r="r" b="b"/>
              <a:pathLst>
                <a:path w="2436" h="3539" extrusionOk="0">
                  <a:moveTo>
                    <a:pt x="2435" y="1"/>
                  </a:moveTo>
                  <a:lnTo>
                    <a:pt x="2435" y="1"/>
                  </a:lnTo>
                  <a:cubicBezTo>
                    <a:pt x="1865" y="24"/>
                    <a:pt x="1210" y="237"/>
                    <a:pt x="640" y="510"/>
                  </a:cubicBezTo>
                  <a:cubicBezTo>
                    <a:pt x="587" y="670"/>
                    <a:pt x="541" y="830"/>
                    <a:pt x="495" y="990"/>
                  </a:cubicBezTo>
                  <a:cubicBezTo>
                    <a:pt x="267" y="1827"/>
                    <a:pt x="100" y="2679"/>
                    <a:pt x="1" y="3538"/>
                  </a:cubicBezTo>
                  <a:lnTo>
                    <a:pt x="54" y="3508"/>
                  </a:lnTo>
                  <a:cubicBezTo>
                    <a:pt x="434" y="2663"/>
                    <a:pt x="906" y="1865"/>
                    <a:pt x="1461" y="1119"/>
                  </a:cubicBezTo>
                  <a:cubicBezTo>
                    <a:pt x="1751" y="716"/>
                    <a:pt x="2078" y="343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3"/>
            <p:cNvSpPr/>
            <p:nvPr/>
          </p:nvSpPr>
          <p:spPr>
            <a:xfrm>
              <a:off x="7734267" y="3573616"/>
              <a:ext cx="1023723" cy="1030448"/>
            </a:xfrm>
            <a:custGeom>
              <a:avLst/>
              <a:gdLst/>
              <a:ahLst/>
              <a:cxnLst/>
              <a:rect l="l" t="t" r="r" b="b"/>
              <a:pathLst>
                <a:path w="16898" h="17009" extrusionOk="0">
                  <a:moveTo>
                    <a:pt x="9871" y="1"/>
                  </a:moveTo>
                  <a:cubicBezTo>
                    <a:pt x="9770" y="1"/>
                    <a:pt x="9667" y="2"/>
                    <a:pt x="9563" y="5"/>
                  </a:cubicBezTo>
                  <a:cubicBezTo>
                    <a:pt x="6398" y="188"/>
                    <a:pt x="3408" y="1527"/>
                    <a:pt x="2009" y="4227"/>
                  </a:cubicBezTo>
                  <a:cubicBezTo>
                    <a:pt x="274" y="7621"/>
                    <a:pt x="0" y="11584"/>
                    <a:pt x="2214" y="16096"/>
                  </a:cubicBezTo>
                  <a:cubicBezTo>
                    <a:pt x="2366" y="16400"/>
                    <a:pt x="2541" y="16712"/>
                    <a:pt x="2731" y="17009"/>
                  </a:cubicBezTo>
                  <a:cubicBezTo>
                    <a:pt x="1735" y="15236"/>
                    <a:pt x="1506" y="13593"/>
                    <a:pt x="1841" y="12581"/>
                  </a:cubicBezTo>
                  <a:cubicBezTo>
                    <a:pt x="2077" y="11858"/>
                    <a:pt x="2518" y="11310"/>
                    <a:pt x="2503" y="10314"/>
                  </a:cubicBezTo>
                  <a:cubicBezTo>
                    <a:pt x="2496" y="9576"/>
                    <a:pt x="2267" y="8670"/>
                    <a:pt x="2579" y="8130"/>
                  </a:cubicBezTo>
                  <a:cubicBezTo>
                    <a:pt x="2838" y="7689"/>
                    <a:pt x="3302" y="7712"/>
                    <a:pt x="3606" y="7347"/>
                  </a:cubicBezTo>
                  <a:cubicBezTo>
                    <a:pt x="4116" y="6753"/>
                    <a:pt x="3987" y="5536"/>
                    <a:pt x="4580" y="4828"/>
                  </a:cubicBezTo>
                  <a:cubicBezTo>
                    <a:pt x="5280" y="4030"/>
                    <a:pt x="6368" y="4303"/>
                    <a:pt x="7213" y="3801"/>
                  </a:cubicBezTo>
                  <a:cubicBezTo>
                    <a:pt x="7981" y="3352"/>
                    <a:pt x="8559" y="2409"/>
                    <a:pt x="9541" y="2310"/>
                  </a:cubicBezTo>
                  <a:cubicBezTo>
                    <a:pt x="9597" y="2305"/>
                    <a:pt x="9652" y="2302"/>
                    <a:pt x="9705" y="2302"/>
                  </a:cubicBezTo>
                  <a:cubicBezTo>
                    <a:pt x="10496" y="2302"/>
                    <a:pt x="10992" y="2849"/>
                    <a:pt x="11755" y="2934"/>
                  </a:cubicBezTo>
                  <a:cubicBezTo>
                    <a:pt x="11859" y="2948"/>
                    <a:pt x="11964" y="2954"/>
                    <a:pt x="12069" y="2954"/>
                  </a:cubicBezTo>
                  <a:cubicBezTo>
                    <a:pt x="12824" y="2954"/>
                    <a:pt x="13609" y="2645"/>
                    <a:pt x="14477" y="2645"/>
                  </a:cubicBezTo>
                  <a:cubicBezTo>
                    <a:pt x="14495" y="2645"/>
                    <a:pt x="14513" y="2645"/>
                    <a:pt x="14531" y="2645"/>
                  </a:cubicBezTo>
                  <a:cubicBezTo>
                    <a:pt x="15520" y="2645"/>
                    <a:pt x="16494" y="3101"/>
                    <a:pt x="16898" y="3634"/>
                  </a:cubicBezTo>
                  <a:cubicBezTo>
                    <a:pt x="16852" y="3550"/>
                    <a:pt x="16821" y="3459"/>
                    <a:pt x="16814" y="3368"/>
                  </a:cubicBezTo>
                  <a:cubicBezTo>
                    <a:pt x="15586" y="1799"/>
                    <a:pt x="13451" y="1"/>
                    <a:pt x="9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3"/>
            <p:cNvSpPr/>
            <p:nvPr/>
          </p:nvSpPr>
          <p:spPr>
            <a:xfrm>
              <a:off x="7904324" y="3938449"/>
              <a:ext cx="77485" cy="17145"/>
            </a:xfrm>
            <a:custGeom>
              <a:avLst/>
              <a:gdLst/>
              <a:ahLst/>
              <a:cxnLst/>
              <a:rect l="l" t="t" r="r" b="b"/>
              <a:pathLst>
                <a:path w="1279" h="283" extrusionOk="0">
                  <a:moveTo>
                    <a:pt x="1279" y="1"/>
                  </a:moveTo>
                  <a:lnTo>
                    <a:pt x="1279" y="1"/>
                  </a:lnTo>
                  <a:cubicBezTo>
                    <a:pt x="845" y="77"/>
                    <a:pt x="419" y="168"/>
                    <a:pt x="0" y="282"/>
                  </a:cubicBezTo>
                  <a:cubicBezTo>
                    <a:pt x="145" y="260"/>
                    <a:pt x="290" y="237"/>
                    <a:pt x="434" y="206"/>
                  </a:cubicBezTo>
                  <a:cubicBezTo>
                    <a:pt x="700" y="161"/>
                    <a:pt x="982" y="115"/>
                    <a:pt x="1256" y="9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3"/>
            <p:cNvSpPr/>
            <p:nvPr/>
          </p:nvSpPr>
          <p:spPr>
            <a:xfrm>
              <a:off x="7801091" y="3881379"/>
              <a:ext cx="197802" cy="83907"/>
            </a:xfrm>
            <a:custGeom>
              <a:avLst/>
              <a:gdLst/>
              <a:ahLst/>
              <a:cxnLst/>
              <a:rect l="l" t="t" r="r" b="b"/>
              <a:pathLst>
                <a:path w="3265" h="1385" extrusionOk="0">
                  <a:moveTo>
                    <a:pt x="2218" y="1"/>
                  </a:moveTo>
                  <a:cubicBezTo>
                    <a:pt x="1976" y="1"/>
                    <a:pt x="1734" y="13"/>
                    <a:pt x="1491" y="38"/>
                  </a:cubicBezTo>
                  <a:cubicBezTo>
                    <a:pt x="1119" y="76"/>
                    <a:pt x="753" y="144"/>
                    <a:pt x="396" y="243"/>
                  </a:cubicBezTo>
                  <a:cubicBezTo>
                    <a:pt x="244" y="616"/>
                    <a:pt x="114" y="996"/>
                    <a:pt x="0" y="1384"/>
                  </a:cubicBezTo>
                  <a:cubicBezTo>
                    <a:pt x="989" y="943"/>
                    <a:pt x="2032" y="692"/>
                    <a:pt x="3089" y="532"/>
                  </a:cubicBezTo>
                  <a:cubicBezTo>
                    <a:pt x="3135" y="372"/>
                    <a:pt x="3196" y="220"/>
                    <a:pt x="3264" y="76"/>
                  </a:cubicBezTo>
                  <a:cubicBezTo>
                    <a:pt x="2917" y="26"/>
                    <a:pt x="2568" y="1"/>
                    <a:pt x="2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3"/>
            <p:cNvSpPr/>
            <p:nvPr/>
          </p:nvSpPr>
          <p:spPr>
            <a:xfrm>
              <a:off x="8037547" y="3626869"/>
              <a:ext cx="245723" cy="101960"/>
            </a:xfrm>
            <a:custGeom>
              <a:avLst/>
              <a:gdLst/>
              <a:ahLst/>
              <a:cxnLst/>
              <a:rect l="l" t="t" r="r" b="b"/>
              <a:pathLst>
                <a:path w="4056" h="1683" extrusionOk="0">
                  <a:moveTo>
                    <a:pt x="723" y="1"/>
                  </a:moveTo>
                  <a:cubicBezTo>
                    <a:pt x="472" y="115"/>
                    <a:pt x="236" y="229"/>
                    <a:pt x="0" y="358"/>
                  </a:cubicBezTo>
                  <a:cubicBezTo>
                    <a:pt x="1202" y="473"/>
                    <a:pt x="2336" y="777"/>
                    <a:pt x="3234" y="1309"/>
                  </a:cubicBezTo>
                  <a:cubicBezTo>
                    <a:pt x="3431" y="1431"/>
                    <a:pt x="3614" y="1553"/>
                    <a:pt x="3804" y="1682"/>
                  </a:cubicBezTo>
                  <a:cubicBezTo>
                    <a:pt x="3888" y="1637"/>
                    <a:pt x="3964" y="1591"/>
                    <a:pt x="4055" y="1553"/>
                  </a:cubicBezTo>
                  <a:cubicBezTo>
                    <a:pt x="4040" y="1553"/>
                    <a:pt x="4032" y="1545"/>
                    <a:pt x="4025" y="1538"/>
                  </a:cubicBezTo>
                  <a:cubicBezTo>
                    <a:pt x="3637" y="1294"/>
                    <a:pt x="3234" y="1066"/>
                    <a:pt x="2830" y="830"/>
                  </a:cubicBezTo>
                  <a:cubicBezTo>
                    <a:pt x="2168" y="457"/>
                    <a:pt x="1461" y="176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3"/>
            <p:cNvSpPr/>
            <p:nvPr/>
          </p:nvSpPr>
          <p:spPr>
            <a:xfrm>
              <a:off x="8213118" y="3653646"/>
              <a:ext cx="120862" cy="59977"/>
            </a:xfrm>
            <a:custGeom>
              <a:avLst/>
              <a:gdLst/>
              <a:ahLst/>
              <a:cxnLst/>
              <a:rect l="l" t="t" r="r" b="b"/>
              <a:pathLst>
                <a:path w="1995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84"/>
                    <a:pt x="313" y="175"/>
                    <a:pt x="457" y="266"/>
                  </a:cubicBezTo>
                  <a:cubicBezTo>
                    <a:pt x="845" y="502"/>
                    <a:pt x="1241" y="738"/>
                    <a:pt x="1606" y="989"/>
                  </a:cubicBezTo>
                  <a:lnTo>
                    <a:pt x="1637" y="989"/>
                  </a:lnTo>
                  <a:cubicBezTo>
                    <a:pt x="1697" y="982"/>
                    <a:pt x="1756" y="978"/>
                    <a:pt x="1815" y="978"/>
                  </a:cubicBezTo>
                  <a:cubicBezTo>
                    <a:pt x="1874" y="978"/>
                    <a:pt x="1933" y="982"/>
                    <a:pt x="1994" y="989"/>
                  </a:cubicBezTo>
                  <a:cubicBezTo>
                    <a:pt x="1880" y="906"/>
                    <a:pt x="1758" y="822"/>
                    <a:pt x="1629" y="746"/>
                  </a:cubicBezTo>
                  <a:cubicBezTo>
                    <a:pt x="1112" y="434"/>
                    <a:pt x="564" y="18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3"/>
            <p:cNvSpPr/>
            <p:nvPr/>
          </p:nvSpPr>
          <p:spPr>
            <a:xfrm>
              <a:off x="7838410" y="3767907"/>
              <a:ext cx="259535" cy="97356"/>
            </a:xfrm>
            <a:custGeom>
              <a:avLst/>
              <a:gdLst/>
              <a:ahLst/>
              <a:cxnLst/>
              <a:rect l="l" t="t" r="r" b="b"/>
              <a:pathLst>
                <a:path w="4284" h="1607" extrusionOk="0">
                  <a:moveTo>
                    <a:pt x="944" y="1"/>
                  </a:moveTo>
                  <a:cubicBezTo>
                    <a:pt x="693" y="320"/>
                    <a:pt x="472" y="663"/>
                    <a:pt x="290" y="1020"/>
                  </a:cubicBezTo>
                  <a:cubicBezTo>
                    <a:pt x="183" y="1211"/>
                    <a:pt x="92" y="1408"/>
                    <a:pt x="1" y="1606"/>
                  </a:cubicBezTo>
                  <a:cubicBezTo>
                    <a:pt x="145" y="1561"/>
                    <a:pt x="282" y="1515"/>
                    <a:pt x="427" y="1477"/>
                  </a:cubicBezTo>
                  <a:cubicBezTo>
                    <a:pt x="1020" y="1317"/>
                    <a:pt x="1629" y="1218"/>
                    <a:pt x="2245" y="1188"/>
                  </a:cubicBezTo>
                  <a:cubicBezTo>
                    <a:pt x="2338" y="1184"/>
                    <a:pt x="2432" y="1182"/>
                    <a:pt x="2526" y="1182"/>
                  </a:cubicBezTo>
                  <a:cubicBezTo>
                    <a:pt x="2807" y="1182"/>
                    <a:pt x="3091" y="1199"/>
                    <a:pt x="3371" y="1233"/>
                  </a:cubicBezTo>
                  <a:cubicBezTo>
                    <a:pt x="3660" y="1104"/>
                    <a:pt x="3972" y="1013"/>
                    <a:pt x="4284" y="967"/>
                  </a:cubicBezTo>
                  <a:cubicBezTo>
                    <a:pt x="4231" y="960"/>
                    <a:pt x="4177" y="944"/>
                    <a:pt x="4124" y="937"/>
                  </a:cubicBezTo>
                  <a:cubicBezTo>
                    <a:pt x="3713" y="838"/>
                    <a:pt x="3310" y="716"/>
                    <a:pt x="2907" y="594"/>
                  </a:cubicBezTo>
                  <a:cubicBezTo>
                    <a:pt x="2252" y="397"/>
                    <a:pt x="1606" y="168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3"/>
            <p:cNvSpPr/>
            <p:nvPr/>
          </p:nvSpPr>
          <p:spPr>
            <a:xfrm>
              <a:off x="8483683" y="3592760"/>
              <a:ext cx="115288" cy="111169"/>
            </a:xfrm>
            <a:custGeom>
              <a:avLst/>
              <a:gdLst/>
              <a:ahLst/>
              <a:cxnLst/>
              <a:rect l="l" t="t" r="r" b="b"/>
              <a:pathLst>
                <a:path w="1903" h="1835" extrusionOk="0">
                  <a:moveTo>
                    <a:pt x="1" y="1"/>
                  </a:moveTo>
                  <a:cubicBezTo>
                    <a:pt x="617" y="435"/>
                    <a:pt x="1172" y="944"/>
                    <a:pt x="1659" y="1522"/>
                  </a:cubicBezTo>
                  <a:cubicBezTo>
                    <a:pt x="1743" y="1629"/>
                    <a:pt x="1827" y="1728"/>
                    <a:pt x="1903" y="1834"/>
                  </a:cubicBezTo>
                  <a:cubicBezTo>
                    <a:pt x="1553" y="1332"/>
                    <a:pt x="1150" y="868"/>
                    <a:pt x="701" y="450"/>
                  </a:cubicBezTo>
                  <a:cubicBezTo>
                    <a:pt x="571" y="336"/>
                    <a:pt x="434" y="214"/>
                    <a:pt x="297" y="100"/>
                  </a:cubicBezTo>
                  <a:cubicBezTo>
                    <a:pt x="206" y="69"/>
                    <a:pt x="100" y="3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3"/>
            <p:cNvSpPr/>
            <p:nvPr/>
          </p:nvSpPr>
          <p:spPr>
            <a:xfrm>
              <a:off x="7785399" y="4167575"/>
              <a:ext cx="100567" cy="97295"/>
            </a:xfrm>
            <a:custGeom>
              <a:avLst/>
              <a:gdLst/>
              <a:ahLst/>
              <a:cxnLst/>
              <a:rect l="l" t="t" r="r" b="b"/>
              <a:pathLst>
                <a:path w="1660" h="1606" extrusionOk="0">
                  <a:moveTo>
                    <a:pt x="1629" y="0"/>
                  </a:moveTo>
                  <a:cubicBezTo>
                    <a:pt x="1370" y="190"/>
                    <a:pt x="1111" y="380"/>
                    <a:pt x="868" y="593"/>
                  </a:cubicBezTo>
                  <a:cubicBezTo>
                    <a:pt x="526" y="883"/>
                    <a:pt x="229" y="1225"/>
                    <a:pt x="1" y="1605"/>
                  </a:cubicBezTo>
                  <a:lnTo>
                    <a:pt x="92" y="1514"/>
                  </a:lnTo>
                  <a:cubicBezTo>
                    <a:pt x="343" y="1301"/>
                    <a:pt x="609" y="1103"/>
                    <a:pt x="891" y="928"/>
                  </a:cubicBezTo>
                  <a:cubicBezTo>
                    <a:pt x="1111" y="799"/>
                    <a:pt x="1347" y="692"/>
                    <a:pt x="1583" y="586"/>
                  </a:cubicBezTo>
                  <a:lnTo>
                    <a:pt x="1659" y="555"/>
                  </a:lnTo>
                  <a:lnTo>
                    <a:pt x="1659" y="510"/>
                  </a:lnTo>
                  <a:cubicBezTo>
                    <a:pt x="1659" y="342"/>
                    <a:pt x="1644" y="175"/>
                    <a:pt x="1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3"/>
            <p:cNvSpPr/>
            <p:nvPr/>
          </p:nvSpPr>
          <p:spPr>
            <a:xfrm>
              <a:off x="7925044" y="4029263"/>
              <a:ext cx="16660" cy="6543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275" y="1"/>
                  </a:moveTo>
                  <a:lnTo>
                    <a:pt x="1" y="107"/>
                  </a:lnTo>
                  <a:cubicBezTo>
                    <a:pt x="46" y="100"/>
                    <a:pt x="100" y="84"/>
                    <a:pt x="138" y="77"/>
                  </a:cubicBezTo>
                  <a:cubicBezTo>
                    <a:pt x="183" y="54"/>
                    <a:pt x="229" y="23"/>
                    <a:pt x="275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3"/>
            <p:cNvSpPr/>
            <p:nvPr/>
          </p:nvSpPr>
          <p:spPr>
            <a:xfrm>
              <a:off x="7775706" y="3968437"/>
              <a:ext cx="199195" cy="131403"/>
            </a:xfrm>
            <a:custGeom>
              <a:avLst/>
              <a:gdLst/>
              <a:ahLst/>
              <a:cxnLst/>
              <a:rect l="l" t="t" r="r" b="b"/>
              <a:pathLst>
                <a:path w="3288" h="2169" extrusionOk="0">
                  <a:moveTo>
                    <a:pt x="3287" y="0"/>
                  </a:moveTo>
                  <a:cubicBezTo>
                    <a:pt x="2983" y="38"/>
                    <a:pt x="2686" y="99"/>
                    <a:pt x="2397" y="160"/>
                  </a:cubicBezTo>
                  <a:cubicBezTo>
                    <a:pt x="2017" y="244"/>
                    <a:pt x="1637" y="305"/>
                    <a:pt x="1264" y="388"/>
                  </a:cubicBezTo>
                  <a:cubicBezTo>
                    <a:pt x="914" y="457"/>
                    <a:pt x="564" y="556"/>
                    <a:pt x="229" y="685"/>
                  </a:cubicBezTo>
                  <a:cubicBezTo>
                    <a:pt x="123" y="1172"/>
                    <a:pt x="46" y="1667"/>
                    <a:pt x="1" y="2169"/>
                  </a:cubicBezTo>
                  <a:cubicBezTo>
                    <a:pt x="115" y="2077"/>
                    <a:pt x="229" y="2001"/>
                    <a:pt x="351" y="1925"/>
                  </a:cubicBezTo>
                  <a:cubicBezTo>
                    <a:pt x="663" y="1629"/>
                    <a:pt x="1013" y="1370"/>
                    <a:pt x="1385" y="1157"/>
                  </a:cubicBezTo>
                  <a:cubicBezTo>
                    <a:pt x="1735" y="967"/>
                    <a:pt x="2093" y="814"/>
                    <a:pt x="2466" y="678"/>
                  </a:cubicBezTo>
                  <a:cubicBezTo>
                    <a:pt x="2694" y="594"/>
                    <a:pt x="2922" y="518"/>
                    <a:pt x="3151" y="434"/>
                  </a:cubicBezTo>
                  <a:cubicBezTo>
                    <a:pt x="3204" y="297"/>
                    <a:pt x="3249" y="153"/>
                    <a:pt x="3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3"/>
            <p:cNvSpPr/>
            <p:nvPr/>
          </p:nvSpPr>
          <p:spPr>
            <a:xfrm>
              <a:off x="7785884" y="4234822"/>
              <a:ext cx="96811" cy="138795"/>
            </a:xfrm>
            <a:custGeom>
              <a:avLst/>
              <a:gdLst/>
              <a:ahLst/>
              <a:cxnLst/>
              <a:rect l="l" t="t" r="r" b="b"/>
              <a:pathLst>
                <a:path w="1598" h="2291" extrusionOk="0">
                  <a:moveTo>
                    <a:pt x="1598" y="1"/>
                  </a:moveTo>
                  <a:lnTo>
                    <a:pt x="1598" y="1"/>
                  </a:lnTo>
                  <a:cubicBezTo>
                    <a:pt x="1354" y="115"/>
                    <a:pt x="1126" y="244"/>
                    <a:pt x="906" y="396"/>
                  </a:cubicBezTo>
                  <a:cubicBezTo>
                    <a:pt x="578" y="640"/>
                    <a:pt x="274" y="906"/>
                    <a:pt x="0" y="1203"/>
                  </a:cubicBezTo>
                  <a:cubicBezTo>
                    <a:pt x="61" y="1560"/>
                    <a:pt x="145" y="1918"/>
                    <a:pt x="244" y="2291"/>
                  </a:cubicBezTo>
                  <a:cubicBezTo>
                    <a:pt x="464" y="1857"/>
                    <a:pt x="753" y="1462"/>
                    <a:pt x="1103" y="1134"/>
                  </a:cubicBezTo>
                  <a:cubicBezTo>
                    <a:pt x="1157" y="1081"/>
                    <a:pt x="1210" y="1028"/>
                    <a:pt x="1271" y="975"/>
                  </a:cubicBezTo>
                  <a:cubicBezTo>
                    <a:pt x="1415" y="663"/>
                    <a:pt x="1529" y="336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3"/>
            <p:cNvSpPr/>
            <p:nvPr/>
          </p:nvSpPr>
          <p:spPr>
            <a:xfrm>
              <a:off x="8558806" y="3621356"/>
              <a:ext cx="128193" cy="125890"/>
            </a:xfrm>
            <a:custGeom>
              <a:avLst/>
              <a:gdLst/>
              <a:ahLst/>
              <a:cxnLst/>
              <a:rect l="l" t="t" r="r" b="b"/>
              <a:pathLst>
                <a:path w="2116" h="2078" extrusionOk="0">
                  <a:moveTo>
                    <a:pt x="1" y="1"/>
                  </a:moveTo>
                  <a:lnTo>
                    <a:pt x="1" y="1"/>
                  </a:lnTo>
                  <a:cubicBezTo>
                    <a:pt x="374" y="373"/>
                    <a:pt x="716" y="784"/>
                    <a:pt x="1013" y="1218"/>
                  </a:cubicBezTo>
                  <a:cubicBezTo>
                    <a:pt x="1157" y="1439"/>
                    <a:pt x="1287" y="1667"/>
                    <a:pt x="1401" y="1895"/>
                  </a:cubicBezTo>
                  <a:cubicBezTo>
                    <a:pt x="1644" y="1933"/>
                    <a:pt x="1880" y="1994"/>
                    <a:pt x="2116" y="2078"/>
                  </a:cubicBezTo>
                  <a:cubicBezTo>
                    <a:pt x="1910" y="1629"/>
                    <a:pt x="1659" y="1203"/>
                    <a:pt x="1378" y="807"/>
                  </a:cubicBezTo>
                  <a:cubicBezTo>
                    <a:pt x="944" y="495"/>
                    <a:pt x="488" y="22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3"/>
            <p:cNvSpPr/>
            <p:nvPr/>
          </p:nvSpPr>
          <p:spPr>
            <a:xfrm>
              <a:off x="8395231" y="3576221"/>
              <a:ext cx="199619" cy="162725"/>
            </a:xfrm>
            <a:custGeom>
              <a:avLst/>
              <a:gdLst/>
              <a:ahLst/>
              <a:cxnLst/>
              <a:rect l="l" t="t" r="r" b="b"/>
              <a:pathLst>
                <a:path w="3295" h="2686" extrusionOk="0">
                  <a:moveTo>
                    <a:pt x="0" y="0"/>
                  </a:moveTo>
                  <a:lnTo>
                    <a:pt x="0" y="0"/>
                  </a:lnTo>
                  <a:cubicBezTo>
                    <a:pt x="456" y="350"/>
                    <a:pt x="890" y="738"/>
                    <a:pt x="1286" y="1156"/>
                  </a:cubicBezTo>
                  <a:cubicBezTo>
                    <a:pt x="1605" y="1476"/>
                    <a:pt x="1917" y="1795"/>
                    <a:pt x="2214" y="2123"/>
                  </a:cubicBezTo>
                  <a:cubicBezTo>
                    <a:pt x="2381" y="2305"/>
                    <a:pt x="2549" y="2488"/>
                    <a:pt x="2701" y="2686"/>
                  </a:cubicBezTo>
                  <a:cubicBezTo>
                    <a:pt x="2891" y="2648"/>
                    <a:pt x="3089" y="2625"/>
                    <a:pt x="3294" y="2610"/>
                  </a:cubicBezTo>
                  <a:cubicBezTo>
                    <a:pt x="2747" y="1834"/>
                    <a:pt x="2069" y="1156"/>
                    <a:pt x="1301" y="601"/>
                  </a:cubicBezTo>
                  <a:cubicBezTo>
                    <a:pt x="1019" y="403"/>
                    <a:pt x="723" y="221"/>
                    <a:pt x="418" y="53"/>
                  </a:cubicBezTo>
                  <a:cubicBezTo>
                    <a:pt x="282" y="30"/>
                    <a:pt x="145" y="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3"/>
            <p:cNvSpPr/>
            <p:nvPr/>
          </p:nvSpPr>
          <p:spPr>
            <a:xfrm>
              <a:off x="7813995" y="4367136"/>
              <a:ext cx="85785" cy="236938"/>
            </a:xfrm>
            <a:custGeom>
              <a:avLst/>
              <a:gdLst/>
              <a:ahLst/>
              <a:cxnLst/>
              <a:rect l="l" t="t" r="r" b="b"/>
              <a:pathLst>
                <a:path w="1416" h="3911" extrusionOk="0">
                  <a:moveTo>
                    <a:pt x="411" y="0"/>
                  </a:moveTo>
                  <a:cubicBezTo>
                    <a:pt x="282" y="183"/>
                    <a:pt x="183" y="373"/>
                    <a:pt x="92" y="579"/>
                  </a:cubicBezTo>
                  <a:cubicBezTo>
                    <a:pt x="61" y="662"/>
                    <a:pt x="31" y="746"/>
                    <a:pt x="0" y="837"/>
                  </a:cubicBezTo>
                  <a:cubicBezTo>
                    <a:pt x="244" y="1575"/>
                    <a:pt x="540" y="2298"/>
                    <a:pt x="898" y="2998"/>
                  </a:cubicBezTo>
                  <a:cubicBezTo>
                    <a:pt x="1050" y="3302"/>
                    <a:pt x="1225" y="3614"/>
                    <a:pt x="1415" y="3911"/>
                  </a:cubicBezTo>
                  <a:cubicBezTo>
                    <a:pt x="571" y="2420"/>
                    <a:pt x="274" y="1005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3"/>
            <p:cNvSpPr/>
            <p:nvPr/>
          </p:nvSpPr>
          <p:spPr>
            <a:xfrm>
              <a:off x="8280426" y="3573434"/>
              <a:ext cx="254507" cy="172902"/>
            </a:xfrm>
            <a:custGeom>
              <a:avLst/>
              <a:gdLst/>
              <a:ahLst/>
              <a:cxnLst/>
              <a:rect l="l" t="t" r="r" b="b"/>
              <a:pathLst>
                <a:path w="4201" h="2854" extrusionOk="0">
                  <a:moveTo>
                    <a:pt x="1157" y="0"/>
                  </a:moveTo>
                  <a:cubicBezTo>
                    <a:pt x="959" y="0"/>
                    <a:pt x="754" y="0"/>
                    <a:pt x="548" y="8"/>
                  </a:cubicBezTo>
                  <a:cubicBezTo>
                    <a:pt x="366" y="16"/>
                    <a:pt x="183" y="31"/>
                    <a:pt x="1" y="54"/>
                  </a:cubicBezTo>
                  <a:cubicBezTo>
                    <a:pt x="1142" y="434"/>
                    <a:pt x="2131" y="997"/>
                    <a:pt x="2831" y="1667"/>
                  </a:cubicBezTo>
                  <a:cubicBezTo>
                    <a:pt x="3234" y="2047"/>
                    <a:pt x="3569" y="2450"/>
                    <a:pt x="3919" y="2853"/>
                  </a:cubicBezTo>
                  <a:lnTo>
                    <a:pt x="4200" y="2800"/>
                  </a:lnTo>
                  <a:cubicBezTo>
                    <a:pt x="4018" y="2572"/>
                    <a:pt x="3805" y="2344"/>
                    <a:pt x="3584" y="2123"/>
                  </a:cubicBezTo>
                  <a:cubicBezTo>
                    <a:pt x="3257" y="1796"/>
                    <a:pt x="2922" y="1461"/>
                    <a:pt x="2580" y="1142"/>
                  </a:cubicBezTo>
                  <a:cubicBezTo>
                    <a:pt x="2146" y="708"/>
                    <a:pt x="1667" y="328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3"/>
            <p:cNvSpPr/>
            <p:nvPr/>
          </p:nvSpPr>
          <p:spPr>
            <a:xfrm>
              <a:off x="8697542" y="3716774"/>
              <a:ext cx="59977" cy="77000"/>
            </a:xfrm>
            <a:custGeom>
              <a:avLst/>
              <a:gdLst/>
              <a:ahLst/>
              <a:cxnLst/>
              <a:rect l="l" t="t" r="r" b="b"/>
              <a:pathLst>
                <a:path w="990" h="1271" extrusionOk="0">
                  <a:moveTo>
                    <a:pt x="1" y="0"/>
                  </a:moveTo>
                  <a:cubicBezTo>
                    <a:pt x="123" y="236"/>
                    <a:pt x="229" y="472"/>
                    <a:pt x="320" y="723"/>
                  </a:cubicBezTo>
                  <a:cubicBezTo>
                    <a:pt x="579" y="860"/>
                    <a:pt x="807" y="1043"/>
                    <a:pt x="990" y="1271"/>
                  </a:cubicBezTo>
                  <a:cubicBezTo>
                    <a:pt x="944" y="1187"/>
                    <a:pt x="914" y="1096"/>
                    <a:pt x="906" y="1005"/>
                  </a:cubicBezTo>
                  <a:cubicBezTo>
                    <a:pt x="632" y="655"/>
                    <a:pt x="328" y="31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3"/>
            <p:cNvSpPr/>
            <p:nvPr/>
          </p:nvSpPr>
          <p:spPr>
            <a:xfrm>
              <a:off x="8120970" y="3685453"/>
              <a:ext cx="127284" cy="64096"/>
            </a:xfrm>
            <a:custGeom>
              <a:avLst/>
              <a:gdLst/>
              <a:ahLst/>
              <a:cxnLst/>
              <a:rect l="l" t="t" r="r" b="b"/>
              <a:pathLst>
                <a:path w="2101" h="1058" extrusionOk="0">
                  <a:moveTo>
                    <a:pt x="0" y="0"/>
                  </a:moveTo>
                  <a:cubicBezTo>
                    <a:pt x="457" y="213"/>
                    <a:pt x="875" y="472"/>
                    <a:pt x="1309" y="708"/>
                  </a:cubicBezTo>
                  <a:cubicBezTo>
                    <a:pt x="1522" y="822"/>
                    <a:pt x="1735" y="943"/>
                    <a:pt x="1940" y="1058"/>
                  </a:cubicBezTo>
                  <a:cubicBezTo>
                    <a:pt x="1994" y="1012"/>
                    <a:pt x="2047" y="966"/>
                    <a:pt x="2100" y="928"/>
                  </a:cubicBezTo>
                  <a:cubicBezTo>
                    <a:pt x="1879" y="784"/>
                    <a:pt x="1651" y="639"/>
                    <a:pt x="1408" y="510"/>
                  </a:cubicBezTo>
                  <a:cubicBezTo>
                    <a:pt x="959" y="282"/>
                    <a:pt x="487" y="10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3"/>
            <p:cNvSpPr/>
            <p:nvPr/>
          </p:nvSpPr>
          <p:spPr>
            <a:xfrm>
              <a:off x="8266613" y="3594154"/>
              <a:ext cx="227730" cy="158302"/>
            </a:xfrm>
            <a:custGeom>
              <a:avLst/>
              <a:gdLst/>
              <a:ahLst/>
              <a:cxnLst/>
              <a:rect l="l" t="t" r="r" b="b"/>
              <a:pathLst>
                <a:path w="3759" h="2613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83"/>
                    <a:pt x="670" y="389"/>
                    <a:pt x="982" y="625"/>
                  </a:cubicBezTo>
                  <a:cubicBezTo>
                    <a:pt x="1393" y="929"/>
                    <a:pt x="1750" y="1264"/>
                    <a:pt x="2115" y="1591"/>
                  </a:cubicBezTo>
                  <a:cubicBezTo>
                    <a:pt x="2465" y="1888"/>
                    <a:pt x="2785" y="2222"/>
                    <a:pt x="3082" y="2572"/>
                  </a:cubicBezTo>
                  <a:lnTo>
                    <a:pt x="3112" y="2610"/>
                  </a:lnTo>
                  <a:cubicBezTo>
                    <a:pt x="3162" y="2612"/>
                    <a:pt x="3213" y="2613"/>
                    <a:pt x="3264" y="2613"/>
                  </a:cubicBezTo>
                  <a:cubicBezTo>
                    <a:pt x="3429" y="2613"/>
                    <a:pt x="3596" y="2603"/>
                    <a:pt x="3759" y="2580"/>
                  </a:cubicBezTo>
                  <a:cubicBezTo>
                    <a:pt x="3386" y="2146"/>
                    <a:pt x="2983" y="1735"/>
                    <a:pt x="2557" y="1355"/>
                  </a:cubicBezTo>
                  <a:cubicBezTo>
                    <a:pt x="2085" y="959"/>
                    <a:pt x="1560" y="640"/>
                    <a:pt x="997" y="389"/>
                  </a:cubicBezTo>
                  <a:cubicBezTo>
                    <a:pt x="677" y="237"/>
                    <a:pt x="343" y="10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33"/>
            <p:cNvSpPr/>
            <p:nvPr/>
          </p:nvSpPr>
          <p:spPr>
            <a:xfrm>
              <a:off x="7963757" y="3670670"/>
              <a:ext cx="257718" cy="100082"/>
            </a:xfrm>
            <a:custGeom>
              <a:avLst/>
              <a:gdLst/>
              <a:ahLst/>
              <a:cxnLst/>
              <a:rect l="l" t="t" r="r" b="b"/>
              <a:pathLst>
                <a:path w="4254" h="1652" extrusionOk="0">
                  <a:moveTo>
                    <a:pt x="610" y="1"/>
                  </a:moveTo>
                  <a:cubicBezTo>
                    <a:pt x="397" y="145"/>
                    <a:pt x="191" y="290"/>
                    <a:pt x="1" y="450"/>
                  </a:cubicBezTo>
                  <a:cubicBezTo>
                    <a:pt x="244" y="503"/>
                    <a:pt x="488" y="571"/>
                    <a:pt x="724" y="640"/>
                  </a:cubicBezTo>
                  <a:cubicBezTo>
                    <a:pt x="1774" y="830"/>
                    <a:pt x="2816" y="1066"/>
                    <a:pt x="3752" y="1469"/>
                  </a:cubicBezTo>
                  <a:cubicBezTo>
                    <a:pt x="3881" y="1530"/>
                    <a:pt x="4010" y="1591"/>
                    <a:pt x="4140" y="1652"/>
                  </a:cubicBezTo>
                  <a:lnTo>
                    <a:pt x="4254" y="1560"/>
                  </a:lnTo>
                  <a:cubicBezTo>
                    <a:pt x="3988" y="1416"/>
                    <a:pt x="3729" y="1279"/>
                    <a:pt x="3463" y="1142"/>
                  </a:cubicBezTo>
                  <a:cubicBezTo>
                    <a:pt x="2998" y="883"/>
                    <a:pt x="2542" y="625"/>
                    <a:pt x="2047" y="427"/>
                  </a:cubicBezTo>
                  <a:cubicBezTo>
                    <a:pt x="1583" y="229"/>
                    <a:pt x="1104" y="92"/>
                    <a:pt x="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33"/>
            <p:cNvSpPr/>
            <p:nvPr/>
          </p:nvSpPr>
          <p:spPr>
            <a:xfrm>
              <a:off x="7915835" y="3722287"/>
              <a:ext cx="274318" cy="83059"/>
            </a:xfrm>
            <a:custGeom>
              <a:avLst/>
              <a:gdLst/>
              <a:ahLst/>
              <a:cxnLst/>
              <a:rect l="l" t="t" r="r" b="b"/>
              <a:pathLst>
                <a:path w="4528" h="1371" extrusionOk="0">
                  <a:moveTo>
                    <a:pt x="335" y="1"/>
                  </a:moveTo>
                  <a:cubicBezTo>
                    <a:pt x="214" y="115"/>
                    <a:pt x="107" y="229"/>
                    <a:pt x="1" y="351"/>
                  </a:cubicBezTo>
                  <a:lnTo>
                    <a:pt x="1142" y="587"/>
                  </a:lnTo>
                  <a:cubicBezTo>
                    <a:pt x="1705" y="708"/>
                    <a:pt x="2275" y="830"/>
                    <a:pt x="2838" y="959"/>
                  </a:cubicBezTo>
                  <a:cubicBezTo>
                    <a:pt x="3280" y="1066"/>
                    <a:pt x="3721" y="1203"/>
                    <a:pt x="4155" y="1363"/>
                  </a:cubicBezTo>
                  <a:lnTo>
                    <a:pt x="4177" y="1370"/>
                  </a:lnTo>
                  <a:lnTo>
                    <a:pt x="4216" y="1347"/>
                  </a:lnTo>
                  <a:cubicBezTo>
                    <a:pt x="4322" y="1286"/>
                    <a:pt x="4429" y="1218"/>
                    <a:pt x="4527" y="1142"/>
                  </a:cubicBezTo>
                  <a:cubicBezTo>
                    <a:pt x="4421" y="1112"/>
                    <a:pt x="4307" y="1073"/>
                    <a:pt x="4193" y="1043"/>
                  </a:cubicBezTo>
                  <a:cubicBezTo>
                    <a:pt x="3751" y="921"/>
                    <a:pt x="3318" y="800"/>
                    <a:pt x="2884" y="647"/>
                  </a:cubicBezTo>
                  <a:cubicBezTo>
                    <a:pt x="2367" y="480"/>
                    <a:pt x="1849" y="297"/>
                    <a:pt x="1317" y="153"/>
                  </a:cubicBezTo>
                  <a:cubicBezTo>
                    <a:pt x="990" y="100"/>
                    <a:pt x="663" y="54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33"/>
            <p:cNvSpPr/>
            <p:nvPr/>
          </p:nvSpPr>
          <p:spPr>
            <a:xfrm>
              <a:off x="8127877" y="3589125"/>
              <a:ext cx="294128" cy="156727"/>
            </a:xfrm>
            <a:custGeom>
              <a:avLst/>
              <a:gdLst/>
              <a:ahLst/>
              <a:cxnLst/>
              <a:rect l="l" t="t" r="r" b="b"/>
              <a:pathLst>
                <a:path w="4855" h="2587" extrusionOk="0">
                  <a:moveTo>
                    <a:pt x="1210" y="0"/>
                  </a:moveTo>
                  <a:cubicBezTo>
                    <a:pt x="799" y="84"/>
                    <a:pt x="396" y="198"/>
                    <a:pt x="0" y="327"/>
                  </a:cubicBezTo>
                  <a:lnTo>
                    <a:pt x="54" y="342"/>
                  </a:lnTo>
                  <a:cubicBezTo>
                    <a:pt x="1339" y="586"/>
                    <a:pt x="2541" y="1035"/>
                    <a:pt x="3462" y="1666"/>
                  </a:cubicBezTo>
                  <a:cubicBezTo>
                    <a:pt x="3766" y="1879"/>
                    <a:pt x="4048" y="2107"/>
                    <a:pt x="4306" y="2359"/>
                  </a:cubicBezTo>
                  <a:cubicBezTo>
                    <a:pt x="4489" y="2450"/>
                    <a:pt x="4672" y="2526"/>
                    <a:pt x="4854" y="2587"/>
                  </a:cubicBezTo>
                  <a:cubicBezTo>
                    <a:pt x="4558" y="2282"/>
                    <a:pt x="4246" y="1993"/>
                    <a:pt x="3918" y="1727"/>
                  </a:cubicBezTo>
                  <a:cubicBezTo>
                    <a:pt x="3530" y="1385"/>
                    <a:pt x="3135" y="1065"/>
                    <a:pt x="2716" y="776"/>
                  </a:cubicBezTo>
                  <a:cubicBezTo>
                    <a:pt x="2245" y="464"/>
                    <a:pt x="1743" y="198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33"/>
            <p:cNvSpPr/>
            <p:nvPr/>
          </p:nvSpPr>
          <p:spPr>
            <a:xfrm>
              <a:off x="7772495" y="4073973"/>
              <a:ext cx="114380" cy="156788"/>
            </a:xfrm>
            <a:custGeom>
              <a:avLst/>
              <a:gdLst/>
              <a:ahLst/>
              <a:cxnLst/>
              <a:rect l="l" t="t" r="r" b="b"/>
              <a:pathLst>
                <a:path w="1888" h="2588" extrusionOk="0">
                  <a:moveTo>
                    <a:pt x="1887" y="1"/>
                  </a:moveTo>
                  <a:lnTo>
                    <a:pt x="1887" y="1"/>
                  </a:lnTo>
                  <a:cubicBezTo>
                    <a:pt x="1575" y="100"/>
                    <a:pt x="1271" y="229"/>
                    <a:pt x="974" y="381"/>
                  </a:cubicBezTo>
                  <a:cubicBezTo>
                    <a:pt x="830" y="457"/>
                    <a:pt x="685" y="541"/>
                    <a:pt x="548" y="632"/>
                  </a:cubicBezTo>
                  <a:cubicBezTo>
                    <a:pt x="449" y="723"/>
                    <a:pt x="358" y="830"/>
                    <a:pt x="259" y="929"/>
                  </a:cubicBezTo>
                  <a:cubicBezTo>
                    <a:pt x="168" y="1028"/>
                    <a:pt x="92" y="1104"/>
                    <a:pt x="16" y="1195"/>
                  </a:cubicBezTo>
                  <a:cubicBezTo>
                    <a:pt x="1" y="1659"/>
                    <a:pt x="16" y="2123"/>
                    <a:pt x="54" y="2587"/>
                  </a:cubicBezTo>
                  <a:cubicBezTo>
                    <a:pt x="77" y="2557"/>
                    <a:pt x="99" y="2519"/>
                    <a:pt x="122" y="2488"/>
                  </a:cubicBezTo>
                  <a:cubicBezTo>
                    <a:pt x="594" y="1865"/>
                    <a:pt x="1187" y="1454"/>
                    <a:pt x="1804" y="1043"/>
                  </a:cubicBezTo>
                  <a:cubicBezTo>
                    <a:pt x="1773" y="663"/>
                    <a:pt x="1773" y="282"/>
                    <a:pt x="1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0" name="Google Shape;8170;p33"/>
          <p:cNvGrpSpPr/>
          <p:nvPr/>
        </p:nvGrpSpPr>
        <p:grpSpPr>
          <a:xfrm rot="10800000">
            <a:off x="123232" y="-176421"/>
            <a:ext cx="989599" cy="2039611"/>
            <a:chOff x="7536412" y="1867221"/>
            <a:chExt cx="807573" cy="1664445"/>
          </a:xfrm>
        </p:grpSpPr>
        <p:sp>
          <p:nvSpPr>
            <p:cNvPr id="8171" name="Google Shape;8171;p33"/>
            <p:cNvSpPr/>
            <p:nvPr/>
          </p:nvSpPr>
          <p:spPr>
            <a:xfrm flipH="1">
              <a:off x="7641046" y="1956703"/>
              <a:ext cx="702939" cy="1574963"/>
            </a:xfrm>
            <a:custGeom>
              <a:avLst/>
              <a:gdLst/>
              <a:ahLst/>
              <a:cxnLst/>
              <a:rect l="l" t="t" r="r" b="b"/>
              <a:pathLst>
                <a:path w="11603" h="25997" extrusionOk="0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3"/>
            <p:cNvSpPr/>
            <p:nvPr/>
          </p:nvSpPr>
          <p:spPr>
            <a:xfrm flipH="1">
              <a:off x="7692176" y="1952219"/>
              <a:ext cx="543001" cy="554875"/>
            </a:xfrm>
            <a:custGeom>
              <a:avLst/>
              <a:gdLst/>
              <a:ahLst/>
              <a:cxnLst/>
              <a:rect l="l" t="t" r="r" b="b"/>
              <a:pathLst>
                <a:path w="8963" h="9159" extrusionOk="0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3"/>
            <p:cNvSpPr/>
            <p:nvPr/>
          </p:nvSpPr>
          <p:spPr>
            <a:xfrm flipH="1">
              <a:off x="8036465" y="1965003"/>
              <a:ext cx="97356" cy="42953"/>
            </a:xfrm>
            <a:custGeom>
              <a:avLst/>
              <a:gdLst/>
              <a:ahLst/>
              <a:cxnLst/>
              <a:rect l="l" t="t" r="r" b="b"/>
              <a:pathLst>
                <a:path w="1607" h="709" extrusionOk="0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3"/>
            <p:cNvSpPr/>
            <p:nvPr/>
          </p:nvSpPr>
          <p:spPr>
            <a:xfrm flipH="1">
              <a:off x="7897306" y="2130456"/>
              <a:ext cx="143823" cy="12965"/>
            </a:xfrm>
            <a:custGeom>
              <a:avLst/>
              <a:gdLst/>
              <a:ahLst/>
              <a:cxnLst/>
              <a:rect l="l" t="t" r="r" b="b"/>
              <a:pathLst>
                <a:path w="2374" h="214" extrusionOk="0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33"/>
            <p:cNvSpPr/>
            <p:nvPr/>
          </p:nvSpPr>
          <p:spPr>
            <a:xfrm flipH="1">
              <a:off x="7958131" y="2060421"/>
              <a:ext cx="107897" cy="13873"/>
            </a:xfrm>
            <a:custGeom>
              <a:avLst/>
              <a:gdLst/>
              <a:ahLst/>
              <a:cxnLst/>
              <a:rect l="l" t="t" r="r" b="b"/>
              <a:pathLst>
                <a:path w="1781" h="229" extrusionOk="0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33"/>
            <p:cNvSpPr/>
            <p:nvPr/>
          </p:nvSpPr>
          <p:spPr>
            <a:xfrm flipH="1">
              <a:off x="8018956" y="2000504"/>
              <a:ext cx="77970" cy="20780"/>
            </a:xfrm>
            <a:custGeom>
              <a:avLst/>
              <a:gdLst/>
              <a:ahLst/>
              <a:cxnLst/>
              <a:rect l="l" t="t" r="r" b="b"/>
              <a:pathLst>
                <a:path w="1287" h="343" extrusionOk="0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3"/>
            <p:cNvSpPr/>
            <p:nvPr/>
          </p:nvSpPr>
          <p:spPr>
            <a:xfrm flipH="1">
              <a:off x="7977033" y="2017528"/>
              <a:ext cx="109291" cy="38349"/>
            </a:xfrm>
            <a:custGeom>
              <a:avLst/>
              <a:gdLst/>
              <a:ahLst/>
              <a:cxnLst/>
              <a:rect l="l" t="t" r="r" b="b"/>
              <a:pathLst>
                <a:path w="1804" h="633" extrusionOk="0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3"/>
            <p:cNvSpPr/>
            <p:nvPr/>
          </p:nvSpPr>
          <p:spPr>
            <a:xfrm flipH="1">
              <a:off x="7702771" y="2435129"/>
              <a:ext cx="21749" cy="21749"/>
            </a:xfrm>
            <a:custGeom>
              <a:avLst/>
              <a:gdLst/>
              <a:ahLst/>
              <a:cxnLst/>
              <a:rect l="l" t="t" r="r" b="b"/>
              <a:pathLst>
                <a:path w="359" h="359" extrusionOk="0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3"/>
            <p:cNvSpPr/>
            <p:nvPr/>
          </p:nvSpPr>
          <p:spPr>
            <a:xfrm flipH="1">
              <a:off x="7729065" y="2329593"/>
              <a:ext cx="114804" cy="20780"/>
            </a:xfrm>
            <a:custGeom>
              <a:avLst/>
              <a:gdLst/>
              <a:ahLst/>
              <a:cxnLst/>
              <a:rect l="l" t="t" r="r" b="b"/>
              <a:pathLst>
                <a:path w="1895" h="343" extrusionOk="0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3"/>
            <p:cNvSpPr/>
            <p:nvPr/>
          </p:nvSpPr>
          <p:spPr>
            <a:xfrm flipH="1">
              <a:off x="7766868" y="2286276"/>
              <a:ext cx="14297" cy="1454"/>
            </a:xfrm>
            <a:custGeom>
              <a:avLst/>
              <a:gdLst/>
              <a:ahLst/>
              <a:cxnLst/>
              <a:rect l="l" t="t" r="r" b="b"/>
              <a:pathLst>
                <a:path w="236" h="24" extrusionOk="0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3"/>
            <p:cNvSpPr/>
            <p:nvPr/>
          </p:nvSpPr>
          <p:spPr>
            <a:xfrm flipH="1">
              <a:off x="7742879" y="2297181"/>
              <a:ext cx="180294" cy="23264"/>
            </a:xfrm>
            <a:custGeom>
              <a:avLst/>
              <a:gdLst/>
              <a:ahLst/>
              <a:cxnLst/>
              <a:rect l="l" t="t" r="r" b="b"/>
              <a:pathLst>
                <a:path w="2976" h="384" extrusionOk="0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3"/>
            <p:cNvSpPr/>
            <p:nvPr/>
          </p:nvSpPr>
          <p:spPr>
            <a:xfrm flipH="1">
              <a:off x="7914330" y="2080717"/>
              <a:ext cx="143883" cy="43377"/>
            </a:xfrm>
            <a:custGeom>
              <a:avLst/>
              <a:gdLst/>
              <a:ahLst/>
              <a:cxnLst/>
              <a:rect l="l" t="t" r="r" b="b"/>
              <a:pathLst>
                <a:path w="2375" h="716" extrusionOk="0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3"/>
            <p:cNvSpPr/>
            <p:nvPr/>
          </p:nvSpPr>
          <p:spPr>
            <a:xfrm flipH="1">
              <a:off x="7716160" y="2370184"/>
              <a:ext cx="59007" cy="23082"/>
            </a:xfrm>
            <a:custGeom>
              <a:avLst/>
              <a:gdLst/>
              <a:ahLst/>
              <a:cxnLst/>
              <a:rect l="l" t="t" r="r" b="b"/>
              <a:pathLst>
                <a:path w="974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3"/>
            <p:cNvSpPr/>
            <p:nvPr/>
          </p:nvSpPr>
          <p:spPr>
            <a:xfrm flipH="1">
              <a:off x="7709254" y="2399203"/>
              <a:ext cx="39197" cy="23082"/>
            </a:xfrm>
            <a:custGeom>
              <a:avLst/>
              <a:gdLst/>
              <a:ahLst/>
              <a:cxnLst/>
              <a:rect l="l" t="t" r="r" b="b"/>
              <a:pathLst>
                <a:path w="647" h="3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3"/>
            <p:cNvSpPr/>
            <p:nvPr/>
          </p:nvSpPr>
          <p:spPr>
            <a:xfrm flipH="1">
              <a:off x="7692169" y="2472024"/>
              <a:ext cx="13873" cy="35562"/>
            </a:xfrm>
            <a:custGeom>
              <a:avLst/>
              <a:gdLst/>
              <a:ahLst/>
              <a:cxnLst/>
              <a:rect l="l" t="t" r="r" b="b"/>
              <a:pathLst>
                <a:path w="229" h="587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3"/>
            <p:cNvSpPr/>
            <p:nvPr/>
          </p:nvSpPr>
          <p:spPr>
            <a:xfrm flipH="1">
              <a:off x="7824909" y="2198854"/>
              <a:ext cx="190895" cy="32169"/>
            </a:xfrm>
            <a:custGeom>
              <a:avLst/>
              <a:gdLst/>
              <a:ahLst/>
              <a:cxnLst/>
              <a:rect l="l" t="t" r="r" b="b"/>
              <a:pathLst>
                <a:path w="3151" h="531" extrusionOk="0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3"/>
            <p:cNvSpPr/>
            <p:nvPr/>
          </p:nvSpPr>
          <p:spPr>
            <a:xfrm flipH="1">
              <a:off x="7782077" y="2252834"/>
              <a:ext cx="202406" cy="22416"/>
            </a:xfrm>
            <a:custGeom>
              <a:avLst/>
              <a:gdLst/>
              <a:ahLst/>
              <a:cxnLst/>
              <a:rect l="l" t="t" r="r" b="b"/>
              <a:pathLst>
                <a:path w="3341" h="370" extrusionOk="0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3"/>
            <p:cNvSpPr/>
            <p:nvPr/>
          </p:nvSpPr>
          <p:spPr>
            <a:xfrm flipH="1">
              <a:off x="7865500" y="2150751"/>
              <a:ext cx="169631" cy="32351"/>
            </a:xfrm>
            <a:custGeom>
              <a:avLst/>
              <a:gdLst/>
              <a:ahLst/>
              <a:cxnLst/>
              <a:rect l="l" t="t" r="r" b="b"/>
              <a:pathLst>
                <a:path w="2800" h="534" extrusionOk="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3"/>
            <p:cNvSpPr/>
            <p:nvPr/>
          </p:nvSpPr>
          <p:spPr>
            <a:xfrm flipH="1">
              <a:off x="7807883" y="2236476"/>
              <a:ext cx="52101" cy="5150"/>
            </a:xfrm>
            <a:custGeom>
              <a:avLst/>
              <a:gdLst/>
              <a:ahLst/>
              <a:cxnLst/>
              <a:rect l="l" t="t" r="r" b="b"/>
              <a:pathLst>
                <a:path w="860" h="85" extrusionOk="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3"/>
            <p:cNvSpPr/>
            <p:nvPr/>
          </p:nvSpPr>
          <p:spPr>
            <a:xfrm flipH="1">
              <a:off x="7547929" y="1867221"/>
              <a:ext cx="691428" cy="817319"/>
            </a:xfrm>
            <a:custGeom>
              <a:avLst/>
              <a:gdLst/>
              <a:ahLst/>
              <a:cxnLst/>
              <a:rect l="l" t="t" r="r" b="b"/>
              <a:pathLst>
                <a:path w="11413" h="13491" extrusionOk="0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3"/>
            <p:cNvSpPr/>
            <p:nvPr/>
          </p:nvSpPr>
          <p:spPr>
            <a:xfrm flipH="1">
              <a:off x="8012534" y="1867766"/>
              <a:ext cx="42468" cy="83483"/>
            </a:xfrm>
            <a:custGeom>
              <a:avLst/>
              <a:gdLst/>
              <a:ahLst/>
              <a:cxnLst/>
              <a:rect l="l" t="t" r="r" b="b"/>
              <a:pathLst>
                <a:path w="701" h="1378" extrusionOk="0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3"/>
            <p:cNvSpPr/>
            <p:nvPr/>
          </p:nvSpPr>
          <p:spPr>
            <a:xfrm flipH="1">
              <a:off x="7964551" y="1874188"/>
              <a:ext cx="14358" cy="42044"/>
            </a:xfrm>
            <a:custGeom>
              <a:avLst/>
              <a:gdLst/>
              <a:ahLst/>
              <a:cxnLst/>
              <a:rect l="l" t="t" r="r" b="b"/>
              <a:pathLst>
                <a:path w="237" h="694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3"/>
            <p:cNvSpPr/>
            <p:nvPr/>
          </p:nvSpPr>
          <p:spPr>
            <a:xfrm flipH="1">
              <a:off x="7777471" y="1974211"/>
              <a:ext cx="64581" cy="253114"/>
            </a:xfrm>
            <a:custGeom>
              <a:avLst/>
              <a:gdLst/>
              <a:ahLst/>
              <a:cxnLst/>
              <a:rect l="l" t="t" r="r" b="b"/>
              <a:pathLst>
                <a:path w="1066" h="4178" extrusionOk="0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3"/>
            <p:cNvSpPr/>
            <p:nvPr/>
          </p:nvSpPr>
          <p:spPr>
            <a:xfrm flipH="1">
              <a:off x="7883915" y="1898664"/>
              <a:ext cx="25384" cy="71911"/>
            </a:xfrm>
            <a:custGeom>
              <a:avLst/>
              <a:gdLst/>
              <a:ahLst/>
              <a:cxnLst/>
              <a:rect l="l" t="t" r="r" b="b"/>
              <a:pathLst>
                <a:path w="419" h="1187" extrusionOk="0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3"/>
            <p:cNvSpPr/>
            <p:nvPr/>
          </p:nvSpPr>
          <p:spPr>
            <a:xfrm flipH="1">
              <a:off x="7674176" y="2098649"/>
              <a:ext cx="76152" cy="211675"/>
            </a:xfrm>
            <a:custGeom>
              <a:avLst/>
              <a:gdLst/>
              <a:ahLst/>
              <a:cxnLst/>
              <a:rect l="l" t="t" r="r" b="b"/>
              <a:pathLst>
                <a:path w="1257" h="3494" extrusionOk="0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3"/>
            <p:cNvSpPr/>
            <p:nvPr/>
          </p:nvSpPr>
          <p:spPr>
            <a:xfrm flipH="1">
              <a:off x="8088081" y="1888486"/>
              <a:ext cx="65974" cy="64157"/>
            </a:xfrm>
            <a:custGeom>
              <a:avLst/>
              <a:gdLst/>
              <a:ahLst/>
              <a:cxnLst/>
              <a:rect l="l" t="t" r="r" b="b"/>
              <a:pathLst>
                <a:path w="1089" h="1059" extrusionOk="0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3"/>
            <p:cNvSpPr/>
            <p:nvPr/>
          </p:nvSpPr>
          <p:spPr>
            <a:xfrm flipH="1">
              <a:off x="7704589" y="2069206"/>
              <a:ext cx="62339" cy="224943"/>
            </a:xfrm>
            <a:custGeom>
              <a:avLst/>
              <a:gdLst/>
              <a:ahLst/>
              <a:cxnLst/>
              <a:rect l="l" t="t" r="r" b="b"/>
              <a:pathLst>
                <a:path w="1029" h="3713" extrusionOk="0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3"/>
            <p:cNvSpPr/>
            <p:nvPr/>
          </p:nvSpPr>
          <p:spPr>
            <a:xfrm flipH="1">
              <a:off x="7904211" y="1882064"/>
              <a:ext cx="46588" cy="234212"/>
            </a:xfrm>
            <a:custGeom>
              <a:avLst/>
              <a:gdLst/>
              <a:ahLst/>
              <a:cxnLst/>
              <a:rect l="l" t="t" r="r" b="b"/>
              <a:pathLst>
                <a:path w="769" h="3866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3"/>
            <p:cNvSpPr/>
            <p:nvPr/>
          </p:nvSpPr>
          <p:spPr>
            <a:xfrm flipH="1">
              <a:off x="7869617" y="1920292"/>
              <a:ext cx="19871" cy="239301"/>
            </a:xfrm>
            <a:custGeom>
              <a:avLst/>
              <a:gdLst/>
              <a:ahLst/>
              <a:cxnLst/>
              <a:rect l="l" t="t" r="r" b="b"/>
              <a:pathLst>
                <a:path w="328" h="3950" extrusionOk="0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3"/>
            <p:cNvSpPr/>
            <p:nvPr/>
          </p:nvSpPr>
          <p:spPr>
            <a:xfrm flipH="1">
              <a:off x="7564036" y="2561869"/>
              <a:ext cx="73365" cy="94085"/>
            </a:xfrm>
            <a:custGeom>
              <a:avLst/>
              <a:gdLst/>
              <a:ahLst/>
              <a:cxnLst/>
              <a:rect l="l" t="t" r="r" b="b"/>
              <a:pathLst>
                <a:path w="1211" h="1553" extrusionOk="0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3"/>
            <p:cNvSpPr/>
            <p:nvPr/>
          </p:nvSpPr>
          <p:spPr>
            <a:xfrm flipH="1">
              <a:off x="7951224" y="1868190"/>
              <a:ext cx="66398" cy="206586"/>
            </a:xfrm>
            <a:custGeom>
              <a:avLst/>
              <a:gdLst/>
              <a:ahLst/>
              <a:cxnLst/>
              <a:rect l="l" t="t" r="r" b="b"/>
              <a:pathLst>
                <a:path w="1096" h="3410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3"/>
            <p:cNvSpPr/>
            <p:nvPr/>
          </p:nvSpPr>
          <p:spPr>
            <a:xfrm flipH="1">
              <a:off x="8000539" y="1869584"/>
              <a:ext cx="77970" cy="153092"/>
            </a:xfrm>
            <a:custGeom>
              <a:avLst/>
              <a:gdLst/>
              <a:ahLst/>
              <a:cxnLst/>
              <a:rect l="l" t="t" r="r" b="b"/>
              <a:pathLst>
                <a:path w="1287" h="2527" extrusionOk="0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3"/>
            <p:cNvSpPr/>
            <p:nvPr/>
          </p:nvSpPr>
          <p:spPr>
            <a:xfrm flipH="1">
              <a:off x="8055366" y="1873764"/>
              <a:ext cx="64157" cy="99113"/>
            </a:xfrm>
            <a:custGeom>
              <a:avLst/>
              <a:gdLst/>
              <a:ahLst/>
              <a:cxnLst/>
              <a:rect l="l" t="t" r="r" b="b"/>
              <a:pathLst>
                <a:path w="1059" h="1636" extrusionOk="0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3"/>
            <p:cNvSpPr/>
            <p:nvPr/>
          </p:nvSpPr>
          <p:spPr>
            <a:xfrm flipH="1">
              <a:off x="7569126" y="2303784"/>
              <a:ext cx="118015" cy="225003"/>
            </a:xfrm>
            <a:custGeom>
              <a:avLst/>
              <a:gdLst/>
              <a:ahLst/>
              <a:cxnLst/>
              <a:rect l="l" t="t" r="r" b="b"/>
              <a:pathLst>
                <a:path w="1948" h="3714" extrusionOk="0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3"/>
            <p:cNvSpPr/>
            <p:nvPr/>
          </p:nvSpPr>
          <p:spPr>
            <a:xfrm flipH="1">
              <a:off x="7634555" y="2280763"/>
              <a:ext cx="75183" cy="180718"/>
            </a:xfrm>
            <a:custGeom>
              <a:avLst/>
              <a:gdLst/>
              <a:ahLst/>
              <a:cxnLst/>
              <a:rect l="l" t="t" r="r" b="b"/>
              <a:pathLst>
                <a:path w="1241" h="2983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3"/>
            <p:cNvSpPr/>
            <p:nvPr/>
          </p:nvSpPr>
          <p:spPr>
            <a:xfrm flipH="1">
              <a:off x="7727186" y="2049819"/>
              <a:ext cx="21749" cy="116682"/>
            </a:xfrm>
            <a:custGeom>
              <a:avLst/>
              <a:gdLst/>
              <a:ahLst/>
              <a:cxnLst/>
              <a:rect l="l" t="t" r="r" b="b"/>
              <a:pathLst>
                <a:path w="359" h="1926" extrusionOk="0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3"/>
            <p:cNvSpPr/>
            <p:nvPr/>
          </p:nvSpPr>
          <p:spPr>
            <a:xfrm flipH="1">
              <a:off x="7812912" y="1929985"/>
              <a:ext cx="50768" cy="257233"/>
            </a:xfrm>
            <a:custGeom>
              <a:avLst/>
              <a:gdLst/>
              <a:ahLst/>
              <a:cxnLst/>
              <a:rect l="l" t="t" r="r" b="b"/>
              <a:pathLst>
                <a:path w="838" h="4246" extrusionOk="0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3"/>
            <p:cNvSpPr/>
            <p:nvPr/>
          </p:nvSpPr>
          <p:spPr>
            <a:xfrm flipH="1">
              <a:off x="7577849" y="2612577"/>
              <a:ext cx="51677" cy="72154"/>
            </a:xfrm>
            <a:custGeom>
              <a:avLst/>
              <a:gdLst/>
              <a:ahLst/>
              <a:cxnLst/>
              <a:rect l="l" t="t" r="r" b="b"/>
              <a:pathLst>
                <a:path w="853" h="1191" extrusionOk="0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3"/>
            <p:cNvSpPr/>
            <p:nvPr/>
          </p:nvSpPr>
          <p:spPr>
            <a:xfrm flipH="1">
              <a:off x="7615653" y="2174257"/>
              <a:ext cx="98265" cy="222217"/>
            </a:xfrm>
            <a:custGeom>
              <a:avLst/>
              <a:gdLst/>
              <a:ahLst/>
              <a:cxnLst/>
              <a:rect l="l" t="t" r="r" b="b"/>
              <a:pathLst>
                <a:path w="1622" h="3668" extrusionOk="0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3"/>
            <p:cNvSpPr/>
            <p:nvPr/>
          </p:nvSpPr>
          <p:spPr>
            <a:xfrm flipH="1">
              <a:off x="7554343" y="2498317"/>
              <a:ext cx="98689" cy="134130"/>
            </a:xfrm>
            <a:custGeom>
              <a:avLst/>
              <a:gdLst/>
              <a:ahLst/>
              <a:cxnLst/>
              <a:rect l="l" t="t" r="r" b="b"/>
              <a:pathLst>
                <a:path w="1629" h="2214" extrusionOk="0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3"/>
            <p:cNvSpPr/>
            <p:nvPr/>
          </p:nvSpPr>
          <p:spPr>
            <a:xfrm flipH="1">
              <a:off x="7573245" y="2228176"/>
              <a:ext cx="123104" cy="273409"/>
            </a:xfrm>
            <a:custGeom>
              <a:avLst/>
              <a:gdLst/>
              <a:ahLst/>
              <a:cxnLst/>
              <a:rect l="l" t="t" r="r" b="b"/>
              <a:pathLst>
                <a:path w="2032" h="4513" extrusionOk="0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3"/>
            <p:cNvSpPr/>
            <p:nvPr/>
          </p:nvSpPr>
          <p:spPr>
            <a:xfrm flipH="1">
              <a:off x="7647459" y="2136453"/>
              <a:ext cx="92267" cy="236999"/>
            </a:xfrm>
            <a:custGeom>
              <a:avLst/>
              <a:gdLst/>
              <a:ahLst/>
              <a:cxnLst/>
              <a:rect l="l" t="t" r="r" b="b"/>
              <a:pathLst>
                <a:path w="1523" h="3912" extrusionOk="0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3"/>
            <p:cNvSpPr/>
            <p:nvPr/>
          </p:nvSpPr>
          <p:spPr>
            <a:xfrm flipH="1">
              <a:off x="7743786" y="2016620"/>
              <a:ext cx="57675" cy="251720"/>
            </a:xfrm>
            <a:custGeom>
              <a:avLst/>
              <a:gdLst/>
              <a:ahLst/>
              <a:cxnLst/>
              <a:rect l="l" t="t" r="r" b="b"/>
              <a:pathLst>
                <a:path w="952" h="4155" extrusionOk="0">
                  <a:moveTo>
                    <a:pt x="700" y="1"/>
                  </a:moveTo>
                  <a:cubicBezTo>
                    <a:pt x="563" y="708"/>
                    <a:pt x="487" y="1423"/>
                    <a:pt x="312" y="2123"/>
                  </a:cubicBezTo>
                  <a:cubicBezTo>
                    <a:pt x="297" y="2161"/>
                    <a:pt x="289" y="2207"/>
                    <a:pt x="274" y="2245"/>
                  </a:cubicBezTo>
                  <a:cubicBezTo>
                    <a:pt x="213" y="2785"/>
                    <a:pt x="122" y="3318"/>
                    <a:pt x="0" y="3843"/>
                  </a:cubicBezTo>
                  <a:cubicBezTo>
                    <a:pt x="92" y="3942"/>
                    <a:pt x="183" y="4048"/>
                    <a:pt x="282" y="4155"/>
                  </a:cubicBezTo>
                  <a:lnTo>
                    <a:pt x="328" y="3926"/>
                  </a:lnTo>
                  <a:cubicBezTo>
                    <a:pt x="571" y="2717"/>
                    <a:pt x="830" y="1507"/>
                    <a:pt x="951" y="275"/>
                  </a:cubicBezTo>
                  <a:cubicBezTo>
                    <a:pt x="868" y="183"/>
                    <a:pt x="784" y="84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3"/>
            <p:cNvSpPr/>
            <p:nvPr/>
          </p:nvSpPr>
          <p:spPr>
            <a:xfrm flipH="1">
              <a:off x="7549739" y="2392297"/>
              <a:ext cx="127768" cy="179809"/>
            </a:xfrm>
            <a:custGeom>
              <a:avLst/>
              <a:gdLst/>
              <a:ahLst/>
              <a:cxnLst/>
              <a:rect l="l" t="t" r="r" b="b"/>
              <a:pathLst>
                <a:path w="2109" h="2968" extrusionOk="0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3"/>
            <p:cNvSpPr/>
            <p:nvPr/>
          </p:nvSpPr>
          <p:spPr>
            <a:xfrm flipH="1">
              <a:off x="7550224" y="2433311"/>
              <a:ext cx="114380" cy="163694"/>
            </a:xfrm>
            <a:custGeom>
              <a:avLst/>
              <a:gdLst/>
              <a:ahLst/>
              <a:cxnLst/>
              <a:rect l="l" t="t" r="r" b="b"/>
              <a:pathLst>
                <a:path w="1888" h="2702" extrusionOk="0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3"/>
            <p:cNvSpPr/>
            <p:nvPr/>
          </p:nvSpPr>
          <p:spPr>
            <a:xfrm flipH="1">
              <a:off x="7550647" y="2320384"/>
              <a:ext cx="67368" cy="121710"/>
            </a:xfrm>
            <a:custGeom>
              <a:avLst/>
              <a:gdLst/>
              <a:ahLst/>
              <a:cxnLst/>
              <a:rect l="l" t="t" r="r" b="b"/>
              <a:pathLst>
                <a:path w="1112" h="2009" extrusionOk="0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3"/>
            <p:cNvSpPr/>
            <p:nvPr/>
          </p:nvSpPr>
          <p:spPr>
            <a:xfrm flipH="1">
              <a:off x="7625770" y="2578954"/>
              <a:ext cx="43438" cy="103778"/>
            </a:xfrm>
            <a:custGeom>
              <a:avLst/>
              <a:gdLst/>
              <a:ahLst/>
              <a:cxnLst/>
              <a:rect l="l" t="t" r="r" b="b"/>
              <a:pathLst>
                <a:path w="717" h="1713" extrusionOk="0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3"/>
            <p:cNvSpPr/>
            <p:nvPr/>
          </p:nvSpPr>
          <p:spPr>
            <a:xfrm flipH="1">
              <a:off x="7536412" y="2301482"/>
              <a:ext cx="217552" cy="1141495"/>
            </a:xfrm>
            <a:custGeom>
              <a:avLst/>
              <a:gdLst/>
              <a:ahLst/>
              <a:cxnLst/>
              <a:rect l="l" t="t" r="r" b="b"/>
              <a:pathLst>
                <a:path w="3591" h="18842" extrusionOk="0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9" name="Google Shape;8219;p33"/>
          <p:cNvGrpSpPr/>
          <p:nvPr/>
        </p:nvGrpSpPr>
        <p:grpSpPr>
          <a:xfrm rot="10800000">
            <a:off x="1643598" y="-508305"/>
            <a:ext cx="941636" cy="1614897"/>
            <a:chOff x="5255032" y="2896791"/>
            <a:chExt cx="768431" cy="1317853"/>
          </a:xfrm>
        </p:grpSpPr>
        <p:sp>
          <p:nvSpPr>
            <p:cNvPr id="8220" name="Google Shape;8220;p33"/>
            <p:cNvSpPr/>
            <p:nvPr/>
          </p:nvSpPr>
          <p:spPr>
            <a:xfrm flipH="1">
              <a:off x="5336640" y="3057215"/>
              <a:ext cx="686824" cy="1157429"/>
            </a:xfrm>
            <a:custGeom>
              <a:avLst/>
              <a:gdLst/>
              <a:ahLst/>
              <a:cxnLst/>
              <a:rect l="l" t="t" r="r" b="b"/>
              <a:pathLst>
                <a:path w="11337" h="19105" extrusionOk="0">
                  <a:moveTo>
                    <a:pt x="3066" y="2085"/>
                  </a:moveTo>
                  <a:cubicBezTo>
                    <a:pt x="3064" y="2260"/>
                    <a:pt x="3059" y="2435"/>
                    <a:pt x="3059" y="2610"/>
                  </a:cubicBezTo>
                  <a:cubicBezTo>
                    <a:pt x="3059" y="2432"/>
                    <a:pt x="3059" y="2258"/>
                    <a:pt x="3066" y="2085"/>
                  </a:cubicBezTo>
                  <a:close/>
                  <a:moveTo>
                    <a:pt x="3303" y="5387"/>
                  </a:moveTo>
                  <a:lnTo>
                    <a:pt x="3310" y="5395"/>
                  </a:lnTo>
                  <a:cubicBezTo>
                    <a:pt x="3333" y="5554"/>
                    <a:pt x="3364" y="5707"/>
                    <a:pt x="3386" y="5866"/>
                  </a:cubicBezTo>
                  <a:cubicBezTo>
                    <a:pt x="3356" y="5699"/>
                    <a:pt x="3333" y="5539"/>
                    <a:pt x="3303" y="5387"/>
                  </a:cubicBezTo>
                  <a:close/>
                  <a:moveTo>
                    <a:pt x="4725" y="7943"/>
                  </a:moveTo>
                  <a:cubicBezTo>
                    <a:pt x="4733" y="7943"/>
                    <a:pt x="4748" y="7943"/>
                    <a:pt x="4763" y="7951"/>
                  </a:cubicBezTo>
                  <a:cubicBezTo>
                    <a:pt x="4794" y="7951"/>
                    <a:pt x="4817" y="7966"/>
                    <a:pt x="4840" y="7981"/>
                  </a:cubicBezTo>
                  <a:lnTo>
                    <a:pt x="4885" y="8019"/>
                  </a:lnTo>
                  <a:lnTo>
                    <a:pt x="4885" y="8027"/>
                  </a:lnTo>
                  <a:cubicBezTo>
                    <a:pt x="4916" y="8065"/>
                    <a:pt x="4938" y="8103"/>
                    <a:pt x="4954" y="8149"/>
                  </a:cubicBezTo>
                  <a:cubicBezTo>
                    <a:pt x="4954" y="8171"/>
                    <a:pt x="4961" y="8194"/>
                    <a:pt x="4961" y="8217"/>
                  </a:cubicBezTo>
                  <a:cubicBezTo>
                    <a:pt x="4969" y="8255"/>
                    <a:pt x="4961" y="8301"/>
                    <a:pt x="4946" y="8339"/>
                  </a:cubicBezTo>
                  <a:lnTo>
                    <a:pt x="4885" y="8506"/>
                  </a:lnTo>
                  <a:cubicBezTo>
                    <a:pt x="4878" y="8537"/>
                    <a:pt x="4862" y="8559"/>
                    <a:pt x="4840" y="8582"/>
                  </a:cubicBezTo>
                  <a:cubicBezTo>
                    <a:pt x="4824" y="8605"/>
                    <a:pt x="4802" y="8620"/>
                    <a:pt x="4771" y="8628"/>
                  </a:cubicBezTo>
                  <a:cubicBezTo>
                    <a:pt x="4760" y="8632"/>
                    <a:pt x="4746" y="8634"/>
                    <a:pt x="4732" y="8634"/>
                  </a:cubicBezTo>
                  <a:cubicBezTo>
                    <a:pt x="4718" y="8634"/>
                    <a:pt x="4703" y="8632"/>
                    <a:pt x="4687" y="8628"/>
                  </a:cubicBezTo>
                  <a:cubicBezTo>
                    <a:pt x="4665" y="8628"/>
                    <a:pt x="4634" y="8613"/>
                    <a:pt x="4611" y="8598"/>
                  </a:cubicBezTo>
                  <a:lnTo>
                    <a:pt x="4566" y="8552"/>
                  </a:lnTo>
                  <a:cubicBezTo>
                    <a:pt x="4535" y="8521"/>
                    <a:pt x="4512" y="8483"/>
                    <a:pt x="4497" y="8438"/>
                  </a:cubicBezTo>
                  <a:lnTo>
                    <a:pt x="4482" y="8369"/>
                  </a:lnTo>
                  <a:lnTo>
                    <a:pt x="4482" y="8331"/>
                  </a:lnTo>
                  <a:cubicBezTo>
                    <a:pt x="4482" y="8301"/>
                    <a:pt x="4490" y="8270"/>
                    <a:pt x="4505" y="8240"/>
                  </a:cubicBezTo>
                  <a:cubicBezTo>
                    <a:pt x="4520" y="8179"/>
                    <a:pt x="4543" y="8126"/>
                    <a:pt x="4566" y="8065"/>
                  </a:cubicBezTo>
                  <a:cubicBezTo>
                    <a:pt x="4573" y="8042"/>
                    <a:pt x="4588" y="8012"/>
                    <a:pt x="4611" y="7997"/>
                  </a:cubicBezTo>
                  <a:cubicBezTo>
                    <a:pt x="4634" y="7974"/>
                    <a:pt x="4657" y="7958"/>
                    <a:pt x="4680" y="7951"/>
                  </a:cubicBezTo>
                  <a:cubicBezTo>
                    <a:pt x="4695" y="7951"/>
                    <a:pt x="4710" y="7943"/>
                    <a:pt x="4725" y="7943"/>
                  </a:cubicBezTo>
                  <a:close/>
                  <a:moveTo>
                    <a:pt x="4155" y="8719"/>
                  </a:moveTo>
                  <a:lnTo>
                    <a:pt x="4155" y="8719"/>
                  </a:lnTo>
                  <a:cubicBezTo>
                    <a:pt x="4164" y="8746"/>
                    <a:pt x="4173" y="8778"/>
                    <a:pt x="4183" y="8811"/>
                  </a:cubicBezTo>
                  <a:lnTo>
                    <a:pt x="4183" y="8811"/>
                  </a:lnTo>
                  <a:cubicBezTo>
                    <a:pt x="4173" y="8781"/>
                    <a:pt x="4163" y="8751"/>
                    <a:pt x="4155" y="8719"/>
                  </a:cubicBezTo>
                  <a:close/>
                  <a:moveTo>
                    <a:pt x="4197" y="8851"/>
                  </a:moveTo>
                  <a:cubicBezTo>
                    <a:pt x="4201" y="8861"/>
                    <a:pt x="4204" y="8870"/>
                    <a:pt x="4208" y="8879"/>
                  </a:cubicBezTo>
                  <a:lnTo>
                    <a:pt x="4208" y="8887"/>
                  </a:lnTo>
                  <a:cubicBezTo>
                    <a:pt x="4205" y="8875"/>
                    <a:pt x="4201" y="8863"/>
                    <a:pt x="4197" y="8851"/>
                  </a:cubicBezTo>
                  <a:close/>
                  <a:moveTo>
                    <a:pt x="2938" y="8814"/>
                  </a:moveTo>
                  <a:cubicBezTo>
                    <a:pt x="2958" y="8814"/>
                    <a:pt x="2979" y="8818"/>
                    <a:pt x="2998" y="8826"/>
                  </a:cubicBezTo>
                  <a:cubicBezTo>
                    <a:pt x="3158" y="8902"/>
                    <a:pt x="3310" y="8986"/>
                    <a:pt x="3463" y="9084"/>
                  </a:cubicBezTo>
                  <a:cubicBezTo>
                    <a:pt x="3508" y="9115"/>
                    <a:pt x="3561" y="9153"/>
                    <a:pt x="3607" y="9183"/>
                  </a:cubicBezTo>
                  <a:cubicBezTo>
                    <a:pt x="3660" y="9221"/>
                    <a:pt x="3698" y="9275"/>
                    <a:pt x="3721" y="9336"/>
                  </a:cubicBezTo>
                  <a:cubicBezTo>
                    <a:pt x="3721" y="9343"/>
                    <a:pt x="3721" y="9343"/>
                    <a:pt x="3729" y="9351"/>
                  </a:cubicBezTo>
                  <a:cubicBezTo>
                    <a:pt x="3729" y="9358"/>
                    <a:pt x="3729" y="9366"/>
                    <a:pt x="3736" y="9381"/>
                  </a:cubicBezTo>
                  <a:cubicBezTo>
                    <a:pt x="3736" y="9404"/>
                    <a:pt x="3744" y="9427"/>
                    <a:pt x="3744" y="9457"/>
                  </a:cubicBezTo>
                  <a:cubicBezTo>
                    <a:pt x="3744" y="9488"/>
                    <a:pt x="3744" y="9518"/>
                    <a:pt x="3736" y="9556"/>
                  </a:cubicBezTo>
                  <a:lnTo>
                    <a:pt x="3736" y="9564"/>
                  </a:lnTo>
                  <a:cubicBezTo>
                    <a:pt x="3729" y="9587"/>
                    <a:pt x="3714" y="9602"/>
                    <a:pt x="3698" y="9625"/>
                  </a:cubicBezTo>
                  <a:cubicBezTo>
                    <a:pt x="3683" y="9655"/>
                    <a:pt x="3660" y="9678"/>
                    <a:pt x="3622" y="9685"/>
                  </a:cubicBezTo>
                  <a:cubicBezTo>
                    <a:pt x="3605" y="9693"/>
                    <a:pt x="3586" y="9696"/>
                    <a:pt x="3567" y="9696"/>
                  </a:cubicBezTo>
                  <a:cubicBezTo>
                    <a:pt x="3530" y="9696"/>
                    <a:pt x="3493" y="9683"/>
                    <a:pt x="3463" y="9663"/>
                  </a:cubicBezTo>
                  <a:cubicBezTo>
                    <a:pt x="3364" y="9587"/>
                    <a:pt x="3257" y="9526"/>
                    <a:pt x="3151" y="9472"/>
                  </a:cubicBezTo>
                  <a:cubicBezTo>
                    <a:pt x="3082" y="9434"/>
                    <a:pt x="3014" y="9404"/>
                    <a:pt x="2945" y="9366"/>
                  </a:cubicBezTo>
                  <a:cubicBezTo>
                    <a:pt x="2884" y="9343"/>
                    <a:pt x="2839" y="9297"/>
                    <a:pt x="2808" y="9237"/>
                  </a:cubicBezTo>
                  <a:cubicBezTo>
                    <a:pt x="2793" y="9206"/>
                    <a:pt x="2785" y="9176"/>
                    <a:pt x="2778" y="9153"/>
                  </a:cubicBezTo>
                  <a:cubicBezTo>
                    <a:pt x="2770" y="9122"/>
                    <a:pt x="2763" y="9100"/>
                    <a:pt x="2763" y="9077"/>
                  </a:cubicBezTo>
                  <a:cubicBezTo>
                    <a:pt x="2755" y="9054"/>
                    <a:pt x="2755" y="9031"/>
                    <a:pt x="2763" y="9008"/>
                  </a:cubicBezTo>
                  <a:cubicBezTo>
                    <a:pt x="2763" y="8948"/>
                    <a:pt x="2793" y="8887"/>
                    <a:pt x="2839" y="8849"/>
                  </a:cubicBezTo>
                  <a:cubicBezTo>
                    <a:pt x="2846" y="8841"/>
                    <a:pt x="2861" y="8833"/>
                    <a:pt x="2877" y="8826"/>
                  </a:cubicBezTo>
                  <a:cubicBezTo>
                    <a:pt x="2896" y="8818"/>
                    <a:pt x="2917" y="8814"/>
                    <a:pt x="2938" y="8814"/>
                  </a:cubicBezTo>
                  <a:close/>
                  <a:moveTo>
                    <a:pt x="7100" y="12685"/>
                  </a:moveTo>
                  <a:cubicBezTo>
                    <a:pt x="7107" y="12685"/>
                    <a:pt x="7114" y="12687"/>
                    <a:pt x="7122" y="12691"/>
                  </a:cubicBezTo>
                  <a:cubicBezTo>
                    <a:pt x="7137" y="12691"/>
                    <a:pt x="7152" y="12691"/>
                    <a:pt x="7168" y="12698"/>
                  </a:cubicBezTo>
                  <a:cubicBezTo>
                    <a:pt x="7183" y="12698"/>
                    <a:pt x="7190" y="12706"/>
                    <a:pt x="7206" y="12713"/>
                  </a:cubicBezTo>
                  <a:lnTo>
                    <a:pt x="7213" y="12713"/>
                  </a:lnTo>
                  <a:lnTo>
                    <a:pt x="7228" y="12729"/>
                  </a:lnTo>
                  <a:cubicBezTo>
                    <a:pt x="7251" y="12736"/>
                    <a:pt x="7267" y="12751"/>
                    <a:pt x="7282" y="12767"/>
                  </a:cubicBezTo>
                  <a:lnTo>
                    <a:pt x="7320" y="12820"/>
                  </a:lnTo>
                  <a:cubicBezTo>
                    <a:pt x="7343" y="12858"/>
                    <a:pt x="7358" y="12904"/>
                    <a:pt x="7365" y="12949"/>
                  </a:cubicBezTo>
                  <a:lnTo>
                    <a:pt x="7365" y="13010"/>
                  </a:lnTo>
                  <a:cubicBezTo>
                    <a:pt x="7358" y="13048"/>
                    <a:pt x="7343" y="13086"/>
                    <a:pt x="7320" y="13117"/>
                  </a:cubicBezTo>
                  <a:cubicBezTo>
                    <a:pt x="7305" y="13132"/>
                    <a:pt x="7297" y="13155"/>
                    <a:pt x="7282" y="13170"/>
                  </a:cubicBezTo>
                  <a:lnTo>
                    <a:pt x="7236" y="13261"/>
                  </a:lnTo>
                  <a:cubicBezTo>
                    <a:pt x="7213" y="13307"/>
                    <a:pt x="7168" y="13353"/>
                    <a:pt x="7114" y="13368"/>
                  </a:cubicBezTo>
                  <a:lnTo>
                    <a:pt x="7069" y="13368"/>
                  </a:lnTo>
                  <a:cubicBezTo>
                    <a:pt x="7053" y="13368"/>
                    <a:pt x="7046" y="13360"/>
                    <a:pt x="7031" y="13360"/>
                  </a:cubicBezTo>
                  <a:cubicBezTo>
                    <a:pt x="7008" y="13353"/>
                    <a:pt x="6985" y="13345"/>
                    <a:pt x="6962" y="13330"/>
                  </a:cubicBezTo>
                  <a:cubicBezTo>
                    <a:pt x="6955" y="13330"/>
                    <a:pt x="6955" y="13330"/>
                    <a:pt x="6947" y="13322"/>
                  </a:cubicBezTo>
                  <a:lnTo>
                    <a:pt x="6901" y="13284"/>
                  </a:lnTo>
                  <a:cubicBezTo>
                    <a:pt x="6886" y="13269"/>
                    <a:pt x="6879" y="13254"/>
                    <a:pt x="6871" y="13238"/>
                  </a:cubicBezTo>
                  <a:cubicBezTo>
                    <a:pt x="6848" y="13216"/>
                    <a:pt x="6840" y="13193"/>
                    <a:pt x="6825" y="13162"/>
                  </a:cubicBezTo>
                  <a:lnTo>
                    <a:pt x="6810" y="13094"/>
                  </a:lnTo>
                  <a:cubicBezTo>
                    <a:pt x="6810" y="13056"/>
                    <a:pt x="6810" y="13018"/>
                    <a:pt x="6825" y="12980"/>
                  </a:cubicBezTo>
                  <a:cubicBezTo>
                    <a:pt x="6833" y="12965"/>
                    <a:pt x="6840" y="12957"/>
                    <a:pt x="6848" y="12942"/>
                  </a:cubicBezTo>
                  <a:cubicBezTo>
                    <a:pt x="6863" y="12911"/>
                    <a:pt x="6886" y="12873"/>
                    <a:pt x="6901" y="12843"/>
                  </a:cubicBezTo>
                  <a:cubicBezTo>
                    <a:pt x="6924" y="12812"/>
                    <a:pt x="6947" y="12774"/>
                    <a:pt x="6970" y="12744"/>
                  </a:cubicBezTo>
                  <a:cubicBezTo>
                    <a:pt x="6985" y="12721"/>
                    <a:pt x="7008" y="12706"/>
                    <a:pt x="7031" y="12698"/>
                  </a:cubicBezTo>
                  <a:lnTo>
                    <a:pt x="7038" y="12698"/>
                  </a:lnTo>
                  <a:cubicBezTo>
                    <a:pt x="7053" y="12691"/>
                    <a:pt x="7069" y="12691"/>
                    <a:pt x="7084" y="12691"/>
                  </a:cubicBezTo>
                  <a:cubicBezTo>
                    <a:pt x="7088" y="12687"/>
                    <a:pt x="7093" y="12685"/>
                    <a:pt x="7100" y="12685"/>
                  </a:cubicBezTo>
                  <a:close/>
                  <a:moveTo>
                    <a:pt x="2481" y="13657"/>
                  </a:moveTo>
                  <a:cubicBezTo>
                    <a:pt x="2511" y="13657"/>
                    <a:pt x="2534" y="13672"/>
                    <a:pt x="2557" y="13687"/>
                  </a:cubicBezTo>
                  <a:lnTo>
                    <a:pt x="2565" y="13695"/>
                  </a:lnTo>
                  <a:lnTo>
                    <a:pt x="2595" y="13718"/>
                  </a:lnTo>
                  <a:lnTo>
                    <a:pt x="2603" y="13725"/>
                  </a:lnTo>
                  <a:cubicBezTo>
                    <a:pt x="2618" y="13733"/>
                    <a:pt x="2626" y="13748"/>
                    <a:pt x="2641" y="13756"/>
                  </a:cubicBezTo>
                  <a:lnTo>
                    <a:pt x="2648" y="13771"/>
                  </a:lnTo>
                  <a:lnTo>
                    <a:pt x="2664" y="13794"/>
                  </a:lnTo>
                  <a:lnTo>
                    <a:pt x="2679" y="13817"/>
                  </a:lnTo>
                  <a:cubicBezTo>
                    <a:pt x="2686" y="13824"/>
                    <a:pt x="2686" y="13832"/>
                    <a:pt x="2694" y="13832"/>
                  </a:cubicBezTo>
                  <a:cubicBezTo>
                    <a:pt x="2709" y="13870"/>
                    <a:pt x="2725" y="13900"/>
                    <a:pt x="2732" y="13938"/>
                  </a:cubicBezTo>
                  <a:lnTo>
                    <a:pt x="2732" y="13946"/>
                  </a:lnTo>
                  <a:cubicBezTo>
                    <a:pt x="2740" y="13954"/>
                    <a:pt x="2740" y="13969"/>
                    <a:pt x="2740" y="13976"/>
                  </a:cubicBezTo>
                  <a:lnTo>
                    <a:pt x="2740" y="13992"/>
                  </a:lnTo>
                  <a:cubicBezTo>
                    <a:pt x="2740" y="14007"/>
                    <a:pt x="2740" y="14014"/>
                    <a:pt x="2747" y="14030"/>
                  </a:cubicBezTo>
                  <a:cubicBezTo>
                    <a:pt x="2763" y="14106"/>
                    <a:pt x="2725" y="14182"/>
                    <a:pt x="2664" y="14227"/>
                  </a:cubicBezTo>
                  <a:cubicBezTo>
                    <a:pt x="2639" y="14240"/>
                    <a:pt x="2614" y="14246"/>
                    <a:pt x="2590" y="14246"/>
                  </a:cubicBezTo>
                  <a:cubicBezTo>
                    <a:pt x="2483" y="14246"/>
                    <a:pt x="2378" y="14137"/>
                    <a:pt x="2329" y="14007"/>
                  </a:cubicBezTo>
                  <a:cubicBezTo>
                    <a:pt x="2321" y="13992"/>
                    <a:pt x="2314" y="13976"/>
                    <a:pt x="2314" y="13961"/>
                  </a:cubicBezTo>
                  <a:cubicBezTo>
                    <a:pt x="2314" y="13961"/>
                    <a:pt x="2314" y="13954"/>
                    <a:pt x="2314" y="13954"/>
                  </a:cubicBezTo>
                  <a:cubicBezTo>
                    <a:pt x="2306" y="13938"/>
                    <a:pt x="2306" y="13923"/>
                    <a:pt x="2306" y="13916"/>
                  </a:cubicBezTo>
                  <a:lnTo>
                    <a:pt x="2306" y="13900"/>
                  </a:lnTo>
                  <a:lnTo>
                    <a:pt x="2306" y="13862"/>
                  </a:lnTo>
                  <a:lnTo>
                    <a:pt x="2306" y="13847"/>
                  </a:lnTo>
                  <a:cubicBezTo>
                    <a:pt x="2298" y="13839"/>
                    <a:pt x="2298" y="13824"/>
                    <a:pt x="2306" y="13817"/>
                  </a:cubicBezTo>
                  <a:cubicBezTo>
                    <a:pt x="2306" y="13809"/>
                    <a:pt x="2306" y="13801"/>
                    <a:pt x="2306" y="13801"/>
                  </a:cubicBezTo>
                  <a:cubicBezTo>
                    <a:pt x="2306" y="13786"/>
                    <a:pt x="2306" y="13779"/>
                    <a:pt x="2314" y="13771"/>
                  </a:cubicBezTo>
                  <a:cubicBezTo>
                    <a:pt x="2314" y="13763"/>
                    <a:pt x="2314" y="13756"/>
                    <a:pt x="2314" y="13756"/>
                  </a:cubicBezTo>
                  <a:cubicBezTo>
                    <a:pt x="2321" y="13748"/>
                    <a:pt x="2321" y="13741"/>
                    <a:pt x="2329" y="13733"/>
                  </a:cubicBezTo>
                  <a:lnTo>
                    <a:pt x="2337" y="13710"/>
                  </a:lnTo>
                  <a:cubicBezTo>
                    <a:pt x="2344" y="13710"/>
                    <a:pt x="2344" y="13702"/>
                    <a:pt x="2352" y="13695"/>
                  </a:cubicBezTo>
                  <a:cubicBezTo>
                    <a:pt x="2367" y="13687"/>
                    <a:pt x="2375" y="13672"/>
                    <a:pt x="2390" y="13672"/>
                  </a:cubicBezTo>
                  <a:cubicBezTo>
                    <a:pt x="2405" y="13664"/>
                    <a:pt x="2413" y="13657"/>
                    <a:pt x="2428" y="13657"/>
                  </a:cubicBezTo>
                  <a:close/>
                  <a:moveTo>
                    <a:pt x="7061" y="16776"/>
                  </a:moveTo>
                  <a:lnTo>
                    <a:pt x="7092" y="16784"/>
                  </a:lnTo>
                  <a:lnTo>
                    <a:pt x="7107" y="16791"/>
                  </a:lnTo>
                  <a:lnTo>
                    <a:pt x="7122" y="16799"/>
                  </a:lnTo>
                  <a:cubicBezTo>
                    <a:pt x="7137" y="16799"/>
                    <a:pt x="7145" y="16807"/>
                    <a:pt x="7152" y="16807"/>
                  </a:cubicBezTo>
                  <a:lnTo>
                    <a:pt x="7160" y="16807"/>
                  </a:lnTo>
                  <a:cubicBezTo>
                    <a:pt x="7206" y="16837"/>
                    <a:pt x="7244" y="16867"/>
                    <a:pt x="7274" y="16913"/>
                  </a:cubicBezTo>
                  <a:cubicBezTo>
                    <a:pt x="7358" y="17020"/>
                    <a:pt x="7388" y="17172"/>
                    <a:pt x="7289" y="17255"/>
                  </a:cubicBezTo>
                  <a:cubicBezTo>
                    <a:pt x="7256" y="17285"/>
                    <a:pt x="7219" y="17298"/>
                    <a:pt x="7182" y="17298"/>
                  </a:cubicBezTo>
                  <a:cubicBezTo>
                    <a:pt x="7073" y="17298"/>
                    <a:pt x="6958" y="17191"/>
                    <a:pt x="6901" y="17073"/>
                  </a:cubicBezTo>
                  <a:cubicBezTo>
                    <a:pt x="6901" y="17065"/>
                    <a:pt x="6894" y="17058"/>
                    <a:pt x="6894" y="17050"/>
                  </a:cubicBezTo>
                  <a:cubicBezTo>
                    <a:pt x="6894" y="17042"/>
                    <a:pt x="6886" y="17035"/>
                    <a:pt x="6886" y="17027"/>
                  </a:cubicBezTo>
                  <a:cubicBezTo>
                    <a:pt x="6879" y="17020"/>
                    <a:pt x="6879" y="17012"/>
                    <a:pt x="6879" y="17004"/>
                  </a:cubicBezTo>
                  <a:cubicBezTo>
                    <a:pt x="6879" y="16997"/>
                    <a:pt x="6879" y="16989"/>
                    <a:pt x="6871" y="16982"/>
                  </a:cubicBezTo>
                  <a:cubicBezTo>
                    <a:pt x="6871" y="16974"/>
                    <a:pt x="6871" y="16966"/>
                    <a:pt x="6871" y="16959"/>
                  </a:cubicBezTo>
                  <a:cubicBezTo>
                    <a:pt x="6871" y="16951"/>
                    <a:pt x="6871" y="16943"/>
                    <a:pt x="6871" y="16936"/>
                  </a:cubicBezTo>
                  <a:cubicBezTo>
                    <a:pt x="6879" y="16936"/>
                    <a:pt x="6879" y="16928"/>
                    <a:pt x="6879" y="16913"/>
                  </a:cubicBezTo>
                  <a:cubicBezTo>
                    <a:pt x="6879" y="16913"/>
                    <a:pt x="6879" y="16905"/>
                    <a:pt x="6879" y="16898"/>
                  </a:cubicBezTo>
                  <a:lnTo>
                    <a:pt x="6886" y="16875"/>
                  </a:lnTo>
                  <a:cubicBezTo>
                    <a:pt x="6894" y="16867"/>
                    <a:pt x="6894" y="16860"/>
                    <a:pt x="6901" y="16860"/>
                  </a:cubicBezTo>
                  <a:cubicBezTo>
                    <a:pt x="6901" y="16852"/>
                    <a:pt x="6901" y="16845"/>
                    <a:pt x="6909" y="16837"/>
                  </a:cubicBezTo>
                  <a:cubicBezTo>
                    <a:pt x="6917" y="16829"/>
                    <a:pt x="6924" y="16814"/>
                    <a:pt x="6939" y="16807"/>
                  </a:cubicBezTo>
                  <a:cubicBezTo>
                    <a:pt x="6947" y="16799"/>
                    <a:pt x="6962" y="16791"/>
                    <a:pt x="6977" y="16784"/>
                  </a:cubicBezTo>
                  <a:cubicBezTo>
                    <a:pt x="6985" y="16784"/>
                    <a:pt x="7000" y="16776"/>
                    <a:pt x="7008" y="16776"/>
                  </a:cubicBezTo>
                  <a:close/>
                  <a:moveTo>
                    <a:pt x="3158" y="1"/>
                  </a:moveTo>
                  <a:lnTo>
                    <a:pt x="3158" y="1"/>
                  </a:lnTo>
                  <a:cubicBezTo>
                    <a:pt x="3151" y="99"/>
                    <a:pt x="3143" y="206"/>
                    <a:pt x="3135" y="305"/>
                  </a:cubicBezTo>
                  <a:cubicBezTo>
                    <a:pt x="3120" y="404"/>
                    <a:pt x="3113" y="503"/>
                    <a:pt x="3105" y="602"/>
                  </a:cubicBezTo>
                  <a:cubicBezTo>
                    <a:pt x="3105" y="503"/>
                    <a:pt x="3113" y="404"/>
                    <a:pt x="3113" y="305"/>
                  </a:cubicBezTo>
                  <a:cubicBezTo>
                    <a:pt x="3120" y="198"/>
                    <a:pt x="3120" y="99"/>
                    <a:pt x="3128" y="1"/>
                  </a:cubicBezTo>
                  <a:lnTo>
                    <a:pt x="3128" y="1"/>
                  </a:lnTo>
                  <a:cubicBezTo>
                    <a:pt x="3120" y="92"/>
                    <a:pt x="3105" y="176"/>
                    <a:pt x="3090" y="267"/>
                  </a:cubicBezTo>
                  <a:cubicBezTo>
                    <a:pt x="3090" y="282"/>
                    <a:pt x="3082" y="305"/>
                    <a:pt x="3082" y="328"/>
                  </a:cubicBezTo>
                  <a:cubicBezTo>
                    <a:pt x="3067" y="396"/>
                    <a:pt x="3059" y="465"/>
                    <a:pt x="3044" y="533"/>
                  </a:cubicBezTo>
                  <a:cubicBezTo>
                    <a:pt x="3044" y="556"/>
                    <a:pt x="3036" y="571"/>
                    <a:pt x="3029" y="594"/>
                  </a:cubicBezTo>
                  <a:cubicBezTo>
                    <a:pt x="3014" y="670"/>
                    <a:pt x="2991" y="746"/>
                    <a:pt x="2976" y="822"/>
                  </a:cubicBezTo>
                  <a:cubicBezTo>
                    <a:pt x="2976" y="830"/>
                    <a:pt x="2976" y="837"/>
                    <a:pt x="2976" y="845"/>
                  </a:cubicBezTo>
                  <a:cubicBezTo>
                    <a:pt x="2945" y="929"/>
                    <a:pt x="2922" y="1020"/>
                    <a:pt x="2892" y="1111"/>
                  </a:cubicBezTo>
                  <a:cubicBezTo>
                    <a:pt x="2831" y="1301"/>
                    <a:pt x="2763" y="1499"/>
                    <a:pt x="2686" y="1689"/>
                  </a:cubicBezTo>
                  <a:cubicBezTo>
                    <a:pt x="2641" y="1804"/>
                    <a:pt x="2595" y="1925"/>
                    <a:pt x="2534" y="2047"/>
                  </a:cubicBezTo>
                  <a:cubicBezTo>
                    <a:pt x="2458" y="2222"/>
                    <a:pt x="2375" y="2397"/>
                    <a:pt x="2291" y="2572"/>
                  </a:cubicBezTo>
                  <a:cubicBezTo>
                    <a:pt x="2222" y="2717"/>
                    <a:pt x="2154" y="2854"/>
                    <a:pt x="2078" y="2990"/>
                  </a:cubicBezTo>
                  <a:cubicBezTo>
                    <a:pt x="2040" y="3082"/>
                    <a:pt x="1994" y="3173"/>
                    <a:pt x="1949" y="3257"/>
                  </a:cubicBezTo>
                  <a:cubicBezTo>
                    <a:pt x="1903" y="3348"/>
                    <a:pt x="1865" y="3432"/>
                    <a:pt x="1819" y="3523"/>
                  </a:cubicBezTo>
                  <a:cubicBezTo>
                    <a:pt x="1766" y="3637"/>
                    <a:pt x="1713" y="3751"/>
                    <a:pt x="1659" y="3865"/>
                  </a:cubicBezTo>
                  <a:cubicBezTo>
                    <a:pt x="1576" y="4040"/>
                    <a:pt x="1492" y="4223"/>
                    <a:pt x="1408" y="4406"/>
                  </a:cubicBezTo>
                  <a:cubicBezTo>
                    <a:pt x="1370" y="4489"/>
                    <a:pt x="1340" y="4573"/>
                    <a:pt x="1302" y="4657"/>
                  </a:cubicBezTo>
                  <a:cubicBezTo>
                    <a:pt x="1189" y="4920"/>
                    <a:pt x="1076" y="5184"/>
                    <a:pt x="978" y="5454"/>
                  </a:cubicBezTo>
                  <a:lnTo>
                    <a:pt x="978" y="5454"/>
                  </a:lnTo>
                  <a:cubicBezTo>
                    <a:pt x="977" y="5452"/>
                    <a:pt x="976" y="5450"/>
                    <a:pt x="975" y="5448"/>
                  </a:cubicBezTo>
                  <a:lnTo>
                    <a:pt x="975" y="5463"/>
                  </a:lnTo>
                  <a:cubicBezTo>
                    <a:pt x="976" y="5460"/>
                    <a:pt x="977" y="5457"/>
                    <a:pt x="978" y="5454"/>
                  </a:cubicBezTo>
                  <a:lnTo>
                    <a:pt x="978" y="5454"/>
                  </a:lnTo>
                  <a:cubicBezTo>
                    <a:pt x="984" y="5469"/>
                    <a:pt x="992" y="5488"/>
                    <a:pt x="1005" y="5501"/>
                  </a:cubicBezTo>
                  <a:cubicBezTo>
                    <a:pt x="1226" y="5904"/>
                    <a:pt x="1530" y="6186"/>
                    <a:pt x="1819" y="6475"/>
                  </a:cubicBezTo>
                  <a:cubicBezTo>
                    <a:pt x="1926" y="6581"/>
                    <a:pt x="2025" y="6680"/>
                    <a:pt x="2123" y="6787"/>
                  </a:cubicBezTo>
                  <a:cubicBezTo>
                    <a:pt x="2139" y="6817"/>
                    <a:pt x="2162" y="6848"/>
                    <a:pt x="2177" y="6878"/>
                  </a:cubicBezTo>
                  <a:lnTo>
                    <a:pt x="2192" y="6901"/>
                  </a:lnTo>
                  <a:cubicBezTo>
                    <a:pt x="2207" y="6924"/>
                    <a:pt x="2222" y="6954"/>
                    <a:pt x="2230" y="6985"/>
                  </a:cubicBezTo>
                  <a:lnTo>
                    <a:pt x="2230" y="6992"/>
                  </a:lnTo>
                  <a:cubicBezTo>
                    <a:pt x="2245" y="7023"/>
                    <a:pt x="2253" y="7053"/>
                    <a:pt x="2253" y="7084"/>
                  </a:cubicBezTo>
                  <a:cubicBezTo>
                    <a:pt x="2253" y="7091"/>
                    <a:pt x="2253" y="7099"/>
                    <a:pt x="2260" y="7106"/>
                  </a:cubicBezTo>
                  <a:cubicBezTo>
                    <a:pt x="2268" y="7137"/>
                    <a:pt x="2268" y="7175"/>
                    <a:pt x="2268" y="7205"/>
                  </a:cubicBezTo>
                  <a:cubicBezTo>
                    <a:pt x="2268" y="7429"/>
                    <a:pt x="2158" y="7633"/>
                    <a:pt x="1964" y="7633"/>
                  </a:cubicBezTo>
                  <a:cubicBezTo>
                    <a:pt x="1954" y="7633"/>
                    <a:pt x="1944" y="7632"/>
                    <a:pt x="1933" y="7631"/>
                  </a:cubicBezTo>
                  <a:lnTo>
                    <a:pt x="1926" y="7631"/>
                  </a:lnTo>
                  <a:cubicBezTo>
                    <a:pt x="1477" y="7570"/>
                    <a:pt x="1020" y="7312"/>
                    <a:pt x="579" y="6962"/>
                  </a:cubicBezTo>
                  <a:cubicBezTo>
                    <a:pt x="549" y="6939"/>
                    <a:pt x="518" y="6916"/>
                    <a:pt x="495" y="6893"/>
                  </a:cubicBezTo>
                  <a:cubicBezTo>
                    <a:pt x="457" y="7015"/>
                    <a:pt x="427" y="7129"/>
                    <a:pt x="396" y="7251"/>
                  </a:cubicBezTo>
                  <a:lnTo>
                    <a:pt x="358" y="7411"/>
                  </a:lnTo>
                  <a:cubicBezTo>
                    <a:pt x="358" y="7434"/>
                    <a:pt x="351" y="7449"/>
                    <a:pt x="343" y="7464"/>
                  </a:cubicBezTo>
                  <a:cubicBezTo>
                    <a:pt x="298" y="7669"/>
                    <a:pt x="252" y="7875"/>
                    <a:pt x="214" y="8088"/>
                  </a:cubicBezTo>
                  <a:cubicBezTo>
                    <a:pt x="214" y="8095"/>
                    <a:pt x="214" y="8111"/>
                    <a:pt x="206" y="8126"/>
                  </a:cubicBezTo>
                  <a:cubicBezTo>
                    <a:pt x="183" y="8225"/>
                    <a:pt x="168" y="8324"/>
                    <a:pt x="153" y="8430"/>
                  </a:cubicBezTo>
                  <a:lnTo>
                    <a:pt x="138" y="8521"/>
                  </a:lnTo>
                  <a:cubicBezTo>
                    <a:pt x="130" y="8582"/>
                    <a:pt x="115" y="8636"/>
                    <a:pt x="107" y="8696"/>
                  </a:cubicBezTo>
                  <a:cubicBezTo>
                    <a:pt x="85" y="8856"/>
                    <a:pt x="69" y="9016"/>
                    <a:pt x="54" y="9176"/>
                  </a:cubicBezTo>
                  <a:cubicBezTo>
                    <a:pt x="54" y="9214"/>
                    <a:pt x="46" y="9252"/>
                    <a:pt x="46" y="9297"/>
                  </a:cubicBezTo>
                  <a:cubicBezTo>
                    <a:pt x="39" y="9366"/>
                    <a:pt x="31" y="9442"/>
                    <a:pt x="24" y="9518"/>
                  </a:cubicBezTo>
                  <a:cubicBezTo>
                    <a:pt x="16" y="9594"/>
                    <a:pt x="16" y="9663"/>
                    <a:pt x="8" y="9731"/>
                  </a:cubicBezTo>
                  <a:lnTo>
                    <a:pt x="8" y="9845"/>
                  </a:lnTo>
                  <a:cubicBezTo>
                    <a:pt x="8" y="9952"/>
                    <a:pt x="1" y="10058"/>
                    <a:pt x="1" y="10172"/>
                  </a:cubicBezTo>
                  <a:cubicBezTo>
                    <a:pt x="62" y="10226"/>
                    <a:pt x="130" y="10271"/>
                    <a:pt x="191" y="10317"/>
                  </a:cubicBezTo>
                  <a:cubicBezTo>
                    <a:pt x="252" y="10363"/>
                    <a:pt x="298" y="10385"/>
                    <a:pt x="351" y="10416"/>
                  </a:cubicBezTo>
                  <a:cubicBezTo>
                    <a:pt x="374" y="10439"/>
                    <a:pt x="404" y="10454"/>
                    <a:pt x="427" y="10469"/>
                  </a:cubicBezTo>
                  <a:cubicBezTo>
                    <a:pt x="571" y="10545"/>
                    <a:pt x="724" y="10621"/>
                    <a:pt x="876" y="10682"/>
                  </a:cubicBezTo>
                  <a:cubicBezTo>
                    <a:pt x="1043" y="10743"/>
                    <a:pt x="1211" y="10796"/>
                    <a:pt x="1386" y="10849"/>
                  </a:cubicBezTo>
                  <a:cubicBezTo>
                    <a:pt x="1994" y="11024"/>
                    <a:pt x="2618" y="11154"/>
                    <a:pt x="3211" y="11626"/>
                  </a:cubicBezTo>
                  <a:lnTo>
                    <a:pt x="3219" y="11633"/>
                  </a:lnTo>
                  <a:cubicBezTo>
                    <a:pt x="3265" y="11671"/>
                    <a:pt x="3303" y="11717"/>
                    <a:pt x="3341" y="11770"/>
                  </a:cubicBezTo>
                  <a:cubicBezTo>
                    <a:pt x="3463" y="11960"/>
                    <a:pt x="3493" y="12188"/>
                    <a:pt x="3432" y="12409"/>
                  </a:cubicBezTo>
                  <a:cubicBezTo>
                    <a:pt x="3417" y="12455"/>
                    <a:pt x="3386" y="12508"/>
                    <a:pt x="3356" y="12546"/>
                  </a:cubicBezTo>
                  <a:lnTo>
                    <a:pt x="3341" y="12561"/>
                  </a:lnTo>
                  <a:lnTo>
                    <a:pt x="3326" y="12577"/>
                  </a:lnTo>
                  <a:cubicBezTo>
                    <a:pt x="3318" y="12584"/>
                    <a:pt x="3303" y="12599"/>
                    <a:pt x="3288" y="12607"/>
                  </a:cubicBezTo>
                  <a:lnTo>
                    <a:pt x="3280" y="12615"/>
                  </a:lnTo>
                  <a:cubicBezTo>
                    <a:pt x="3265" y="12622"/>
                    <a:pt x="3249" y="12630"/>
                    <a:pt x="3227" y="12637"/>
                  </a:cubicBezTo>
                  <a:lnTo>
                    <a:pt x="3219" y="12637"/>
                  </a:lnTo>
                  <a:cubicBezTo>
                    <a:pt x="3196" y="12645"/>
                    <a:pt x="3181" y="12653"/>
                    <a:pt x="3158" y="12653"/>
                  </a:cubicBezTo>
                  <a:lnTo>
                    <a:pt x="3074" y="12653"/>
                  </a:lnTo>
                  <a:cubicBezTo>
                    <a:pt x="2998" y="12645"/>
                    <a:pt x="2930" y="12630"/>
                    <a:pt x="2854" y="12615"/>
                  </a:cubicBezTo>
                  <a:cubicBezTo>
                    <a:pt x="2504" y="12546"/>
                    <a:pt x="2169" y="12440"/>
                    <a:pt x="1842" y="12303"/>
                  </a:cubicBezTo>
                  <a:cubicBezTo>
                    <a:pt x="1774" y="12280"/>
                    <a:pt x="1713" y="12249"/>
                    <a:pt x="1652" y="12227"/>
                  </a:cubicBezTo>
                  <a:cubicBezTo>
                    <a:pt x="1112" y="12006"/>
                    <a:pt x="571" y="11762"/>
                    <a:pt x="69" y="11648"/>
                  </a:cubicBezTo>
                  <a:lnTo>
                    <a:pt x="69" y="11648"/>
                  </a:lnTo>
                  <a:cubicBezTo>
                    <a:pt x="115" y="12044"/>
                    <a:pt x="183" y="12440"/>
                    <a:pt x="267" y="12828"/>
                  </a:cubicBezTo>
                  <a:cubicBezTo>
                    <a:pt x="267" y="12835"/>
                    <a:pt x="275" y="12850"/>
                    <a:pt x="275" y="12858"/>
                  </a:cubicBezTo>
                  <a:cubicBezTo>
                    <a:pt x="290" y="12926"/>
                    <a:pt x="305" y="12995"/>
                    <a:pt x="328" y="13063"/>
                  </a:cubicBezTo>
                  <a:cubicBezTo>
                    <a:pt x="328" y="13086"/>
                    <a:pt x="336" y="13109"/>
                    <a:pt x="343" y="13124"/>
                  </a:cubicBezTo>
                  <a:cubicBezTo>
                    <a:pt x="358" y="13185"/>
                    <a:pt x="374" y="13246"/>
                    <a:pt x="389" y="13307"/>
                  </a:cubicBezTo>
                  <a:lnTo>
                    <a:pt x="412" y="13383"/>
                  </a:lnTo>
                  <a:cubicBezTo>
                    <a:pt x="427" y="13436"/>
                    <a:pt x="442" y="13497"/>
                    <a:pt x="457" y="13550"/>
                  </a:cubicBezTo>
                  <a:lnTo>
                    <a:pt x="473" y="13596"/>
                  </a:lnTo>
                  <a:cubicBezTo>
                    <a:pt x="625" y="14113"/>
                    <a:pt x="823" y="14623"/>
                    <a:pt x="1066" y="15118"/>
                  </a:cubicBezTo>
                  <a:lnTo>
                    <a:pt x="1127" y="15232"/>
                  </a:lnTo>
                  <a:cubicBezTo>
                    <a:pt x="1294" y="15566"/>
                    <a:pt x="1484" y="15886"/>
                    <a:pt x="1697" y="16190"/>
                  </a:cubicBezTo>
                  <a:lnTo>
                    <a:pt x="1720" y="16228"/>
                  </a:lnTo>
                  <a:cubicBezTo>
                    <a:pt x="1789" y="16335"/>
                    <a:pt x="1865" y="16434"/>
                    <a:pt x="1933" y="16533"/>
                  </a:cubicBezTo>
                  <a:lnTo>
                    <a:pt x="1964" y="16563"/>
                  </a:lnTo>
                  <a:cubicBezTo>
                    <a:pt x="2405" y="17157"/>
                    <a:pt x="2930" y="17681"/>
                    <a:pt x="3523" y="18130"/>
                  </a:cubicBezTo>
                  <a:cubicBezTo>
                    <a:pt x="3668" y="17993"/>
                    <a:pt x="3790" y="17841"/>
                    <a:pt x="3889" y="17666"/>
                  </a:cubicBezTo>
                  <a:cubicBezTo>
                    <a:pt x="4064" y="17392"/>
                    <a:pt x="4216" y="17080"/>
                    <a:pt x="4406" y="16829"/>
                  </a:cubicBezTo>
                  <a:cubicBezTo>
                    <a:pt x="4520" y="16685"/>
                    <a:pt x="4649" y="16555"/>
                    <a:pt x="4809" y="16464"/>
                  </a:cubicBezTo>
                  <a:lnTo>
                    <a:pt x="4824" y="16449"/>
                  </a:lnTo>
                  <a:cubicBezTo>
                    <a:pt x="4847" y="16441"/>
                    <a:pt x="4870" y="16426"/>
                    <a:pt x="4885" y="16419"/>
                  </a:cubicBezTo>
                  <a:cubicBezTo>
                    <a:pt x="4923" y="16403"/>
                    <a:pt x="4954" y="16388"/>
                    <a:pt x="4992" y="16373"/>
                  </a:cubicBezTo>
                  <a:lnTo>
                    <a:pt x="5098" y="16380"/>
                  </a:lnTo>
                  <a:lnTo>
                    <a:pt x="5113" y="16380"/>
                  </a:lnTo>
                  <a:cubicBezTo>
                    <a:pt x="5151" y="16380"/>
                    <a:pt x="5190" y="16388"/>
                    <a:pt x="5228" y="16396"/>
                  </a:cubicBezTo>
                  <a:lnTo>
                    <a:pt x="5235" y="16396"/>
                  </a:lnTo>
                  <a:cubicBezTo>
                    <a:pt x="5319" y="16411"/>
                    <a:pt x="5403" y="16434"/>
                    <a:pt x="5479" y="16464"/>
                  </a:cubicBezTo>
                  <a:cubicBezTo>
                    <a:pt x="5600" y="16510"/>
                    <a:pt x="5692" y="16609"/>
                    <a:pt x="5730" y="16730"/>
                  </a:cubicBezTo>
                  <a:cubicBezTo>
                    <a:pt x="5737" y="16951"/>
                    <a:pt x="5661" y="17080"/>
                    <a:pt x="5539" y="17157"/>
                  </a:cubicBezTo>
                  <a:cubicBezTo>
                    <a:pt x="5501" y="17179"/>
                    <a:pt x="5471" y="17195"/>
                    <a:pt x="5433" y="17210"/>
                  </a:cubicBezTo>
                  <a:lnTo>
                    <a:pt x="5425" y="17210"/>
                  </a:lnTo>
                  <a:cubicBezTo>
                    <a:pt x="5395" y="17217"/>
                    <a:pt x="5357" y="17233"/>
                    <a:pt x="5326" y="17240"/>
                  </a:cubicBezTo>
                  <a:cubicBezTo>
                    <a:pt x="5060" y="17309"/>
                    <a:pt x="4733" y="17301"/>
                    <a:pt x="4520" y="17461"/>
                  </a:cubicBezTo>
                  <a:cubicBezTo>
                    <a:pt x="4497" y="17484"/>
                    <a:pt x="4467" y="17506"/>
                    <a:pt x="4436" y="17529"/>
                  </a:cubicBezTo>
                  <a:cubicBezTo>
                    <a:pt x="4414" y="17545"/>
                    <a:pt x="4391" y="17567"/>
                    <a:pt x="4368" y="17590"/>
                  </a:cubicBezTo>
                  <a:lnTo>
                    <a:pt x="4345" y="17605"/>
                  </a:lnTo>
                  <a:cubicBezTo>
                    <a:pt x="4330" y="17628"/>
                    <a:pt x="4307" y="17651"/>
                    <a:pt x="4284" y="17674"/>
                  </a:cubicBezTo>
                  <a:lnTo>
                    <a:pt x="4261" y="17697"/>
                  </a:lnTo>
                  <a:cubicBezTo>
                    <a:pt x="4246" y="17719"/>
                    <a:pt x="4223" y="17735"/>
                    <a:pt x="4200" y="17765"/>
                  </a:cubicBezTo>
                  <a:lnTo>
                    <a:pt x="4193" y="17773"/>
                  </a:lnTo>
                  <a:cubicBezTo>
                    <a:pt x="4155" y="17826"/>
                    <a:pt x="4109" y="17879"/>
                    <a:pt x="4071" y="17933"/>
                  </a:cubicBezTo>
                  <a:cubicBezTo>
                    <a:pt x="4071" y="17940"/>
                    <a:pt x="4064" y="17940"/>
                    <a:pt x="4064" y="17948"/>
                  </a:cubicBezTo>
                  <a:cubicBezTo>
                    <a:pt x="4048" y="17971"/>
                    <a:pt x="4033" y="17993"/>
                    <a:pt x="4018" y="18016"/>
                  </a:cubicBezTo>
                  <a:lnTo>
                    <a:pt x="3995" y="18054"/>
                  </a:lnTo>
                  <a:cubicBezTo>
                    <a:pt x="3987" y="18077"/>
                    <a:pt x="3972" y="18100"/>
                    <a:pt x="3957" y="18123"/>
                  </a:cubicBezTo>
                  <a:lnTo>
                    <a:pt x="3934" y="18168"/>
                  </a:lnTo>
                  <a:cubicBezTo>
                    <a:pt x="3927" y="18191"/>
                    <a:pt x="3911" y="18214"/>
                    <a:pt x="3904" y="18237"/>
                  </a:cubicBezTo>
                  <a:lnTo>
                    <a:pt x="3904" y="18244"/>
                  </a:lnTo>
                  <a:cubicBezTo>
                    <a:pt x="3889" y="18282"/>
                    <a:pt x="3873" y="18313"/>
                    <a:pt x="3858" y="18351"/>
                  </a:cubicBezTo>
                  <a:cubicBezTo>
                    <a:pt x="4109" y="18511"/>
                    <a:pt x="4368" y="18648"/>
                    <a:pt x="4634" y="18769"/>
                  </a:cubicBezTo>
                  <a:cubicBezTo>
                    <a:pt x="4710" y="18800"/>
                    <a:pt x="4779" y="18830"/>
                    <a:pt x="4855" y="18861"/>
                  </a:cubicBezTo>
                  <a:lnTo>
                    <a:pt x="4908" y="18876"/>
                  </a:lnTo>
                  <a:cubicBezTo>
                    <a:pt x="4984" y="18906"/>
                    <a:pt x="5060" y="18929"/>
                    <a:pt x="5129" y="18952"/>
                  </a:cubicBezTo>
                  <a:lnTo>
                    <a:pt x="5174" y="18960"/>
                  </a:lnTo>
                  <a:cubicBezTo>
                    <a:pt x="5235" y="18982"/>
                    <a:pt x="5304" y="18998"/>
                    <a:pt x="5365" y="19013"/>
                  </a:cubicBezTo>
                  <a:lnTo>
                    <a:pt x="5410" y="19028"/>
                  </a:lnTo>
                  <a:cubicBezTo>
                    <a:pt x="5479" y="19043"/>
                    <a:pt x="5555" y="19058"/>
                    <a:pt x="5623" y="19066"/>
                  </a:cubicBezTo>
                  <a:lnTo>
                    <a:pt x="5676" y="19074"/>
                  </a:lnTo>
                  <a:cubicBezTo>
                    <a:pt x="5753" y="19089"/>
                    <a:pt x="5821" y="19097"/>
                    <a:pt x="5897" y="19097"/>
                  </a:cubicBezTo>
                  <a:cubicBezTo>
                    <a:pt x="5943" y="19097"/>
                    <a:pt x="5981" y="19104"/>
                    <a:pt x="6026" y="19104"/>
                  </a:cubicBezTo>
                  <a:lnTo>
                    <a:pt x="6133" y="19104"/>
                  </a:lnTo>
                  <a:cubicBezTo>
                    <a:pt x="7472" y="19097"/>
                    <a:pt x="8446" y="18115"/>
                    <a:pt x="8651" y="16875"/>
                  </a:cubicBezTo>
                  <a:lnTo>
                    <a:pt x="8704" y="16867"/>
                  </a:lnTo>
                  <a:lnTo>
                    <a:pt x="8750" y="16867"/>
                  </a:lnTo>
                  <a:cubicBezTo>
                    <a:pt x="8887" y="16860"/>
                    <a:pt x="9016" y="16837"/>
                    <a:pt x="9146" y="16799"/>
                  </a:cubicBezTo>
                  <a:cubicBezTo>
                    <a:pt x="9184" y="16791"/>
                    <a:pt x="9229" y="16776"/>
                    <a:pt x="9267" y="16768"/>
                  </a:cubicBezTo>
                  <a:lnTo>
                    <a:pt x="9275" y="16768"/>
                  </a:lnTo>
                  <a:cubicBezTo>
                    <a:pt x="9701" y="16624"/>
                    <a:pt x="10089" y="16373"/>
                    <a:pt x="10393" y="16046"/>
                  </a:cubicBezTo>
                  <a:lnTo>
                    <a:pt x="10401" y="16031"/>
                  </a:lnTo>
                  <a:cubicBezTo>
                    <a:pt x="10439" y="15992"/>
                    <a:pt x="10469" y="15962"/>
                    <a:pt x="10500" y="15924"/>
                  </a:cubicBezTo>
                  <a:lnTo>
                    <a:pt x="10523" y="15901"/>
                  </a:lnTo>
                  <a:cubicBezTo>
                    <a:pt x="10553" y="15856"/>
                    <a:pt x="10591" y="15818"/>
                    <a:pt x="10622" y="15772"/>
                  </a:cubicBezTo>
                  <a:cubicBezTo>
                    <a:pt x="10378" y="15673"/>
                    <a:pt x="10120" y="15589"/>
                    <a:pt x="9861" y="15483"/>
                  </a:cubicBezTo>
                  <a:cubicBezTo>
                    <a:pt x="9830" y="15475"/>
                    <a:pt x="9808" y="15468"/>
                    <a:pt x="9785" y="15460"/>
                  </a:cubicBezTo>
                  <a:cubicBezTo>
                    <a:pt x="9709" y="15429"/>
                    <a:pt x="9633" y="15391"/>
                    <a:pt x="9557" y="15353"/>
                  </a:cubicBezTo>
                  <a:cubicBezTo>
                    <a:pt x="9427" y="15293"/>
                    <a:pt x="9336" y="15178"/>
                    <a:pt x="9305" y="15041"/>
                  </a:cubicBezTo>
                  <a:lnTo>
                    <a:pt x="9305" y="15034"/>
                  </a:lnTo>
                  <a:cubicBezTo>
                    <a:pt x="9305" y="15026"/>
                    <a:pt x="9305" y="15003"/>
                    <a:pt x="9305" y="14988"/>
                  </a:cubicBezTo>
                  <a:cubicBezTo>
                    <a:pt x="9302" y="14981"/>
                    <a:pt x="9302" y="14979"/>
                    <a:pt x="9303" y="14979"/>
                  </a:cubicBezTo>
                  <a:lnTo>
                    <a:pt x="9303" y="14979"/>
                  </a:lnTo>
                  <a:cubicBezTo>
                    <a:pt x="9304" y="14979"/>
                    <a:pt x="9305" y="14981"/>
                    <a:pt x="9305" y="14981"/>
                  </a:cubicBezTo>
                  <a:lnTo>
                    <a:pt x="9305" y="14943"/>
                  </a:lnTo>
                  <a:cubicBezTo>
                    <a:pt x="9298" y="14935"/>
                    <a:pt x="9298" y="14935"/>
                    <a:pt x="9305" y="14927"/>
                  </a:cubicBezTo>
                  <a:cubicBezTo>
                    <a:pt x="9305" y="14920"/>
                    <a:pt x="9305" y="14905"/>
                    <a:pt x="9305" y="14897"/>
                  </a:cubicBezTo>
                  <a:cubicBezTo>
                    <a:pt x="9305" y="14889"/>
                    <a:pt x="9305" y="14889"/>
                    <a:pt x="9305" y="14882"/>
                  </a:cubicBezTo>
                  <a:cubicBezTo>
                    <a:pt x="9313" y="14874"/>
                    <a:pt x="9313" y="14859"/>
                    <a:pt x="9321" y="14844"/>
                  </a:cubicBezTo>
                  <a:lnTo>
                    <a:pt x="9321" y="14836"/>
                  </a:lnTo>
                  <a:cubicBezTo>
                    <a:pt x="9321" y="14828"/>
                    <a:pt x="9328" y="14813"/>
                    <a:pt x="9336" y="14806"/>
                  </a:cubicBezTo>
                  <a:lnTo>
                    <a:pt x="9336" y="14798"/>
                  </a:lnTo>
                  <a:cubicBezTo>
                    <a:pt x="9344" y="14783"/>
                    <a:pt x="9351" y="14775"/>
                    <a:pt x="9366" y="14760"/>
                  </a:cubicBezTo>
                  <a:cubicBezTo>
                    <a:pt x="9374" y="14752"/>
                    <a:pt x="9389" y="14737"/>
                    <a:pt x="9397" y="14730"/>
                  </a:cubicBezTo>
                  <a:cubicBezTo>
                    <a:pt x="9427" y="14722"/>
                    <a:pt x="9465" y="14714"/>
                    <a:pt x="9496" y="14707"/>
                  </a:cubicBezTo>
                  <a:lnTo>
                    <a:pt x="9511" y="14707"/>
                  </a:lnTo>
                  <a:cubicBezTo>
                    <a:pt x="9533" y="14706"/>
                    <a:pt x="9556" y="14705"/>
                    <a:pt x="9578" y="14705"/>
                  </a:cubicBezTo>
                  <a:cubicBezTo>
                    <a:pt x="9738" y="14705"/>
                    <a:pt x="9897" y="14729"/>
                    <a:pt x="10043" y="14783"/>
                  </a:cubicBezTo>
                  <a:cubicBezTo>
                    <a:pt x="10173" y="14813"/>
                    <a:pt x="10295" y="14859"/>
                    <a:pt x="10409" y="14905"/>
                  </a:cubicBezTo>
                  <a:cubicBezTo>
                    <a:pt x="10614" y="14979"/>
                    <a:pt x="10805" y="15044"/>
                    <a:pt x="10950" y="15044"/>
                  </a:cubicBezTo>
                  <a:cubicBezTo>
                    <a:pt x="10983" y="15044"/>
                    <a:pt x="11013" y="15041"/>
                    <a:pt x="11040" y="15034"/>
                  </a:cubicBezTo>
                  <a:cubicBezTo>
                    <a:pt x="11063" y="14973"/>
                    <a:pt x="11086" y="14912"/>
                    <a:pt x="11109" y="14851"/>
                  </a:cubicBezTo>
                  <a:cubicBezTo>
                    <a:pt x="11109" y="14844"/>
                    <a:pt x="11116" y="14828"/>
                    <a:pt x="11116" y="14821"/>
                  </a:cubicBezTo>
                  <a:cubicBezTo>
                    <a:pt x="11162" y="14707"/>
                    <a:pt x="11192" y="14577"/>
                    <a:pt x="11223" y="14456"/>
                  </a:cubicBezTo>
                  <a:cubicBezTo>
                    <a:pt x="11299" y="14113"/>
                    <a:pt x="11329" y="13763"/>
                    <a:pt x="11329" y="13413"/>
                  </a:cubicBezTo>
                  <a:lnTo>
                    <a:pt x="11337" y="13413"/>
                  </a:lnTo>
                  <a:cubicBezTo>
                    <a:pt x="11337" y="13345"/>
                    <a:pt x="11337" y="13276"/>
                    <a:pt x="11337" y="13216"/>
                  </a:cubicBezTo>
                  <a:lnTo>
                    <a:pt x="11337" y="13193"/>
                  </a:lnTo>
                  <a:cubicBezTo>
                    <a:pt x="11322" y="12926"/>
                    <a:pt x="11291" y="12660"/>
                    <a:pt x="11246" y="12402"/>
                  </a:cubicBezTo>
                  <a:cubicBezTo>
                    <a:pt x="11238" y="12348"/>
                    <a:pt x="11230" y="12295"/>
                    <a:pt x="11215" y="12242"/>
                  </a:cubicBezTo>
                  <a:cubicBezTo>
                    <a:pt x="11215" y="12234"/>
                    <a:pt x="11215" y="12219"/>
                    <a:pt x="11207" y="12211"/>
                  </a:cubicBezTo>
                  <a:cubicBezTo>
                    <a:pt x="11200" y="12166"/>
                    <a:pt x="11192" y="12112"/>
                    <a:pt x="11177" y="12074"/>
                  </a:cubicBezTo>
                  <a:cubicBezTo>
                    <a:pt x="11177" y="12059"/>
                    <a:pt x="11177" y="12044"/>
                    <a:pt x="11169" y="12036"/>
                  </a:cubicBezTo>
                  <a:cubicBezTo>
                    <a:pt x="11154" y="11983"/>
                    <a:pt x="11147" y="11922"/>
                    <a:pt x="11131" y="11869"/>
                  </a:cubicBezTo>
                  <a:cubicBezTo>
                    <a:pt x="10584" y="12044"/>
                    <a:pt x="10074" y="12325"/>
                    <a:pt x="9633" y="12691"/>
                  </a:cubicBezTo>
                  <a:lnTo>
                    <a:pt x="9617" y="12713"/>
                  </a:lnTo>
                  <a:cubicBezTo>
                    <a:pt x="9579" y="12744"/>
                    <a:pt x="9541" y="12774"/>
                    <a:pt x="9503" y="12812"/>
                  </a:cubicBezTo>
                  <a:lnTo>
                    <a:pt x="9465" y="12850"/>
                  </a:lnTo>
                  <a:lnTo>
                    <a:pt x="9366" y="12942"/>
                  </a:lnTo>
                  <a:lnTo>
                    <a:pt x="9321" y="12995"/>
                  </a:lnTo>
                  <a:cubicBezTo>
                    <a:pt x="9298" y="13018"/>
                    <a:pt x="9267" y="13048"/>
                    <a:pt x="9237" y="13079"/>
                  </a:cubicBezTo>
                  <a:lnTo>
                    <a:pt x="9191" y="13132"/>
                  </a:lnTo>
                  <a:cubicBezTo>
                    <a:pt x="9169" y="13162"/>
                    <a:pt x="9138" y="13193"/>
                    <a:pt x="9115" y="13231"/>
                  </a:cubicBezTo>
                  <a:lnTo>
                    <a:pt x="9070" y="13284"/>
                  </a:lnTo>
                  <a:cubicBezTo>
                    <a:pt x="9032" y="13337"/>
                    <a:pt x="8986" y="13383"/>
                    <a:pt x="8948" y="13436"/>
                  </a:cubicBezTo>
                  <a:cubicBezTo>
                    <a:pt x="8879" y="13406"/>
                    <a:pt x="8819" y="13368"/>
                    <a:pt x="8758" y="13322"/>
                  </a:cubicBezTo>
                  <a:cubicBezTo>
                    <a:pt x="8727" y="13299"/>
                    <a:pt x="8697" y="13269"/>
                    <a:pt x="8666" y="13246"/>
                  </a:cubicBezTo>
                  <a:cubicBezTo>
                    <a:pt x="8628" y="13208"/>
                    <a:pt x="8606" y="13155"/>
                    <a:pt x="8606" y="13101"/>
                  </a:cubicBezTo>
                  <a:cubicBezTo>
                    <a:pt x="8689" y="12698"/>
                    <a:pt x="8910" y="12325"/>
                    <a:pt x="9229" y="12052"/>
                  </a:cubicBezTo>
                  <a:cubicBezTo>
                    <a:pt x="9458" y="11861"/>
                    <a:pt x="9709" y="11686"/>
                    <a:pt x="9967" y="11534"/>
                  </a:cubicBezTo>
                  <a:cubicBezTo>
                    <a:pt x="10264" y="11367"/>
                    <a:pt x="10546" y="11177"/>
                    <a:pt x="10819" y="10979"/>
                  </a:cubicBezTo>
                  <a:cubicBezTo>
                    <a:pt x="10774" y="10849"/>
                    <a:pt x="10713" y="10728"/>
                    <a:pt x="10660" y="10598"/>
                  </a:cubicBezTo>
                  <a:cubicBezTo>
                    <a:pt x="10584" y="10439"/>
                    <a:pt x="10500" y="10279"/>
                    <a:pt x="10409" y="10127"/>
                  </a:cubicBezTo>
                  <a:cubicBezTo>
                    <a:pt x="10355" y="10028"/>
                    <a:pt x="10302" y="9937"/>
                    <a:pt x="10249" y="9845"/>
                  </a:cubicBezTo>
                  <a:lnTo>
                    <a:pt x="10234" y="9822"/>
                  </a:lnTo>
                  <a:lnTo>
                    <a:pt x="10188" y="9762"/>
                  </a:lnTo>
                  <a:cubicBezTo>
                    <a:pt x="10142" y="9685"/>
                    <a:pt x="10097" y="9617"/>
                    <a:pt x="10051" y="9549"/>
                  </a:cubicBezTo>
                  <a:lnTo>
                    <a:pt x="9998" y="9465"/>
                  </a:lnTo>
                  <a:cubicBezTo>
                    <a:pt x="9937" y="9381"/>
                    <a:pt x="9884" y="9305"/>
                    <a:pt x="9830" y="9229"/>
                  </a:cubicBezTo>
                  <a:cubicBezTo>
                    <a:pt x="9800" y="9191"/>
                    <a:pt x="9770" y="9145"/>
                    <a:pt x="9739" y="9107"/>
                  </a:cubicBezTo>
                  <a:lnTo>
                    <a:pt x="9693" y="9039"/>
                  </a:lnTo>
                  <a:cubicBezTo>
                    <a:pt x="9602" y="8925"/>
                    <a:pt x="9518" y="8811"/>
                    <a:pt x="9427" y="8704"/>
                  </a:cubicBezTo>
                  <a:lnTo>
                    <a:pt x="9404" y="8681"/>
                  </a:lnTo>
                  <a:cubicBezTo>
                    <a:pt x="9351" y="8613"/>
                    <a:pt x="9298" y="8537"/>
                    <a:pt x="9237" y="8468"/>
                  </a:cubicBezTo>
                  <a:lnTo>
                    <a:pt x="9169" y="8385"/>
                  </a:lnTo>
                  <a:lnTo>
                    <a:pt x="9009" y="8210"/>
                  </a:lnTo>
                  <a:lnTo>
                    <a:pt x="8956" y="8149"/>
                  </a:lnTo>
                  <a:cubicBezTo>
                    <a:pt x="8864" y="8042"/>
                    <a:pt x="8765" y="7936"/>
                    <a:pt x="8674" y="7829"/>
                  </a:cubicBezTo>
                  <a:lnTo>
                    <a:pt x="8598" y="7745"/>
                  </a:lnTo>
                  <a:cubicBezTo>
                    <a:pt x="8278" y="7966"/>
                    <a:pt x="8043" y="8324"/>
                    <a:pt x="7860" y="8734"/>
                  </a:cubicBezTo>
                  <a:cubicBezTo>
                    <a:pt x="7799" y="8887"/>
                    <a:pt x="7738" y="9039"/>
                    <a:pt x="7693" y="9191"/>
                  </a:cubicBezTo>
                  <a:lnTo>
                    <a:pt x="7693" y="9183"/>
                  </a:lnTo>
                  <a:cubicBezTo>
                    <a:pt x="7510" y="9777"/>
                    <a:pt x="7373" y="10378"/>
                    <a:pt x="7282" y="10986"/>
                  </a:cubicBezTo>
                  <a:cubicBezTo>
                    <a:pt x="7232" y="11215"/>
                    <a:pt x="7120" y="11304"/>
                    <a:pt x="6989" y="11304"/>
                  </a:cubicBezTo>
                  <a:cubicBezTo>
                    <a:pt x="6920" y="11304"/>
                    <a:pt x="6846" y="11280"/>
                    <a:pt x="6772" y="11238"/>
                  </a:cubicBezTo>
                  <a:cubicBezTo>
                    <a:pt x="6749" y="11222"/>
                    <a:pt x="6719" y="11207"/>
                    <a:pt x="6696" y="11184"/>
                  </a:cubicBezTo>
                  <a:lnTo>
                    <a:pt x="6673" y="11169"/>
                  </a:lnTo>
                  <a:cubicBezTo>
                    <a:pt x="6658" y="11154"/>
                    <a:pt x="6635" y="11131"/>
                    <a:pt x="6612" y="11116"/>
                  </a:cubicBezTo>
                  <a:cubicBezTo>
                    <a:pt x="6468" y="10979"/>
                    <a:pt x="6354" y="10811"/>
                    <a:pt x="6293" y="10629"/>
                  </a:cubicBezTo>
                  <a:cubicBezTo>
                    <a:pt x="6262" y="10560"/>
                    <a:pt x="6247" y="10484"/>
                    <a:pt x="6247" y="10408"/>
                  </a:cubicBezTo>
                  <a:cubicBezTo>
                    <a:pt x="6285" y="9975"/>
                    <a:pt x="6437" y="9564"/>
                    <a:pt x="6681" y="9206"/>
                  </a:cubicBezTo>
                  <a:lnTo>
                    <a:pt x="6734" y="9130"/>
                  </a:lnTo>
                  <a:lnTo>
                    <a:pt x="6742" y="9115"/>
                  </a:lnTo>
                  <a:cubicBezTo>
                    <a:pt x="6955" y="8841"/>
                    <a:pt x="7190" y="8590"/>
                    <a:pt x="7442" y="8362"/>
                  </a:cubicBezTo>
                  <a:cubicBezTo>
                    <a:pt x="7753" y="8080"/>
                    <a:pt x="8065" y="7791"/>
                    <a:pt x="8301" y="7441"/>
                  </a:cubicBezTo>
                  <a:cubicBezTo>
                    <a:pt x="8103" y="7228"/>
                    <a:pt x="7898" y="7023"/>
                    <a:pt x="7700" y="6817"/>
                  </a:cubicBezTo>
                  <a:lnTo>
                    <a:pt x="7693" y="6810"/>
                  </a:lnTo>
                  <a:lnTo>
                    <a:pt x="7518" y="6635"/>
                  </a:lnTo>
                  <a:cubicBezTo>
                    <a:pt x="7190" y="6308"/>
                    <a:pt x="6856" y="5980"/>
                    <a:pt x="6521" y="5646"/>
                  </a:cubicBezTo>
                  <a:cubicBezTo>
                    <a:pt x="6239" y="5912"/>
                    <a:pt x="5996" y="6254"/>
                    <a:pt x="5745" y="6521"/>
                  </a:cubicBezTo>
                  <a:cubicBezTo>
                    <a:pt x="5699" y="6574"/>
                    <a:pt x="5646" y="6619"/>
                    <a:pt x="5600" y="6665"/>
                  </a:cubicBezTo>
                  <a:lnTo>
                    <a:pt x="5593" y="6665"/>
                  </a:lnTo>
                  <a:cubicBezTo>
                    <a:pt x="5570" y="6688"/>
                    <a:pt x="5539" y="6711"/>
                    <a:pt x="5517" y="6734"/>
                  </a:cubicBezTo>
                  <a:cubicBezTo>
                    <a:pt x="5486" y="6756"/>
                    <a:pt x="5471" y="6772"/>
                    <a:pt x="5448" y="6787"/>
                  </a:cubicBezTo>
                  <a:lnTo>
                    <a:pt x="5425" y="6794"/>
                  </a:lnTo>
                  <a:cubicBezTo>
                    <a:pt x="5410" y="6810"/>
                    <a:pt x="5387" y="6825"/>
                    <a:pt x="5365" y="6840"/>
                  </a:cubicBezTo>
                  <a:lnTo>
                    <a:pt x="5342" y="6848"/>
                  </a:lnTo>
                  <a:cubicBezTo>
                    <a:pt x="5319" y="6855"/>
                    <a:pt x="5296" y="6871"/>
                    <a:pt x="5266" y="6878"/>
                  </a:cubicBezTo>
                  <a:lnTo>
                    <a:pt x="5250" y="6886"/>
                  </a:lnTo>
                  <a:cubicBezTo>
                    <a:pt x="5228" y="6893"/>
                    <a:pt x="5197" y="6901"/>
                    <a:pt x="5167" y="6909"/>
                  </a:cubicBezTo>
                  <a:cubicBezTo>
                    <a:pt x="5136" y="6916"/>
                    <a:pt x="5098" y="6924"/>
                    <a:pt x="5068" y="6924"/>
                  </a:cubicBezTo>
                  <a:cubicBezTo>
                    <a:pt x="4840" y="6893"/>
                    <a:pt x="4703" y="6825"/>
                    <a:pt x="4642" y="6741"/>
                  </a:cubicBezTo>
                  <a:lnTo>
                    <a:pt x="4634" y="6734"/>
                  </a:lnTo>
                  <a:cubicBezTo>
                    <a:pt x="4627" y="6726"/>
                    <a:pt x="4619" y="6711"/>
                    <a:pt x="4619" y="6703"/>
                  </a:cubicBezTo>
                  <a:lnTo>
                    <a:pt x="4604" y="6688"/>
                  </a:lnTo>
                  <a:cubicBezTo>
                    <a:pt x="4604" y="6680"/>
                    <a:pt x="4604" y="6673"/>
                    <a:pt x="4604" y="6665"/>
                  </a:cubicBezTo>
                  <a:cubicBezTo>
                    <a:pt x="4596" y="6650"/>
                    <a:pt x="4596" y="6642"/>
                    <a:pt x="4596" y="6635"/>
                  </a:cubicBezTo>
                  <a:lnTo>
                    <a:pt x="4596" y="6612"/>
                  </a:lnTo>
                  <a:cubicBezTo>
                    <a:pt x="4596" y="6604"/>
                    <a:pt x="4596" y="6597"/>
                    <a:pt x="4596" y="6589"/>
                  </a:cubicBezTo>
                  <a:cubicBezTo>
                    <a:pt x="4596" y="6574"/>
                    <a:pt x="4596" y="6551"/>
                    <a:pt x="4596" y="6536"/>
                  </a:cubicBezTo>
                  <a:lnTo>
                    <a:pt x="4596" y="6528"/>
                  </a:lnTo>
                  <a:cubicBezTo>
                    <a:pt x="4596" y="6513"/>
                    <a:pt x="4596" y="6490"/>
                    <a:pt x="4604" y="6475"/>
                  </a:cubicBezTo>
                  <a:lnTo>
                    <a:pt x="4604" y="6467"/>
                  </a:lnTo>
                  <a:cubicBezTo>
                    <a:pt x="4611" y="6452"/>
                    <a:pt x="4619" y="6429"/>
                    <a:pt x="4627" y="6414"/>
                  </a:cubicBezTo>
                  <a:cubicBezTo>
                    <a:pt x="4710" y="6231"/>
                    <a:pt x="4817" y="6064"/>
                    <a:pt x="4946" y="5912"/>
                  </a:cubicBezTo>
                  <a:lnTo>
                    <a:pt x="4961" y="5889"/>
                  </a:lnTo>
                  <a:lnTo>
                    <a:pt x="4977" y="5874"/>
                  </a:lnTo>
                  <a:cubicBezTo>
                    <a:pt x="5243" y="5539"/>
                    <a:pt x="5570" y="5166"/>
                    <a:pt x="5722" y="4816"/>
                  </a:cubicBezTo>
                  <a:cubicBezTo>
                    <a:pt x="5387" y="4459"/>
                    <a:pt x="5060" y="4086"/>
                    <a:pt x="4741" y="3690"/>
                  </a:cubicBezTo>
                  <a:cubicBezTo>
                    <a:pt x="4672" y="3607"/>
                    <a:pt x="4604" y="3523"/>
                    <a:pt x="4535" y="3439"/>
                  </a:cubicBezTo>
                  <a:cubicBezTo>
                    <a:pt x="4444" y="3318"/>
                    <a:pt x="4353" y="3196"/>
                    <a:pt x="4261" y="3074"/>
                  </a:cubicBezTo>
                  <a:lnTo>
                    <a:pt x="4193" y="2983"/>
                  </a:lnTo>
                  <a:cubicBezTo>
                    <a:pt x="4140" y="2899"/>
                    <a:pt x="4079" y="2815"/>
                    <a:pt x="4025" y="2732"/>
                  </a:cubicBezTo>
                  <a:cubicBezTo>
                    <a:pt x="3934" y="2602"/>
                    <a:pt x="3851" y="2466"/>
                    <a:pt x="3767" y="2321"/>
                  </a:cubicBezTo>
                  <a:cubicBezTo>
                    <a:pt x="3714" y="2230"/>
                    <a:pt x="3660" y="2123"/>
                    <a:pt x="3607" y="2024"/>
                  </a:cubicBezTo>
                  <a:cubicBezTo>
                    <a:pt x="3531" y="1864"/>
                    <a:pt x="3463" y="1712"/>
                    <a:pt x="3402" y="1545"/>
                  </a:cubicBezTo>
                  <a:lnTo>
                    <a:pt x="3386" y="1492"/>
                  </a:lnTo>
                  <a:lnTo>
                    <a:pt x="3348" y="1393"/>
                  </a:lnTo>
                  <a:cubicBezTo>
                    <a:pt x="3341" y="1370"/>
                    <a:pt x="3333" y="1347"/>
                    <a:pt x="3326" y="1324"/>
                  </a:cubicBezTo>
                  <a:cubicBezTo>
                    <a:pt x="3318" y="1301"/>
                    <a:pt x="3310" y="1263"/>
                    <a:pt x="3303" y="1225"/>
                  </a:cubicBezTo>
                  <a:cubicBezTo>
                    <a:pt x="3288" y="1195"/>
                    <a:pt x="3288" y="1180"/>
                    <a:pt x="3280" y="1157"/>
                  </a:cubicBezTo>
                  <a:cubicBezTo>
                    <a:pt x="3272" y="1111"/>
                    <a:pt x="3257" y="1066"/>
                    <a:pt x="3249" y="1020"/>
                  </a:cubicBezTo>
                  <a:cubicBezTo>
                    <a:pt x="3249" y="997"/>
                    <a:pt x="3234" y="982"/>
                    <a:pt x="3234" y="959"/>
                  </a:cubicBezTo>
                  <a:cubicBezTo>
                    <a:pt x="3227" y="921"/>
                    <a:pt x="3219" y="875"/>
                    <a:pt x="3211" y="837"/>
                  </a:cubicBezTo>
                  <a:cubicBezTo>
                    <a:pt x="3211" y="815"/>
                    <a:pt x="3204" y="799"/>
                    <a:pt x="3204" y="777"/>
                  </a:cubicBezTo>
                  <a:cubicBezTo>
                    <a:pt x="3196" y="738"/>
                    <a:pt x="3189" y="700"/>
                    <a:pt x="3181" y="662"/>
                  </a:cubicBezTo>
                  <a:cubicBezTo>
                    <a:pt x="3181" y="640"/>
                    <a:pt x="3181" y="624"/>
                    <a:pt x="3173" y="602"/>
                  </a:cubicBezTo>
                  <a:cubicBezTo>
                    <a:pt x="3173" y="548"/>
                    <a:pt x="3166" y="487"/>
                    <a:pt x="3158" y="434"/>
                  </a:cubicBezTo>
                  <a:cubicBezTo>
                    <a:pt x="3151" y="290"/>
                    <a:pt x="3151" y="145"/>
                    <a:pt x="3158" y="1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3"/>
            <p:cNvSpPr/>
            <p:nvPr/>
          </p:nvSpPr>
          <p:spPr>
            <a:xfrm flipH="1">
              <a:off x="5255032" y="2922599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rgbClr val="304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3"/>
            <p:cNvSpPr/>
            <p:nvPr/>
          </p:nvSpPr>
          <p:spPr>
            <a:xfrm flipH="1">
              <a:off x="5255032" y="2922599"/>
              <a:ext cx="541183" cy="997976"/>
            </a:xfrm>
            <a:custGeom>
              <a:avLst/>
              <a:gdLst/>
              <a:ahLst/>
              <a:cxnLst/>
              <a:rect l="l" t="t" r="r" b="b"/>
              <a:pathLst>
                <a:path w="8933" h="16473" extrusionOk="0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3"/>
            <p:cNvSpPr/>
            <p:nvPr/>
          </p:nvSpPr>
          <p:spPr>
            <a:xfrm flipH="1">
              <a:off x="5739449" y="2922599"/>
              <a:ext cx="21749" cy="91782"/>
            </a:xfrm>
            <a:custGeom>
              <a:avLst/>
              <a:gdLst/>
              <a:ahLst/>
              <a:cxnLst/>
              <a:rect l="l" t="t" r="r" b="b"/>
              <a:pathLst>
                <a:path w="359" h="1515" extrusionOk="0">
                  <a:moveTo>
                    <a:pt x="115" y="1"/>
                  </a:moveTo>
                  <a:cubicBezTo>
                    <a:pt x="54" y="503"/>
                    <a:pt x="16" y="1013"/>
                    <a:pt x="1" y="1515"/>
                  </a:cubicBezTo>
                  <a:cubicBezTo>
                    <a:pt x="115" y="1378"/>
                    <a:pt x="237" y="1249"/>
                    <a:pt x="358" y="1119"/>
                  </a:cubicBezTo>
                  <a:cubicBezTo>
                    <a:pt x="221" y="762"/>
                    <a:pt x="138" y="389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3"/>
            <p:cNvSpPr/>
            <p:nvPr/>
          </p:nvSpPr>
          <p:spPr>
            <a:xfrm flipH="1">
              <a:off x="5691529" y="3062304"/>
              <a:ext cx="66883" cy="82089"/>
            </a:xfrm>
            <a:custGeom>
              <a:avLst/>
              <a:gdLst/>
              <a:ahLst/>
              <a:cxnLst/>
              <a:rect l="l" t="t" r="r" b="b"/>
              <a:pathLst>
                <a:path w="1104" h="1355" extrusionOk="0">
                  <a:moveTo>
                    <a:pt x="936" y="0"/>
                  </a:moveTo>
                  <a:cubicBezTo>
                    <a:pt x="602" y="335"/>
                    <a:pt x="290" y="685"/>
                    <a:pt x="0" y="1058"/>
                  </a:cubicBezTo>
                  <a:cubicBezTo>
                    <a:pt x="8" y="1157"/>
                    <a:pt x="23" y="1256"/>
                    <a:pt x="31" y="1354"/>
                  </a:cubicBezTo>
                  <a:cubicBezTo>
                    <a:pt x="373" y="966"/>
                    <a:pt x="738" y="609"/>
                    <a:pt x="1104" y="251"/>
                  </a:cubicBezTo>
                  <a:cubicBezTo>
                    <a:pt x="1050" y="168"/>
                    <a:pt x="990" y="92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3"/>
            <p:cNvSpPr/>
            <p:nvPr/>
          </p:nvSpPr>
          <p:spPr>
            <a:xfrm flipH="1">
              <a:off x="5653725" y="3100108"/>
              <a:ext cx="98689" cy="124497"/>
            </a:xfrm>
            <a:custGeom>
              <a:avLst/>
              <a:gdLst/>
              <a:ahLst/>
              <a:cxnLst/>
              <a:rect l="l" t="t" r="r" b="b"/>
              <a:pathLst>
                <a:path w="1629" h="2055" extrusionOk="0">
                  <a:moveTo>
                    <a:pt x="1286" y="0"/>
                  </a:moveTo>
                  <a:cubicBezTo>
                    <a:pt x="830" y="441"/>
                    <a:pt x="404" y="898"/>
                    <a:pt x="0" y="1385"/>
                  </a:cubicBezTo>
                  <a:cubicBezTo>
                    <a:pt x="31" y="1613"/>
                    <a:pt x="61" y="1834"/>
                    <a:pt x="92" y="2054"/>
                  </a:cubicBezTo>
                  <a:cubicBezTo>
                    <a:pt x="563" y="1453"/>
                    <a:pt x="1104" y="951"/>
                    <a:pt x="1628" y="441"/>
                  </a:cubicBezTo>
                  <a:cubicBezTo>
                    <a:pt x="1514" y="297"/>
                    <a:pt x="1400" y="152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3"/>
            <p:cNvSpPr/>
            <p:nvPr/>
          </p:nvSpPr>
          <p:spPr>
            <a:xfrm flipH="1">
              <a:off x="5624221" y="3148454"/>
              <a:ext cx="115288" cy="146186"/>
            </a:xfrm>
            <a:custGeom>
              <a:avLst/>
              <a:gdLst/>
              <a:ahLst/>
              <a:cxnLst/>
              <a:rect l="l" t="t" r="r" b="b"/>
              <a:pathLst>
                <a:path w="1903" h="2413" extrusionOk="0">
                  <a:moveTo>
                    <a:pt x="1712" y="1"/>
                  </a:moveTo>
                  <a:cubicBezTo>
                    <a:pt x="1119" y="579"/>
                    <a:pt x="503" y="1165"/>
                    <a:pt x="0" y="1888"/>
                  </a:cubicBezTo>
                  <a:cubicBezTo>
                    <a:pt x="31" y="2063"/>
                    <a:pt x="69" y="2238"/>
                    <a:pt x="115" y="2413"/>
                  </a:cubicBezTo>
                  <a:cubicBezTo>
                    <a:pt x="601" y="1561"/>
                    <a:pt x="1256" y="876"/>
                    <a:pt x="1880" y="237"/>
                  </a:cubicBezTo>
                  <a:cubicBezTo>
                    <a:pt x="1887" y="229"/>
                    <a:pt x="1895" y="222"/>
                    <a:pt x="1902" y="222"/>
                  </a:cubicBezTo>
                  <a:cubicBezTo>
                    <a:pt x="1842" y="145"/>
                    <a:pt x="1781" y="77"/>
                    <a:pt x="1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3"/>
            <p:cNvSpPr/>
            <p:nvPr/>
          </p:nvSpPr>
          <p:spPr>
            <a:xfrm flipH="1">
              <a:off x="5598898" y="3180260"/>
              <a:ext cx="123588" cy="204708"/>
            </a:xfrm>
            <a:custGeom>
              <a:avLst/>
              <a:gdLst/>
              <a:ahLst/>
              <a:cxnLst/>
              <a:rect l="l" t="t" r="r" b="b"/>
              <a:pathLst>
                <a:path w="2040" h="3379" extrusionOk="0">
                  <a:moveTo>
                    <a:pt x="1903" y="1"/>
                  </a:moveTo>
                  <a:cubicBezTo>
                    <a:pt x="1895" y="46"/>
                    <a:pt x="1872" y="92"/>
                    <a:pt x="1834" y="130"/>
                  </a:cubicBezTo>
                  <a:cubicBezTo>
                    <a:pt x="1173" y="838"/>
                    <a:pt x="465" y="1599"/>
                    <a:pt x="1" y="2580"/>
                  </a:cubicBezTo>
                  <a:cubicBezTo>
                    <a:pt x="69" y="2846"/>
                    <a:pt x="145" y="3113"/>
                    <a:pt x="229" y="3379"/>
                  </a:cubicBezTo>
                  <a:cubicBezTo>
                    <a:pt x="473" y="2945"/>
                    <a:pt x="724" y="2527"/>
                    <a:pt x="990" y="2116"/>
                  </a:cubicBezTo>
                  <a:cubicBezTo>
                    <a:pt x="564" y="1758"/>
                    <a:pt x="1697" y="891"/>
                    <a:pt x="2040" y="145"/>
                  </a:cubicBezTo>
                  <a:lnTo>
                    <a:pt x="1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3"/>
            <p:cNvSpPr/>
            <p:nvPr/>
          </p:nvSpPr>
          <p:spPr>
            <a:xfrm flipH="1">
              <a:off x="5508508" y="3255868"/>
              <a:ext cx="162361" cy="252629"/>
            </a:xfrm>
            <a:custGeom>
              <a:avLst/>
              <a:gdLst/>
              <a:ahLst/>
              <a:cxnLst/>
              <a:rect l="l" t="t" r="r" b="b"/>
              <a:pathLst>
                <a:path w="2680" h="4170" extrusionOk="0">
                  <a:moveTo>
                    <a:pt x="2245" y="1"/>
                  </a:moveTo>
                  <a:cubicBezTo>
                    <a:pt x="1515" y="807"/>
                    <a:pt x="975" y="1826"/>
                    <a:pt x="457" y="2899"/>
                  </a:cubicBezTo>
                  <a:cubicBezTo>
                    <a:pt x="305" y="3219"/>
                    <a:pt x="146" y="3553"/>
                    <a:pt x="1" y="3888"/>
                  </a:cubicBezTo>
                  <a:cubicBezTo>
                    <a:pt x="39" y="3980"/>
                    <a:pt x="77" y="4078"/>
                    <a:pt x="115" y="4170"/>
                  </a:cubicBezTo>
                  <a:cubicBezTo>
                    <a:pt x="731" y="2663"/>
                    <a:pt x="1614" y="1385"/>
                    <a:pt x="2679" y="427"/>
                  </a:cubicBezTo>
                  <a:cubicBezTo>
                    <a:pt x="2534" y="282"/>
                    <a:pt x="2390" y="145"/>
                    <a:pt x="2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3"/>
            <p:cNvSpPr/>
            <p:nvPr/>
          </p:nvSpPr>
          <p:spPr>
            <a:xfrm flipH="1">
              <a:off x="5562001" y="3497414"/>
              <a:ext cx="48466" cy="139703"/>
            </a:xfrm>
            <a:custGeom>
              <a:avLst/>
              <a:gdLst/>
              <a:ahLst/>
              <a:cxnLst/>
              <a:rect l="l" t="t" r="r" b="b"/>
              <a:pathLst>
                <a:path w="800" h="2306" extrusionOk="0">
                  <a:moveTo>
                    <a:pt x="799" y="0"/>
                  </a:moveTo>
                  <a:cubicBezTo>
                    <a:pt x="701" y="206"/>
                    <a:pt x="617" y="419"/>
                    <a:pt x="526" y="632"/>
                  </a:cubicBezTo>
                  <a:cubicBezTo>
                    <a:pt x="328" y="1096"/>
                    <a:pt x="153" y="1575"/>
                    <a:pt x="1" y="2062"/>
                  </a:cubicBezTo>
                  <a:lnTo>
                    <a:pt x="130" y="2305"/>
                  </a:lnTo>
                  <a:cubicBezTo>
                    <a:pt x="153" y="2237"/>
                    <a:pt x="176" y="2176"/>
                    <a:pt x="198" y="2108"/>
                  </a:cubicBezTo>
                  <a:cubicBezTo>
                    <a:pt x="373" y="1636"/>
                    <a:pt x="556" y="1179"/>
                    <a:pt x="746" y="723"/>
                  </a:cubicBezTo>
                  <a:cubicBezTo>
                    <a:pt x="716" y="654"/>
                    <a:pt x="708" y="578"/>
                    <a:pt x="701" y="510"/>
                  </a:cubicBezTo>
                  <a:cubicBezTo>
                    <a:pt x="716" y="335"/>
                    <a:pt x="746" y="168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3"/>
            <p:cNvSpPr/>
            <p:nvPr/>
          </p:nvSpPr>
          <p:spPr>
            <a:xfrm flipH="1">
              <a:off x="5447681" y="3329598"/>
              <a:ext cx="95963" cy="128193"/>
            </a:xfrm>
            <a:custGeom>
              <a:avLst/>
              <a:gdLst/>
              <a:ahLst/>
              <a:cxnLst/>
              <a:rect l="l" t="t" r="r" b="b"/>
              <a:pathLst>
                <a:path w="1584" h="2116" extrusionOk="0">
                  <a:moveTo>
                    <a:pt x="1363" y="1"/>
                  </a:moveTo>
                  <a:cubicBezTo>
                    <a:pt x="822" y="640"/>
                    <a:pt x="366" y="1355"/>
                    <a:pt x="1" y="2116"/>
                  </a:cubicBezTo>
                  <a:cubicBezTo>
                    <a:pt x="237" y="1789"/>
                    <a:pt x="503" y="1492"/>
                    <a:pt x="800" y="1226"/>
                  </a:cubicBezTo>
                  <a:cubicBezTo>
                    <a:pt x="1028" y="868"/>
                    <a:pt x="1287" y="533"/>
                    <a:pt x="1583" y="229"/>
                  </a:cubicBezTo>
                  <a:cubicBezTo>
                    <a:pt x="1507" y="153"/>
                    <a:pt x="1439" y="77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3"/>
            <p:cNvSpPr/>
            <p:nvPr/>
          </p:nvSpPr>
          <p:spPr>
            <a:xfrm flipH="1">
              <a:off x="5479973" y="3301063"/>
              <a:ext cx="167329" cy="284859"/>
            </a:xfrm>
            <a:custGeom>
              <a:avLst/>
              <a:gdLst/>
              <a:ahLst/>
              <a:cxnLst/>
              <a:rect l="l" t="t" r="r" b="b"/>
              <a:pathLst>
                <a:path w="2762" h="4702" extrusionOk="0">
                  <a:moveTo>
                    <a:pt x="2610" y="0"/>
                  </a:moveTo>
                  <a:cubicBezTo>
                    <a:pt x="1484" y="1027"/>
                    <a:pt x="586" y="2412"/>
                    <a:pt x="0" y="4048"/>
                  </a:cubicBezTo>
                  <a:cubicBezTo>
                    <a:pt x="99" y="4268"/>
                    <a:pt x="198" y="4489"/>
                    <a:pt x="304" y="4702"/>
                  </a:cubicBezTo>
                  <a:cubicBezTo>
                    <a:pt x="418" y="4367"/>
                    <a:pt x="548" y="4048"/>
                    <a:pt x="685" y="3736"/>
                  </a:cubicBezTo>
                  <a:cubicBezTo>
                    <a:pt x="1248" y="2404"/>
                    <a:pt x="1887" y="1141"/>
                    <a:pt x="2762" y="152"/>
                  </a:cubicBezTo>
                  <a:lnTo>
                    <a:pt x="2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3"/>
            <p:cNvSpPr/>
            <p:nvPr/>
          </p:nvSpPr>
          <p:spPr>
            <a:xfrm flipH="1">
              <a:off x="5535708" y="3570235"/>
              <a:ext cx="48042" cy="135523"/>
            </a:xfrm>
            <a:custGeom>
              <a:avLst/>
              <a:gdLst/>
              <a:ahLst/>
              <a:cxnLst/>
              <a:rect l="l" t="t" r="r" b="b"/>
              <a:pathLst>
                <a:path w="793" h="2237" extrusionOk="0">
                  <a:moveTo>
                    <a:pt x="617" y="0"/>
                  </a:moveTo>
                  <a:cubicBezTo>
                    <a:pt x="435" y="449"/>
                    <a:pt x="260" y="906"/>
                    <a:pt x="100" y="1385"/>
                  </a:cubicBezTo>
                  <a:cubicBezTo>
                    <a:pt x="69" y="1484"/>
                    <a:pt x="31" y="1583"/>
                    <a:pt x="1" y="1674"/>
                  </a:cubicBezTo>
                  <a:cubicBezTo>
                    <a:pt x="107" y="1864"/>
                    <a:pt x="214" y="2047"/>
                    <a:pt x="328" y="2237"/>
                  </a:cubicBezTo>
                  <a:cubicBezTo>
                    <a:pt x="419" y="1522"/>
                    <a:pt x="572" y="822"/>
                    <a:pt x="792" y="137"/>
                  </a:cubicBezTo>
                  <a:cubicBezTo>
                    <a:pt x="724" y="99"/>
                    <a:pt x="663" y="53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3"/>
            <p:cNvSpPr/>
            <p:nvPr/>
          </p:nvSpPr>
          <p:spPr>
            <a:xfrm flipH="1">
              <a:off x="5420964" y="3366978"/>
              <a:ext cx="59492" cy="87602"/>
            </a:xfrm>
            <a:custGeom>
              <a:avLst/>
              <a:gdLst/>
              <a:ahLst/>
              <a:cxnLst/>
              <a:rect l="l" t="t" r="r" b="b"/>
              <a:pathLst>
                <a:path w="982" h="1446" extrusionOk="0">
                  <a:moveTo>
                    <a:pt x="905" y="0"/>
                  </a:moveTo>
                  <a:cubicBezTo>
                    <a:pt x="479" y="304"/>
                    <a:pt x="198" y="837"/>
                    <a:pt x="0" y="1446"/>
                  </a:cubicBezTo>
                  <a:cubicBezTo>
                    <a:pt x="282" y="959"/>
                    <a:pt x="609" y="502"/>
                    <a:pt x="982" y="7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3"/>
            <p:cNvSpPr/>
            <p:nvPr/>
          </p:nvSpPr>
          <p:spPr>
            <a:xfrm flipH="1">
              <a:off x="5518684" y="3692795"/>
              <a:ext cx="21264" cy="69246"/>
            </a:xfrm>
            <a:custGeom>
              <a:avLst/>
              <a:gdLst/>
              <a:ahLst/>
              <a:cxnLst/>
              <a:rect l="l" t="t" r="r" b="b"/>
              <a:pathLst>
                <a:path w="351" h="1143" extrusionOk="0">
                  <a:moveTo>
                    <a:pt x="100" y="1"/>
                  </a:moveTo>
                  <a:cubicBezTo>
                    <a:pt x="54" y="282"/>
                    <a:pt x="23" y="572"/>
                    <a:pt x="1" y="853"/>
                  </a:cubicBezTo>
                  <a:cubicBezTo>
                    <a:pt x="62" y="952"/>
                    <a:pt x="122" y="1043"/>
                    <a:pt x="183" y="1142"/>
                  </a:cubicBezTo>
                  <a:cubicBezTo>
                    <a:pt x="229" y="838"/>
                    <a:pt x="282" y="541"/>
                    <a:pt x="351" y="244"/>
                  </a:cubicBezTo>
                  <a:lnTo>
                    <a:pt x="313" y="244"/>
                  </a:lnTo>
                  <a:cubicBezTo>
                    <a:pt x="282" y="237"/>
                    <a:pt x="252" y="222"/>
                    <a:pt x="229" y="206"/>
                  </a:cubicBezTo>
                  <a:lnTo>
                    <a:pt x="183" y="161"/>
                  </a:lnTo>
                  <a:cubicBezTo>
                    <a:pt x="145" y="130"/>
                    <a:pt x="122" y="85"/>
                    <a:pt x="10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3"/>
            <p:cNvSpPr/>
            <p:nvPr/>
          </p:nvSpPr>
          <p:spPr>
            <a:xfrm flipH="1">
              <a:off x="5335239" y="3646267"/>
              <a:ext cx="123104" cy="162301"/>
            </a:xfrm>
            <a:custGeom>
              <a:avLst/>
              <a:gdLst/>
              <a:ahLst/>
              <a:cxnLst/>
              <a:rect l="l" t="t" r="r" b="b"/>
              <a:pathLst>
                <a:path w="2032" h="2679" extrusionOk="0">
                  <a:moveTo>
                    <a:pt x="2032" y="1"/>
                  </a:moveTo>
                  <a:lnTo>
                    <a:pt x="2032" y="1"/>
                  </a:lnTo>
                  <a:cubicBezTo>
                    <a:pt x="1583" y="282"/>
                    <a:pt x="1202" y="647"/>
                    <a:pt x="898" y="1081"/>
                  </a:cubicBezTo>
                  <a:cubicBezTo>
                    <a:pt x="792" y="1028"/>
                    <a:pt x="693" y="959"/>
                    <a:pt x="609" y="875"/>
                  </a:cubicBezTo>
                  <a:lnTo>
                    <a:pt x="540" y="1058"/>
                  </a:lnTo>
                  <a:cubicBezTo>
                    <a:pt x="327" y="1591"/>
                    <a:pt x="152" y="2131"/>
                    <a:pt x="0" y="2679"/>
                  </a:cubicBezTo>
                  <a:cubicBezTo>
                    <a:pt x="365" y="1994"/>
                    <a:pt x="807" y="1355"/>
                    <a:pt x="1316" y="761"/>
                  </a:cubicBezTo>
                  <a:cubicBezTo>
                    <a:pt x="1537" y="495"/>
                    <a:pt x="1773" y="244"/>
                    <a:pt x="2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3"/>
            <p:cNvSpPr/>
            <p:nvPr/>
          </p:nvSpPr>
          <p:spPr>
            <a:xfrm flipH="1">
              <a:off x="5290528" y="3517649"/>
              <a:ext cx="96871" cy="110260"/>
            </a:xfrm>
            <a:custGeom>
              <a:avLst/>
              <a:gdLst/>
              <a:ahLst/>
              <a:cxnLst/>
              <a:rect l="l" t="t" r="r" b="b"/>
              <a:pathLst>
                <a:path w="1599" h="1820" extrusionOk="0">
                  <a:moveTo>
                    <a:pt x="1241" y="1"/>
                  </a:moveTo>
                  <a:cubicBezTo>
                    <a:pt x="762" y="556"/>
                    <a:pt x="351" y="1165"/>
                    <a:pt x="1" y="1819"/>
                  </a:cubicBezTo>
                  <a:cubicBezTo>
                    <a:pt x="465" y="1401"/>
                    <a:pt x="1089" y="1119"/>
                    <a:pt x="1599" y="739"/>
                  </a:cubicBezTo>
                  <a:cubicBezTo>
                    <a:pt x="1492" y="488"/>
                    <a:pt x="1370" y="237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3"/>
            <p:cNvSpPr/>
            <p:nvPr/>
          </p:nvSpPr>
          <p:spPr>
            <a:xfrm flipH="1">
              <a:off x="5265630" y="3626880"/>
              <a:ext cx="186715" cy="284495"/>
            </a:xfrm>
            <a:custGeom>
              <a:avLst/>
              <a:gdLst/>
              <a:ahLst/>
              <a:cxnLst/>
              <a:rect l="l" t="t" r="r" b="b"/>
              <a:pathLst>
                <a:path w="3082" h="4696" extrusionOk="0">
                  <a:moveTo>
                    <a:pt x="3013" y="1"/>
                  </a:moveTo>
                  <a:cubicBezTo>
                    <a:pt x="2465" y="412"/>
                    <a:pt x="1971" y="891"/>
                    <a:pt x="1552" y="1424"/>
                  </a:cubicBezTo>
                  <a:cubicBezTo>
                    <a:pt x="944" y="2192"/>
                    <a:pt x="343" y="3044"/>
                    <a:pt x="0" y="4048"/>
                  </a:cubicBezTo>
                  <a:cubicBezTo>
                    <a:pt x="53" y="4117"/>
                    <a:pt x="99" y="4178"/>
                    <a:pt x="145" y="4239"/>
                  </a:cubicBezTo>
                  <a:cubicBezTo>
                    <a:pt x="259" y="4391"/>
                    <a:pt x="365" y="4543"/>
                    <a:pt x="480" y="4695"/>
                  </a:cubicBezTo>
                  <a:cubicBezTo>
                    <a:pt x="647" y="4132"/>
                    <a:pt x="875" y="3584"/>
                    <a:pt x="1157" y="3059"/>
                  </a:cubicBezTo>
                  <a:cubicBezTo>
                    <a:pt x="1103" y="2930"/>
                    <a:pt x="1141" y="2785"/>
                    <a:pt x="1240" y="2702"/>
                  </a:cubicBezTo>
                  <a:cubicBezTo>
                    <a:pt x="1286" y="2687"/>
                    <a:pt x="1324" y="2679"/>
                    <a:pt x="1370" y="2679"/>
                  </a:cubicBezTo>
                  <a:cubicBezTo>
                    <a:pt x="1811" y="1933"/>
                    <a:pt x="2321" y="1226"/>
                    <a:pt x="2891" y="579"/>
                  </a:cubicBezTo>
                  <a:cubicBezTo>
                    <a:pt x="2960" y="511"/>
                    <a:pt x="3021" y="442"/>
                    <a:pt x="3081" y="374"/>
                  </a:cubicBezTo>
                  <a:cubicBezTo>
                    <a:pt x="3066" y="244"/>
                    <a:pt x="3036" y="123"/>
                    <a:pt x="3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3"/>
            <p:cNvSpPr/>
            <p:nvPr/>
          </p:nvSpPr>
          <p:spPr>
            <a:xfrm flipH="1">
              <a:off x="5336632" y="3832924"/>
              <a:ext cx="55796" cy="83483"/>
            </a:xfrm>
            <a:custGeom>
              <a:avLst/>
              <a:gdLst/>
              <a:ahLst/>
              <a:cxnLst/>
              <a:rect l="l" t="t" r="r" b="b"/>
              <a:pathLst>
                <a:path w="921" h="1378" extrusionOk="0">
                  <a:moveTo>
                    <a:pt x="548" y="1"/>
                  </a:moveTo>
                  <a:cubicBezTo>
                    <a:pt x="327" y="442"/>
                    <a:pt x="145" y="906"/>
                    <a:pt x="0" y="1378"/>
                  </a:cubicBezTo>
                  <a:cubicBezTo>
                    <a:pt x="175" y="1340"/>
                    <a:pt x="335" y="1271"/>
                    <a:pt x="495" y="1188"/>
                  </a:cubicBezTo>
                  <a:cubicBezTo>
                    <a:pt x="632" y="830"/>
                    <a:pt x="761" y="480"/>
                    <a:pt x="921" y="145"/>
                  </a:cubicBezTo>
                  <a:cubicBezTo>
                    <a:pt x="799" y="92"/>
                    <a:pt x="670" y="54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3"/>
            <p:cNvSpPr/>
            <p:nvPr/>
          </p:nvSpPr>
          <p:spPr>
            <a:xfrm flipH="1">
              <a:off x="5302947" y="3851826"/>
              <a:ext cx="13934" cy="18478"/>
            </a:xfrm>
            <a:custGeom>
              <a:avLst/>
              <a:gdLst/>
              <a:ahLst/>
              <a:cxnLst/>
              <a:rect l="l" t="t" r="r" b="b"/>
              <a:pathLst>
                <a:path w="230" h="305" extrusionOk="0">
                  <a:moveTo>
                    <a:pt x="130" y="1"/>
                  </a:moveTo>
                  <a:cubicBezTo>
                    <a:pt x="85" y="100"/>
                    <a:pt x="47" y="206"/>
                    <a:pt x="1" y="305"/>
                  </a:cubicBezTo>
                  <a:cubicBezTo>
                    <a:pt x="77" y="221"/>
                    <a:pt x="153" y="130"/>
                    <a:pt x="229" y="39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3"/>
            <p:cNvSpPr/>
            <p:nvPr/>
          </p:nvSpPr>
          <p:spPr>
            <a:xfrm flipH="1">
              <a:off x="5325546" y="3445312"/>
              <a:ext cx="179385" cy="373855"/>
            </a:xfrm>
            <a:custGeom>
              <a:avLst/>
              <a:gdLst/>
              <a:ahLst/>
              <a:cxnLst/>
              <a:rect l="l" t="t" r="r" b="b"/>
              <a:pathLst>
                <a:path w="2961" h="6171" extrusionOk="0">
                  <a:moveTo>
                    <a:pt x="2405" y="0"/>
                  </a:moveTo>
                  <a:cubicBezTo>
                    <a:pt x="1043" y="1446"/>
                    <a:pt x="275" y="3523"/>
                    <a:pt x="1" y="5821"/>
                  </a:cubicBezTo>
                  <a:cubicBezTo>
                    <a:pt x="77" y="5942"/>
                    <a:pt x="153" y="6056"/>
                    <a:pt x="237" y="6171"/>
                  </a:cubicBezTo>
                  <a:cubicBezTo>
                    <a:pt x="389" y="5547"/>
                    <a:pt x="579" y="4938"/>
                    <a:pt x="815" y="4345"/>
                  </a:cubicBezTo>
                  <a:cubicBezTo>
                    <a:pt x="1302" y="3036"/>
                    <a:pt x="2025" y="1834"/>
                    <a:pt x="2960" y="807"/>
                  </a:cubicBezTo>
                  <a:cubicBezTo>
                    <a:pt x="2785" y="533"/>
                    <a:pt x="2603" y="259"/>
                    <a:pt x="2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3"/>
            <p:cNvSpPr/>
            <p:nvPr/>
          </p:nvSpPr>
          <p:spPr>
            <a:xfrm flipH="1">
              <a:off x="5259630" y="3684980"/>
              <a:ext cx="77970" cy="115773"/>
            </a:xfrm>
            <a:custGeom>
              <a:avLst/>
              <a:gdLst/>
              <a:ahLst/>
              <a:cxnLst/>
              <a:rect l="l" t="t" r="r" b="b"/>
              <a:pathLst>
                <a:path w="1287" h="1911" extrusionOk="0">
                  <a:moveTo>
                    <a:pt x="1264" y="1"/>
                  </a:moveTo>
                  <a:cubicBezTo>
                    <a:pt x="799" y="556"/>
                    <a:pt x="373" y="1157"/>
                    <a:pt x="1" y="1788"/>
                  </a:cubicBezTo>
                  <a:cubicBezTo>
                    <a:pt x="122" y="1826"/>
                    <a:pt x="244" y="1872"/>
                    <a:pt x="366" y="1910"/>
                  </a:cubicBezTo>
                  <a:cubicBezTo>
                    <a:pt x="556" y="1591"/>
                    <a:pt x="784" y="1294"/>
                    <a:pt x="1051" y="1035"/>
                  </a:cubicBezTo>
                  <a:cubicBezTo>
                    <a:pt x="1119" y="967"/>
                    <a:pt x="1195" y="906"/>
                    <a:pt x="1264" y="837"/>
                  </a:cubicBezTo>
                  <a:cubicBezTo>
                    <a:pt x="1286" y="556"/>
                    <a:pt x="1286" y="274"/>
                    <a:pt x="1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3"/>
            <p:cNvSpPr/>
            <p:nvPr/>
          </p:nvSpPr>
          <p:spPr>
            <a:xfrm flipH="1">
              <a:off x="5269323" y="3784518"/>
              <a:ext cx="17084" cy="24839"/>
            </a:xfrm>
            <a:custGeom>
              <a:avLst/>
              <a:gdLst/>
              <a:ahLst/>
              <a:cxnLst/>
              <a:rect l="l" t="t" r="r" b="b"/>
              <a:pathLst>
                <a:path w="282" h="410" extrusionOk="0">
                  <a:moveTo>
                    <a:pt x="282" y="1"/>
                  </a:moveTo>
                  <a:lnTo>
                    <a:pt x="282" y="1"/>
                  </a:lnTo>
                  <a:cubicBezTo>
                    <a:pt x="183" y="130"/>
                    <a:pt x="84" y="267"/>
                    <a:pt x="0" y="404"/>
                  </a:cubicBezTo>
                  <a:cubicBezTo>
                    <a:pt x="19" y="407"/>
                    <a:pt x="39" y="409"/>
                    <a:pt x="60" y="409"/>
                  </a:cubicBezTo>
                  <a:cubicBezTo>
                    <a:pt x="89" y="409"/>
                    <a:pt x="118" y="405"/>
                    <a:pt x="145" y="397"/>
                  </a:cubicBezTo>
                  <a:cubicBezTo>
                    <a:pt x="198" y="267"/>
                    <a:pt x="244" y="138"/>
                    <a:pt x="282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3"/>
            <p:cNvSpPr/>
            <p:nvPr/>
          </p:nvSpPr>
          <p:spPr>
            <a:xfrm flipH="1">
              <a:off x="5375346" y="3390908"/>
              <a:ext cx="156727" cy="291341"/>
            </a:xfrm>
            <a:custGeom>
              <a:avLst/>
              <a:gdLst/>
              <a:ahLst/>
              <a:cxnLst/>
              <a:rect l="l" t="t" r="r" b="b"/>
              <a:pathLst>
                <a:path w="2587" h="4809" extrusionOk="0">
                  <a:moveTo>
                    <a:pt x="2115" y="1"/>
                  </a:moveTo>
                  <a:cubicBezTo>
                    <a:pt x="1050" y="1264"/>
                    <a:pt x="312" y="2930"/>
                    <a:pt x="0" y="4809"/>
                  </a:cubicBezTo>
                  <a:cubicBezTo>
                    <a:pt x="30" y="4740"/>
                    <a:pt x="76" y="4664"/>
                    <a:pt x="122" y="4604"/>
                  </a:cubicBezTo>
                  <a:cubicBezTo>
                    <a:pt x="145" y="4581"/>
                    <a:pt x="167" y="4565"/>
                    <a:pt x="190" y="4558"/>
                  </a:cubicBezTo>
                  <a:cubicBezTo>
                    <a:pt x="221" y="4543"/>
                    <a:pt x="243" y="4543"/>
                    <a:pt x="274" y="4543"/>
                  </a:cubicBezTo>
                  <a:cubicBezTo>
                    <a:pt x="304" y="4543"/>
                    <a:pt x="335" y="4558"/>
                    <a:pt x="358" y="4573"/>
                  </a:cubicBezTo>
                  <a:cubicBezTo>
                    <a:pt x="365" y="4573"/>
                    <a:pt x="373" y="4581"/>
                    <a:pt x="380" y="4588"/>
                  </a:cubicBezTo>
                  <a:cubicBezTo>
                    <a:pt x="829" y="2998"/>
                    <a:pt x="1560" y="1606"/>
                    <a:pt x="2587" y="556"/>
                  </a:cubicBezTo>
                  <a:cubicBezTo>
                    <a:pt x="2435" y="373"/>
                    <a:pt x="2275" y="183"/>
                    <a:pt x="2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3"/>
            <p:cNvSpPr/>
            <p:nvPr/>
          </p:nvSpPr>
          <p:spPr>
            <a:xfrm flipH="1">
              <a:off x="5597928" y="3292279"/>
              <a:ext cx="98749" cy="161392"/>
            </a:xfrm>
            <a:custGeom>
              <a:avLst/>
              <a:gdLst/>
              <a:ahLst/>
              <a:cxnLst/>
              <a:rect l="l" t="t" r="r" b="b"/>
              <a:pathLst>
                <a:path w="1630" h="2664" extrusionOk="0">
                  <a:moveTo>
                    <a:pt x="1629" y="1"/>
                  </a:moveTo>
                  <a:cubicBezTo>
                    <a:pt x="1439" y="198"/>
                    <a:pt x="1249" y="351"/>
                    <a:pt x="1043" y="389"/>
                  </a:cubicBezTo>
                  <a:cubicBezTo>
                    <a:pt x="678" y="944"/>
                    <a:pt x="336" y="1537"/>
                    <a:pt x="1" y="2146"/>
                  </a:cubicBezTo>
                  <a:cubicBezTo>
                    <a:pt x="62" y="2321"/>
                    <a:pt x="123" y="2488"/>
                    <a:pt x="184" y="2663"/>
                  </a:cubicBezTo>
                  <a:cubicBezTo>
                    <a:pt x="282" y="2458"/>
                    <a:pt x="374" y="2268"/>
                    <a:pt x="473" y="2070"/>
                  </a:cubicBezTo>
                  <a:lnTo>
                    <a:pt x="435" y="2040"/>
                  </a:lnTo>
                  <a:cubicBezTo>
                    <a:pt x="404" y="2001"/>
                    <a:pt x="381" y="1963"/>
                    <a:pt x="366" y="1918"/>
                  </a:cubicBezTo>
                  <a:cubicBezTo>
                    <a:pt x="366" y="1895"/>
                    <a:pt x="359" y="1872"/>
                    <a:pt x="359" y="1849"/>
                  </a:cubicBezTo>
                  <a:cubicBezTo>
                    <a:pt x="351" y="1804"/>
                    <a:pt x="359" y="1758"/>
                    <a:pt x="374" y="1720"/>
                  </a:cubicBezTo>
                  <a:lnTo>
                    <a:pt x="435" y="1553"/>
                  </a:lnTo>
                  <a:cubicBezTo>
                    <a:pt x="442" y="1522"/>
                    <a:pt x="465" y="1499"/>
                    <a:pt x="488" y="1477"/>
                  </a:cubicBezTo>
                  <a:cubicBezTo>
                    <a:pt x="503" y="1461"/>
                    <a:pt x="526" y="1446"/>
                    <a:pt x="549" y="1438"/>
                  </a:cubicBezTo>
                  <a:cubicBezTo>
                    <a:pt x="564" y="1431"/>
                    <a:pt x="579" y="1427"/>
                    <a:pt x="593" y="1427"/>
                  </a:cubicBezTo>
                  <a:cubicBezTo>
                    <a:pt x="608" y="1427"/>
                    <a:pt x="621" y="1431"/>
                    <a:pt x="632" y="1438"/>
                  </a:cubicBezTo>
                  <a:cubicBezTo>
                    <a:pt x="663" y="1438"/>
                    <a:pt x="686" y="1454"/>
                    <a:pt x="708" y="1469"/>
                  </a:cubicBezTo>
                  <a:lnTo>
                    <a:pt x="754" y="1507"/>
                  </a:lnTo>
                  <a:cubicBezTo>
                    <a:pt x="1013" y="990"/>
                    <a:pt x="1310" y="487"/>
                    <a:pt x="1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3"/>
            <p:cNvSpPr/>
            <p:nvPr/>
          </p:nvSpPr>
          <p:spPr>
            <a:xfrm flipH="1">
              <a:off x="5717337" y="3018987"/>
              <a:ext cx="44286" cy="65005"/>
            </a:xfrm>
            <a:custGeom>
              <a:avLst/>
              <a:gdLst/>
              <a:ahLst/>
              <a:cxnLst/>
              <a:rect l="l" t="t" r="r" b="b"/>
              <a:pathLst>
                <a:path w="731" h="1073" extrusionOk="0">
                  <a:moveTo>
                    <a:pt x="563" y="0"/>
                  </a:moveTo>
                  <a:cubicBezTo>
                    <a:pt x="373" y="213"/>
                    <a:pt x="190" y="434"/>
                    <a:pt x="0" y="654"/>
                  </a:cubicBezTo>
                  <a:cubicBezTo>
                    <a:pt x="8" y="791"/>
                    <a:pt x="8" y="936"/>
                    <a:pt x="15" y="1073"/>
                  </a:cubicBezTo>
                  <a:cubicBezTo>
                    <a:pt x="244" y="799"/>
                    <a:pt x="480" y="548"/>
                    <a:pt x="731" y="304"/>
                  </a:cubicBezTo>
                  <a:cubicBezTo>
                    <a:pt x="670" y="205"/>
                    <a:pt x="616" y="107"/>
                    <a:pt x="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33"/>
            <p:cNvSpPr/>
            <p:nvPr/>
          </p:nvSpPr>
          <p:spPr>
            <a:xfrm flipH="1">
              <a:off x="5416365" y="2896791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rgbClr val="3B5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33"/>
            <p:cNvSpPr/>
            <p:nvPr/>
          </p:nvSpPr>
          <p:spPr>
            <a:xfrm flipH="1">
              <a:off x="5416365" y="2896791"/>
              <a:ext cx="530582" cy="1159731"/>
            </a:xfrm>
            <a:custGeom>
              <a:avLst/>
              <a:gdLst/>
              <a:ahLst/>
              <a:cxnLst/>
              <a:rect l="l" t="t" r="r" b="b"/>
              <a:pathLst>
                <a:path w="8758" h="19143" extrusionOk="0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3"/>
            <p:cNvSpPr/>
            <p:nvPr/>
          </p:nvSpPr>
          <p:spPr>
            <a:xfrm flipH="1">
              <a:off x="5758352" y="3052611"/>
              <a:ext cx="61855" cy="73789"/>
            </a:xfrm>
            <a:custGeom>
              <a:avLst/>
              <a:gdLst/>
              <a:ahLst/>
              <a:cxnLst/>
              <a:rect l="l" t="t" r="r" b="b"/>
              <a:pathLst>
                <a:path w="1021" h="1218" extrusionOk="0">
                  <a:moveTo>
                    <a:pt x="214" y="0"/>
                  </a:moveTo>
                  <a:cubicBezTo>
                    <a:pt x="146" y="137"/>
                    <a:pt x="69" y="282"/>
                    <a:pt x="1" y="419"/>
                  </a:cubicBezTo>
                  <a:cubicBezTo>
                    <a:pt x="336" y="693"/>
                    <a:pt x="678" y="959"/>
                    <a:pt x="1020" y="1218"/>
                  </a:cubicBezTo>
                  <a:cubicBezTo>
                    <a:pt x="1013" y="1066"/>
                    <a:pt x="1005" y="913"/>
                    <a:pt x="998" y="761"/>
                  </a:cubicBezTo>
                  <a:cubicBezTo>
                    <a:pt x="724" y="525"/>
                    <a:pt x="465" y="267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33"/>
            <p:cNvSpPr/>
            <p:nvPr/>
          </p:nvSpPr>
          <p:spPr>
            <a:xfrm flipH="1">
              <a:off x="5749568" y="3109741"/>
              <a:ext cx="96447" cy="96387"/>
            </a:xfrm>
            <a:custGeom>
              <a:avLst/>
              <a:gdLst/>
              <a:ahLst/>
              <a:cxnLst/>
              <a:rect l="l" t="t" r="r" b="b"/>
              <a:pathLst>
                <a:path w="1592" h="1591" extrusionOk="0">
                  <a:moveTo>
                    <a:pt x="161" y="1"/>
                  </a:moveTo>
                  <a:cubicBezTo>
                    <a:pt x="107" y="115"/>
                    <a:pt x="54" y="229"/>
                    <a:pt x="1" y="351"/>
                  </a:cubicBezTo>
                  <a:cubicBezTo>
                    <a:pt x="526" y="777"/>
                    <a:pt x="1058" y="1188"/>
                    <a:pt x="1591" y="1591"/>
                  </a:cubicBezTo>
                  <a:cubicBezTo>
                    <a:pt x="1568" y="1401"/>
                    <a:pt x="1538" y="1203"/>
                    <a:pt x="1515" y="1005"/>
                  </a:cubicBezTo>
                  <a:cubicBezTo>
                    <a:pt x="1058" y="686"/>
                    <a:pt x="610" y="35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33"/>
            <p:cNvSpPr/>
            <p:nvPr/>
          </p:nvSpPr>
          <p:spPr>
            <a:xfrm flipH="1">
              <a:off x="5730242" y="3163660"/>
              <a:ext cx="143883" cy="141097"/>
            </a:xfrm>
            <a:custGeom>
              <a:avLst/>
              <a:gdLst/>
              <a:ahLst/>
              <a:cxnLst/>
              <a:rect l="l" t="t" r="r" b="b"/>
              <a:pathLst>
                <a:path w="2375" h="2329" extrusionOk="0">
                  <a:moveTo>
                    <a:pt x="214" y="1"/>
                  </a:moveTo>
                  <a:cubicBezTo>
                    <a:pt x="145" y="161"/>
                    <a:pt x="69" y="328"/>
                    <a:pt x="1" y="503"/>
                  </a:cubicBezTo>
                  <a:cubicBezTo>
                    <a:pt x="762" y="1150"/>
                    <a:pt x="1553" y="1758"/>
                    <a:pt x="2375" y="2329"/>
                  </a:cubicBezTo>
                  <a:cubicBezTo>
                    <a:pt x="2306" y="2040"/>
                    <a:pt x="2245" y="1758"/>
                    <a:pt x="2192" y="1469"/>
                  </a:cubicBezTo>
                  <a:cubicBezTo>
                    <a:pt x="1522" y="998"/>
                    <a:pt x="868" y="503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3"/>
            <p:cNvSpPr/>
            <p:nvPr/>
          </p:nvSpPr>
          <p:spPr>
            <a:xfrm flipH="1">
              <a:off x="5664814" y="3315300"/>
              <a:ext cx="260929" cy="190895"/>
            </a:xfrm>
            <a:custGeom>
              <a:avLst/>
              <a:gdLst/>
              <a:ahLst/>
              <a:cxnLst/>
              <a:rect l="l" t="t" r="r" b="b"/>
              <a:pathLst>
                <a:path w="4307" h="3151" extrusionOk="0">
                  <a:moveTo>
                    <a:pt x="153" y="1"/>
                  </a:moveTo>
                  <a:cubicBezTo>
                    <a:pt x="100" y="191"/>
                    <a:pt x="46" y="381"/>
                    <a:pt x="1" y="572"/>
                  </a:cubicBezTo>
                  <a:cubicBezTo>
                    <a:pt x="754" y="1211"/>
                    <a:pt x="1560" y="1774"/>
                    <a:pt x="2420" y="2245"/>
                  </a:cubicBezTo>
                  <a:cubicBezTo>
                    <a:pt x="2412" y="2207"/>
                    <a:pt x="2405" y="2162"/>
                    <a:pt x="2412" y="2116"/>
                  </a:cubicBezTo>
                  <a:cubicBezTo>
                    <a:pt x="2412" y="2055"/>
                    <a:pt x="2443" y="1994"/>
                    <a:pt x="2489" y="1956"/>
                  </a:cubicBezTo>
                  <a:cubicBezTo>
                    <a:pt x="2517" y="1932"/>
                    <a:pt x="2552" y="1921"/>
                    <a:pt x="2586" y="1921"/>
                  </a:cubicBezTo>
                  <a:cubicBezTo>
                    <a:pt x="2607" y="1921"/>
                    <a:pt x="2628" y="1925"/>
                    <a:pt x="2648" y="1933"/>
                  </a:cubicBezTo>
                  <a:cubicBezTo>
                    <a:pt x="2861" y="2032"/>
                    <a:pt x="3067" y="2154"/>
                    <a:pt x="3257" y="2291"/>
                  </a:cubicBezTo>
                  <a:cubicBezTo>
                    <a:pt x="3310" y="2329"/>
                    <a:pt x="3356" y="2390"/>
                    <a:pt x="3379" y="2458"/>
                  </a:cubicBezTo>
                  <a:cubicBezTo>
                    <a:pt x="3402" y="2519"/>
                    <a:pt x="3402" y="2595"/>
                    <a:pt x="3379" y="2664"/>
                  </a:cubicBezTo>
                  <a:cubicBezTo>
                    <a:pt x="3371" y="2687"/>
                    <a:pt x="3364" y="2709"/>
                    <a:pt x="3348" y="2732"/>
                  </a:cubicBezTo>
                  <a:cubicBezTo>
                    <a:pt x="3668" y="2884"/>
                    <a:pt x="3987" y="3021"/>
                    <a:pt x="4307" y="3151"/>
                  </a:cubicBezTo>
                  <a:cubicBezTo>
                    <a:pt x="4193" y="2869"/>
                    <a:pt x="4079" y="2572"/>
                    <a:pt x="3965" y="2283"/>
                  </a:cubicBezTo>
                  <a:cubicBezTo>
                    <a:pt x="3135" y="1827"/>
                    <a:pt x="2336" y="1310"/>
                    <a:pt x="1583" y="739"/>
                  </a:cubicBezTo>
                  <a:cubicBezTo>
                    <a:pt x="1104" y="678"/>
                    <a:pt x="617" y="38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33"/>
            <p:cNvSpPr/>
            <p:nvPr/>
          </p:nvSpPr>
          <p:spPr>
            <a:xfrm flipH="1">
              <a:off x="5602111" y="3454036"/>
              <a:ext cx="344351" cy="184898"/>
            </a:xfrm>
            <a:custGeom>
              <a:avLst/>
              <a:gdLst/>
              <a:ahLst/>
              <a:cxnLst/>
              <a:rect l="l" t="t" r="r" b="b"/>
              <a:pathLst>
                <a:path w="5684" h="3052" extrusionOk="0">
                  <a:moveTo>
                    <a:pt x="54" y="1"/>
                  </a:moveTo>
                  <a:cubicBezTo>
                    <a:pt x="23" y="328"/>
                    <a:pt x="0" y="655"/>
                    <a:pt x="0" y="990"/>
                  </a:cubicBezTo>
                  <a:cubicBezTo>
                    <a:pt x="1005" y="1850"/>
                    <a:pt x="2153" y="1614"/>
                    <a:pt x="3211" y="2443"/>
                  </a:cubicBezTo>
                  <a:lnTo>
                    <a:pt x="3219" y="2451"/>
                  </a:lnTo>
                  <a:cubicBezTo>
                    <a:pt x="3264" y="2496"/>
                    <a:pt x="3302" y="2542"/>
                    <a:pt x="3333" y="2595"/>
                  </a:cubicBezTo>
                  <a:cubicBezTo>
                    <a:pt x="4109" y="2793"/>
                    <a:pt x="4892" y="2945"/>
                    <a:pt x="5684" y="3052"/>
                  </a:cubicBezTo>
                  <a:cubicBezTo>
                    <a:pt x="5623" y="2922"/>
                    <a:pt x="5554" y="2801"/>
                    <a:pt x="5493" y="2679"/>
                  </a:cubicBezTo>
                  <a:cubicBezTo>
                    <a:pt x="4847" y="2527"/>
                    <a:pt x="4223" y="2314"/>
                    <a:pt x="3614" y="2048"/>
                  </a:cubicBezTo>
                  <a:cubicBezTo>
                    <a:pt x="2389" y="1500"/>
                    <a:pt x="1225" y="709"/>
                    <a:pt x="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33"/>
            <p:cNvSpPr/>
            <p:nvPr/>
          </p:nvSpPr>
          <p:spPr>
            <a:xfrm flipH="1">
              <a:off x="5570305" y="3603859"/>
              <a:ext cx="372037" cy="91601"/>
            </a:xfrm>
            <a:custGeom>
              <a:avLst/>
              <a:gdLst/>
              <a:ahLst/>
              <a:cxnLst/>
              <a:rect l="l" t="t" r="r" b="b"/>
              <a:pathLst>
                <a:path w="6141" h="1512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69"/>
                    <a:pt x="16" y="138"/>
                    <a:pt x="31" y="206"/>
                  </a:cubicBezTo>
                  <a:cubicBezTo>
                    <a:pt x="1892" y="1003"/>
                    <a:pt x="3823" y="1511"/>
                    <a:pt x="5659" y="1511"/>
                  </a:cubicBezTo>
                  <a:cubicBezTo>
                    <a:pt x="5820" y="1511"/>
                    <a:pt x="5981" y="1507"/>
                    <a:pt x="6141" y="1499"/>
                  </a:cubicBezTo>
                  <a:cubicBezTo>
                    <a:pt x="6072" y="1393"/>
                    <a:pt x="6011" y="1286"/>
                    <a:pt x="5950" y="1180"/>
                  </a:cubicBezTo>
                  <a:cubicBezTo>
                    <a:pt x="5083" y="1096"/>
                    <a:pt x="4216" y="959"/>
                    <a:pt x="3364" y="754"/>
                  </a:cubicBezTo>
                  <a:cubicBezTo>
                    <a:pt x="3329" y="906"/>
                    <a:pt x="3200" y="1008"/>
                    <a:pt x="3051" y="1008"/>
                  </a:cubicBezTo>
                  <a:cubicBezTo>
                    <a:pt x="3036" y="1008"/>
                    <a:pt x="3021" y="1007"/>
                    <a:pt x="3006" y="1005"/>
                  </a:cubicBezTo>
                  <a:cubicBezTo>
                    <a:pt x="2025" y="898"/>
                    <a:pt x="952" y="22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3"/>
            <p:cNvSpPr/>
            <p:nvPr/>
          </p:nvSpPr>
          <p:spPr>
            <a:xfrm flipH="1">
              <a:off x="5542195" y="3660080"/>
              <a:ext cx="391363" cy="94812"/>
            </a:xfrm>
            <a:custGeom>
              <a:avLst/>
              <a:gdLst/>
              <a:ahLst/>
              <a:cxnLst/>
              <a:rect l="l" t="t" r="r" b="b"/>
              <a:pathLst>
                <a:path w="6460" h="1565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343"/>
                    <a:pt x="153" y="685"/>
                    <a:pt x="259" y="1020"/>
                  </a:cubicBezTo>
                  <a:cubicBezTo>
                    <a:pt x="860" y="1195"/>
                    <a:pt x="1484" y="1332"/>
                    <a:pt x="2108" y="1423"/>
                  </a:cubicBezTo>
                  <a:cubicBezTo>
                    <a:pt x="2055" y="1294"/>
                    <a:pt x="2055" y="1142"/>
                    <a:pt x="2161" y="1089"/>
                  </a:cubicBezTo>
                  <a:cubicBezTo>
                    <a:pt x="2184" y="1077"/>
                    <a:pt x="2208" y="1071"/>
                    <a:pt x="2231" y="1071"/>
                  </a:cubicBezTo>
                  <a:cubicBezTo>
                    <a:pt x="2383" y="1071"/>
                    <a:pt x="2526" y="1305"/>
                    <a:pt x="2526" y="1477"/>
                  </a:cubicBezTo>
                  <a:cubicBezTo>
                    <a:pt x="3033" y="1536"/>
                    <a:pt x="3544" y="1565"/>
                    <a:pt x="4054" y="1565"/>
                  </a:cubicBezTo>
                  <a:cubicBezTo>
                    <a:pt x="4861" y="1565"/>
                    <a:pt x="5667" y="1492"/>
                    <a:pt x="6460" y="1347"/>
                  </a:cubicBezTo>
                  <a:lnTo>
                    <a:pt x="6330" y="1134"/>
                  </a:lnTo>
                  <a:cubicBezTo>
                    <a:pt x="6030" y="1163"/>
                    <a:pt x="5726" y="1176"/>
                    <a:pt x="5419" y="1176"/>
                  </a:cubicBezTo>
                  <a:cubicBezTo>
                    <a:pt x="3658" y="1176"/>
                    <a:pt x="1802" y="72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3"/>
            <p:cNvSpPr/>
            <p:nvPr/>
          </p:nvSpPr>
          <p:spPr>
            <a:xfrm flipH="1">
              <a:off x="5501604" y="3767009"/>
              <a:ext cx="401056" cy="68155"/>
            </a:xfrm>
            <a:custGeom>
              <a:avLst/>
              <a:gdLst/>
              <a:ahLst/>
              <a:cxnLst/>
              <a:rect l="l" t="t" r="r" b="b"/>
              <a:pathLst>
                <a:path w="6620" h="1125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267"/>
                    <a:pt x="221" y="526"/>
                    <a:pt x="343" y="777"/>
                  </a:cubicBezTo>
                  <a:cubicBezTo>
                    <a:pt x="1316" y="1011"/>
                    <a:pt x="2275" y="1125"/>
                    <a:pt x="3208" y="1125"/>
                  </a:cubicBezTo>
                  <a:cubicBezTo>
                    <a:pt x="4396" y="1125"/>
                    <a:pt x="5541" y="940"/>
                    <a:pt x="6619" y="587"/>
                  </a:cubicBezTo>
                  <a:cubicBezTo>
                    <a:pt x="6505" y="434"/>
                    <a:pt x="6399" y="275"/>
                    <a:pt x="6292" y="115"/>
                  </a:cubicBezTo>
                  <a:cubicBezTo>
                    <a:pt x="5333" y="326"/>
                    <a:pt x="4359" y="431"/>
                    <a:pt x="3384" y="431"/>
                  </a:cubicBezTo>
                  <a:cubicBezTo>
                    <a:pt x="2247" y="431"/>
                    <a:pt x="1110" y="2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3"/>
            <p:cNvSpPr/>
            <p:nvPr/>
          </p:nvSpPr>
          <p:spPr>
            <a:xfrm flipH="1">
              <a:off x="5496091" y="3839406"/>
              <a:ext cx="360042" cy="99113"/>
            </a:xfrm>
            <a:custGeom>
              <a:avLst/>
              <a:gdLst/>
              <a:ahLst/>
              <a:cxnLst/>
              <a:rect l="l" t="t" r="r" b="b"/>
              <a:pathLst>
                <a:path w="5943" h="1636" extrusionOk="0">
                  <a:moveTo>
                    <a:pt x="5942" y="0"/>
                  </a:moveTo>
                  <a:lnTo>
                    <a:pt x="5942" y="0"/>
                  </a:lnTo>
                  <a:cubicBezTo>
                    <a:pt x="4823" y="375"/>
                    <a:pt x="3627" y="574"/>
                    <a:pt x="2382" y="574"/>
                  </a:cubicBezTo>
                  <a:cubicBezTo>
                    <a:pt x="1605" y="574"/>
                    <a:pt x="808" y="496"/>
                    <a:pt x="1" y="335"/>
                  </a:cubicBezTo>
                  <a:lnTo>
                    <a:pt x="1" y="335"/>
                  </a:lnTo>
                  <a:cubicBezTo>
                    <a:pt x="282" y="799"/>
                    <a:pt x="609" y="1233"/>
                    <a:pt x="974" y="1636"/>
                  </a:cubicBezTo>
                  <a:cubicBezTo>
                    <a:pt x="1636" y="1590"/>
                    <a:pt x="2283" y="1476"/>
                    <a:pt x="2914" y="1294"/>
                  </a:cubicBezTo>
                  <a:cubicBezTo>
                    <a:pt x="3059" y="1088"/>
                    <a:pt x="3264" y="928"/>
                    <a:pt x="3500" y="845"/>
                  </a:cubicBezTo>
                  <a:cubicBezTo>
                    <a:pt x="3668" y="845"/>
                    <a:pt x="3835" y="875"/>
                    <a:pt x="3987" y="936"/>
                  </a:cubicBezTo>
                  <a:cubicBezTo>
                    <a:pt x="4664" y="670"/>
                    <a:pt x="5319" y="358"/>
                    <a:pt x="5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3"/>
            <p:cNvSpPr/>
            <p:nvPr/>
          </p:nvSpPr>
          <p:spPr>
            <a:xfrm flipH="1">
              <a:off x="5710430" y="3968934"/>
              <a:ext cx="47073" cy="28171"/>
            </a:xfrm>
            <a:custGeom>
              <a:avLst/>
              <a:gdLst/>
              <a:ahLst/>
              <a:cxnLst/>
              <a:rect l="l" t="t" r="r" b="b"/>
              <a:pathLst>
                <a:path w="777" h="465" extrusionOk="0">
                  <a:moveTo>
                    <a:pt x="777" y="0"/>
                  </a:moveTo>
                  <a:lnTo>
                    <a:pt x="777" y="0"/>
                  </a:lnTo>
                  <a:cubicBezTo>
                    <a:pt x="518" y="53"/>
                    <a:pt x="259" y="99"/>
                    <a:pt x="1" y="137"/>
                  </a:cubicBezTo>
                  <a:cubicBezTo>
                    <a:pt x="138" y="251"/>
                    <a:pt x="267" y="358"/>
                    <a:pt x="404" y="464"/>
                  </a:cubicBezTo>
                  <a:cubicBezTo>
                    <a:pt x="548" y="327"/>
                    <a:pt x="678" y="175"/>
                    <a:pt x="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3"/>
            <p:cNvSpPr/>
            <p:nvPr/>
          </p:nvSpPr>
          <p:spPr>
            <a:xfrm flipH="1">
              <a:off x="5443079" y="3861035"/>
              <a:ext cx="267411" cy="143399"/>
            </a:xfrm>
            <a:custGeom>
              <a:avLst/>
              <a:gdLst/>
              <a:ahLst/>
              <a:cxnLst/>
              <a:rect l="l" t="t" r="r" b="b"/>
              <a:pathLst>
                <a:path w="4414" h="2367" extrusionOk="0">
                  <a:moveTo>
                    <a:pt x="4124" y="1"/>
                  </a:moveTo>
                  <a:cubicBezTo>
                    <a:pt x="3333" y="495"/>
                    <a:pt x="2504" y="921"/>
                    <a:pt x="1636" y="1271"/>
                  </a:cubicBezTo>
                  <a:cubicBezTo>
                    <a:pt x="1568" y="1309"/>
                    <a:pt x="1492" y="1340"/>
                    <a:pt x="1416" y="1363"/>
                  </a:cubicBezTo>
                  <a:cubicBezTo>
                    <a:pt x="1127" y="1469"/>
                    <a:pt x="838" y="1560"/>
                    <a:pt x="541" y="1644"/>
                  </a:cubicBezTo>
                  <a:cubicBezTo>
                    <a:pt x="305" y="1842"/>
                    <a:pt x="122" y="2085"/>
                    <a:pt x="1" y="2367"/>
                  </a:cubicBezTo>
                  <a:cubicBezTo>
                    <a:pt x="647" y="2200"/>
                    <a:pt x="1279" y="2002"/>
                    <a:pt x="1895" y="1766"/>
                  </a:cubicBezTo>
                  <a:cubicBezTo>
                    <a:pt x="2283" y="1606"/>
                    <a:pt x="2664" y="1424"/>
                    <a:pt x="3029" y="1218"/>
                  </a:cubicBezTo>
                  <a:cubicBezTo>
                    <a:pt x="2960" y="1112"/>
                    <a:pt x="2945" y="982"/>
                    <a:pt x="3036" y="906"/>
                  </a:cubicBezTo>
                  <a:cubicBezTo>
                    <a:pt x="3068" y="881"/>
                    <a:pt x="3102" y="871"/>
                    <a:pt x="3138" y="871"/>
                  </a:cubicBezTo>
                  <a:cubicBezTo>
                    <a:pt x="3223" y="871"/>
                    <a:pt x="3314" y="932"/>
                    <a:pt x="3379" y="1013"/>
                  </a:cubicBezTo>
                  <a:cubicBezTo>
                    <a:pt x="3721" y="807"/>
                    <a:pt x="4063" y="594"/>
                    <a:pt x="4406" y="374"/>
                  </a:cubicBezTo>
                  <a:lnTo>
                    <a:pt x="4413" y="381"/>
                  </a:lnTo>
                  <a:cubicBezTo>
                    <a:pt x="4314" y="252"/>
                    <a:pt x="4223" y="123"/>
                    <a:pt x="4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3"/>
            <p:cNvSpPr/>
            <p:nvPr/>
          </p:nvSpPr>
          <p:spPr>
            <a:xfrm flipH="1">
              <a:off x="5416362" y="3913621"/>
              <a:ext cx="249842" cy="142914"/>
            </a:xfrm>
            <a:custGeom>
              <a:avLst/>
              <a:gdLst/>
              <a:ahLst/>
              <a:cxnLst/>
              <a:rect l="l" t="t" r="r" b="b"/>
              <a:pathLst>
                <a:path w="4124" h="2359" extrusionOk="0">
                  <a:moveTo>
                    <a:pt x="4040" y="0"/>
                  </a:moveTo>
                  <a:cubicBezTo>
                    <a:pt x="3241" y="525"/>
                    <a:pt x="2450" y="1065"/>
                    <a:pt x="1560" y="1461"/>
                  </a:cubicBezTo>
                  <a:cubicBezTo>
                    <a:pt x="1050" y="1674"/>
                    <a:pt x="533" y="1856"/>
                    <a:pt x="0" y="2016"/>
                  </a:cubicBezTo>
                  <a:cubicBezTo>
                    <a:pt x="403" y="2199"/>
                    <a:pt x="829" y="2313"/>
                    <a:pt x="1271" y="2351"/>
                  </a:cubicBezTo>
                  <a:cubicBezTo>
                    <a:pt x="1347" y="2359"/>
                    <a:pt x="1430" y="2359"/>
                    <a:pt x="1506" y="2359"/>
                  </a:cubicBezTo>
                  <a:cubicBezTo>
                    <a:pt x="2275" y="1902"/>
                    <a:pt x="3104" y="1491"/>
                    <a:pt x="3774" y="898"/>
                  </a:cubicBezTo>
                  <a:cubicBezTo>
                    <a:pt x="3895" y="654"/>
                    <a:pt x="3979" y="388"/>
                    <a:pt x="4025" y="122"/>
                  </a:cubicBezTo>
                  <a:cubicBezTo>
                    <a:pt x="4055" y="122"/>
                    <a:pt x="4093" y="114"/>
                    <a:pt x="4124" y="114"/>
                  </a:cubicBezTo>
                  <a:lnTo>
                    <a:pt x="4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3"/>
            <p:cNvSpPr/>
            <p:nvPr/>
          </p:nvSpPr>
          <p:spPr>
            <a:xfrm flipH="1">
              <a:off x="5633432" y="3387697"/>
              <a:ext cx="304730" cy="188593"/>
            </a:xfrm>
            <a:custGeom>
              <a:avLst/>
              <a:gdLst/>
              <a:ahLst/>
              <a:cxnLst/>
              <a:rect l="l" t="t" r="r" b="b"/>
              <a:pathLst>
                <a:path w="5030" h="3113" extrusionOk="0">
                  <a:moveTo>
                    <a:pt x="76" y="0"/>
                  </a:moveTo>
                  <a:cubicBezTo>
                    <a:pt x="46" y="145"/>
                    <a:pt x="23" y="290"/>
                    <a:pt x="0" y="442"/>
                  </a:cubicBezTo>
                  <a:cubicBezTo>
                    <a:pt x="1157" y="1172"/>
                    <a:pt x="2306" y="1979"/>
                    <a:pt x="3515" y="2549"/>
                  </a:cubicBezTo>
                  <a:cubicBezTo>
                    <a:pt x="4002" y="2777"/>
                    <a:pt x="4512" y="2968"/>
                    <a:pt x="5029" y="3112"/>
                  </a:cubicBezTo>
                  <a:cubicBezTo>
                    <a:pt x="4961" y="2968"/>
                    <a:pt x="4885" y="2815"/>
                    <a:pt x="4816" y="2663"/>
                  </a:cubicBezTo>
                  <a:cubicBezTo>
                    <a:pt x="3097" y="2047"/>
                    <a:pt x="1499" y="1142"/>
                    <a:pt x="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3"/>
            <p:cNvSpPr/>
            <p:nvPr/>
          </p:nvSpPr>
          <p:spPr>
            <a:xfrm flipH="1">
              <a:off x="5701648" y="3227757"/>
              <a:ext cx="186291" cy="179809"/>
            </a:xfrm>
            <a:custGeom>
              <a:avLst/>
              <a:gdLst/>
              <a:ahLst/>
              <a:cxnLst/>
              <a:rect l="l" t="t" r="r" b="b"/>
              <a:pathLst>
                <a:path w="3075" h="2968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579"/>
                    <a:pt x="769" y="906"/>
                    <a:pt x="1149" y="1347"/>
                  </a:cubicBezTo>
                  <a:cubicBezTo>
                    <a:pt x="1248" y="1461"/>
                    <a:pt x="1302" y="1606"/>
                    <a:pt x="1302" y="1758"/>
                  </a:cubicBezTo>
                  <a:cubicBezTo>
                    <a:pt x="1872" y="2192"/>
                    <a:pt x="2466" y="2595"/>
                    <a:pt x="3074" y="2968"/>
                  </a:cubicBezTo>
                  <a:cubicBezTo>
                    <a:pt x="2975" y="2663"/>
                    <a:pt x="2884" y="2359"/>
                    <a:pt x="2800" y="2047"/>
                  </a:cubicBezTo>
                  <a:cubicBezTo>
                    <a:pt x="1827" y="1416"/>
                    <a:pt x="898" y="73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3"/>
            <p:cNvSpPr/>
            <p:nvPr/>
          </p:nvSpPr>
          <p:spPr>
            <a:xfrm flipH="1">
              <a:off x="5761138" y="2998692"/>
              <a:ext cx="31866" cy="53979"/>
            </a:xfrm>
            <a:custGeom>
              <a:avLst/>
              <a:gdLst/>
              <a:ahLst/>
              <a:cxnLst/>
              <a:rect l="l" t="t" r="r" b="b"/>
              <a:pathLst>
                <a:path w="526" h="891" extrusionOk="0">
                  <a:moveTo>
                    <a:pt x="153" y="0"/>
                  </a:moveTo>
                  <a:cubicBezTo>
                    <a:pt x="107" y="122"/>
                    <a:pt x="54" y="244"/>
                    <a:pt x="1" y="358"/>
                  </a:cubicBezTo>
                  <a:cubicBezTo>
                    <a:pt x="176" y="548"/>
                    <a:pt x="343" y="723"/>
                    <a:pt x="526" y="890"/>
                  </a:cubicBezTo>
                  <a:lnTo>
                    <a:pt x="526" y="381"/>
                  </a:lnTo>
                  <a:cubicBezTo>
                    <a:pt x="396" y="259"/>
                    <a:pt x="275" y="137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3"/>
            <p:cNvSpPr/>
            <p:nvPr/>
          </p:nvSpPr>
          <p:spPr>
            <a:xfrm flipH="1">
              <a:off x="5754232" y="2896791"/>
              <a:ext cx="16600" cy="80272"/>
            </a:xfrm>
            <a:custGeom>
              <a:avLst/>
              <a:gdLst/>
              <a:ahLst/>
              <a:cxnLst/>
              <a:rect l="l" t="t" r="r" b="b"/>
              <a:pathLst>
                <a:path w="274" h="1325" extrusionOk="0">
                  <a:moveTo>
                    <a:pt x="236" y="1"/>
                  </a:moveTo>
                  <a:lnTo>
                    <a:pt x="236" y="1"/>
                  </a:lnTo>
                  <a:cubicBezTo>
                    <a:pt x="190" y="374"/>
                    <a:pt x="114" y="747"/>
                    <a:pt x="0" y="1104"/>
                  </a:cubicBezTo>
                  <a:cubicBezTo>
                    <a:pt x="61" y="1180"/>
                    <a:pt x="122" y="1249"/>
                    <a:pt x="190" y="1325"/>
                  </a:cubicBezTo>
                  <a:cubicBezTo>
                    <a:pt x="205" y="1020"/>
                    <a:pt x="236" y="724"/>
                    <a:pt x="274" y="427"/>
                  </a:cubicBezTo>
                  <a:cubicBezTo>
                    <a:pt x="259" y="290"/>
                    <a:pt x="259" y="145"/>
                    <a:pt x="266" y="1"/>
                  </a:cubicBezTo>
                  <a:lnTo>
                    <a:pt x="266" y="1"/>
                  </a:lnTo>
                  <a:cubicBezTo>
                    <a:pt x="251" y="199"/>
                    <a:pt x="228" y="404"/>
                    <a:pt x="213" y="602"/>
                  </a:cubicBezTo>
                  <a:cubicBezTo>
                    <a:pt x="213" y="404"/>
                    <a:pt x="221" y="199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4" name="Google Shape;8264;p33"/>
          <p:cNvGrpSpPr/>
          <p:nvPr/>
        </p:nvGrpSpPr>
        <p:grpSpPr>
          <a:xfrm rot="10800000">
            <a:off x="-172839" y="-508316"/>
            <a:ext cx="859749" cy="2032261"/>
            <a:chOff x="7694429" y="2973233"/>
            <a:chExt cx="701607" cy="1658447"/>
          </a:xfrm>
        </p:grpSpPr>
        <p:sp>
          <p:nvSpPr>
            <p:cNvPr id="8265" name="Google Shape;8265;p33"/>
            <p:cNvSpPr/>
            <p:nvPr/>
          </p:nvSpPr>
          <p:spPr>
            <a:xfrm flipH="1">
              <a:off x="7799540" y="3074650"/>
              <a:ext cx="596495" cy="1557031"/>
            </a:xfrm>
            <a:custGeom>
              <a:avLst/>
              <a:gdLst/>
              <a:ahLst/>
              <a:cxnLst/>
              <a:rect l="l" t="t" r="r" b="b"/>
              <a:pathLst>
                <a:path w="9846" h="25701" extrusionOk="0">
                  <a:moveTo>
                    <a:pt x="7716" y="1"/>
                  </a:moveTo>
                  <a:lnTo>
                    <a:pt x="7716" y="1"/>
                  </a:lnTo>
                  <a:cubicBezTo>
                    <a:pt x="7601" y="92"/>
                    <a:pt x="7480" y="176"/>
                    <a:pt x="7343" y="237"/>
                  </a:cubicBezTo>
                  <a:cubicBezTo>
                    <a:pt x="7297" y="252"/>
                    <a:pt x="7251" y="275"/>
                    <a:pt x="7206" y="290"/>
                  </a:cubicBezTo>
                  <a:lnTo>
                    <a:pt x="7168" y="305"/>
                  </a:lnTo>
                  <a:cubicBezTo>
                    <a:pt x="7130" y="320"/>
                    <a:pt x="7099" y="328"/>
                    <a:pt x="7069" y="343"/>
                  </a:cubicBezTo>
                  <a:lnTo>
                    <a:pt x="7023" y="358"/>
                  </a:lnTo>
                  <a:lnTo>
                    <a:pt x="6909" y="381"/>
                  </a:lnTo>
                  <a:lnTo>
                    <a:pt x="6879" y="396"/>
                  </a:lnTo>
                  <a:cubicBezTo>
                    <a:pt x="6825" y="404"/>
                    <a:pt x="6780" y="419"/>
                    <a:pt x="6734" y="427"/>
                  </a:cubicBezTo>
                  <a:lnTo>
                    <a:pt x="6673" y="442"/>
                  </a:lnTo>
                  <a:lnTo>
                    <a:pt x="6582" y="457"/>
                  </a:lnTo>
                  <a:lnTo>
                    <a:pt x="6513" y="465"/>
                  </a:lnTo>
                  <a:lnTo>
                    <a:pt x="6437" y="480"/>
                  </a:lnTo>
                  <a:lnTo>
                    <a:pt x="6354" y="495"/>
                  </a:lnTo>
                  <a:cubicBezTo>
                    <a:pt x="6224" y="510"/>
                    <a:pt x="6095" y="526"/>
                    <a:pt x="5966" y="541"/>
                  </a:cubicBezTo>
                  <a:lnTo>
                    <a:pt x="5814" y="564"/>
                  </a:lnTo>
                  <a:lnTo>
                    <a:pt x="5768" y="564"/>
                  </a:lnTo>
                  <a:lnTo>
                    <a:pt x="5600" y="586"/>
                  </a:lnTo>
                  <a:lnTo>
                    <a:pt x="5585" y="586"/>
                  </a:lnTo>
                  <a:cubicBezTo>
                    <a:pt x="5273" y="625"/>
                    <a:pt x="4961" y="693"/>
                    <a:pt x="4665" y="792"/>
                  </a:cubicBezTo>
                  <a:cubicBezTo>
                    <a:pt x="4497" y="853"/>
                    <a:pt x="4330" y="936"/>
                    <a:pt x="4170" y="1028"/>
                  </a:cubicBezTo>
                  <a:cubicBezTo>
                    <a:pt x="4163" y="1035"/>
                    <a:pt x="4155" y="1035"/>
                    <a:pt x="4147" y="1043"/>
                  </a:cubicBezTo>
                  <a:lnTo>
                    <a:pt x="4010" y="1127"/>
                  </a:lnTo>
                  <a:lnTo>
                    <a:pt x="3980" y="1149"/>
                  </a:lnTo>
                  <a:lnTo>
                    <a:pt x="3851" y="1248"/>
                  </a:lnTo>
                  <a:lnTo>
                    <a:pt x="3828" y="1264"/>
                  </a:lnTo>
                  <a:cubicBezTo>
                    <a:pt x="3387" y="1598"/>
                    <a:pt x="2999" y="2032"/>
                    <a:pt x="2633" y="2458"/>
                  </a:cubicBezTo>
                  <a:lnTo>
                    <a:pt x="2519" y="2587"/>
                  </a:lnTo>
                  <a:cubicBezTo>
                    <a:pt x="2428" y="2686"/>
                    <a:pt x="2344" y="2793"/>
                    <a:pt x="2268" y="2892"/>
                  </a:cubicBezTo>
                  <a:cubicBezTo>
                    <a:pt x="2238" y="2937"/>
                    <a:pt x="2200" y="2975"/>
                    <a:pt x="2169" y="3021"/>
                  </a:cubicBezTo>
                  <a:lnTo>
                    <a:pt x="2169" y="3029"/>
                  </a:lnTo>
                  <a:cubicBezTo>
                    <a:pt x="2048" y="3188"/>
                    <a:pt x="1949" y="3363"/>
                    <a:pt x="1865" y="3546"/>
                  </a:cubicBezTo>
                  <a:cubicBezTo>
                    <a:pt x="1819" y="3660"/>
                    <a:pt x="1781" y="3774"/>
                    <a:pt x="1758" y="3896"/>
                  </a:cubicBezTo>
                  <a:cubicBezTo>
                    <a:pt x="1758" y="3904"/>
                    <a:pt x="1758" y="3919"/>
                    <a:pt x="1751" y="3926"/>
                  </a:cubicBezTo>
                  <a:cubicBezTo>
                    <a:pt x="1720" y="4079"/>
                    <a:pt x="1705" y="4231"/>
                    <a:pt x="1705" y="4390"/>
                  </a:cubicBezTo>
                  <a:cubicBezTo>
                    <a:pt x="1705" y="4429"/>
                    <a:pt x="1705" y="4474"/>
                    <a:pt x="1698" y="4512"/>
                  </a:cubicBezTo>
                  <a:lnTo>
                    <a:pt x="1698" y="4535"/>
                  </a:lnTo>
                  <a:cubicBezTo>
                    <a:pt x="1690" y="4626"/>
                    <a:pt x="1682" y="4718"/>
                    <a:pt x="1667" y="4809"/>
                  </a:cubicBezTo>
                  <a:cubicBezTo>
                    <a:pt x="1660" y="4855"/>
                    <a:pt x="1652" y="4900"/>
                    <a:pt x="1644" y="4946"/>
                  </a:cubicBezTo>
                  <a:cubicBezTo>
                    <a:pt x="1614" y="5075"/>
                    <a:pt x="1553" y="5205"/>
                    <a:pt x="1477" y="5311"/>
                  </a:cubicBezTo>
                  <a:lnTo>
                    <a:pt x="1469" y="5326"/>
                  </a:lnTo>
                  <a:cubicBezTo>
                    <a:pt x="1454" y="5341"/>
                    <a:pt x="1439" y="5357"/>
                    <a:pt x="1424" y="5372"/>
                  </a:cubicBezTo>
                  <a:cubicBezTo>
                    <a:pt x="1340" y="5463"/>
                    <a:pt x="1233" y="5539"/>
                    <a:pt x="1127" y="5608"/>
                  </a:cubicBezTo>
                  <a:cubicBezTo>
                    <a:pt x="1074" y="5646"/>
                    <a:pt x="1013" y="5676"/>
                    <a:pt x="960" y="5714"/>
                  </a:cubicBezTo>
                  <a:cubicBezTo>
                    <a:pt x="906" y="5745"/>
                    <a:pt x="823" y="5798"/>
                    <a:pt x="762" y="5844"/>
                  </a:cubicBezTo>
                  <a:cubicBezTo>
                    <a:pt x="648" y="5920"/>
                    <a:pt x="549" y="6026"/>
                    <a:pt x="488" y="6148"/>
                  </a:cubicBezTo>
                  <a:cubicBezTo>
                    <a:pt x="435" y="6239"/>
                    <a:pt x="412" y="6346"/>
                    <a:pt x="412" y="6452"/>
                  </a:cubicBezTo>
                  <a:cubicBezTo>
                    <a:pt x="412" y="6483"/>
                    <a:pt x="412" y="6513"/>
                    <a:pt x="419" y="6544"/>
                  </a:cubicBezTo>
                  <a:cubicBezTo>
                    <a:pt x="419" y="6551"/>
                    <a:pt x="419" y="6551"/>
                    <a:pt x="419" y="6559"/>
                  </a:cubicBezTo>
                  <a:cubicBezTo>
                    <a:pt x="427" y="6620"/>
                    <a:pt x="442" y="6680"/>
                    <a:pt x="465" y="6741"/>
                  </a:cubicBezTo>
                  <a:lnTo>
                    <a:pt x="465" y="6749"/>
                  </a:lnTo>
                  <a:cubicBezTo>
                    <a:pt x="480" y="6810"/>
                    <a:pt x="503" y="6871"/>
                    <a:pt x="534" y="6932"/>
                  </a:cubicBezTo>
                  <a:cubicBezTo>
                    <a:pt x="534" y="6939"/>
                    <a:pt x="541" y="6939"/>
                    <a:pt x="541" y="6947"/>
                  </a:cubicBezTo>
                  <a:cubicBezTo>
                    <a:pt x="556" y="6977"/>
                    <a:pt x="572" y="7008"/>
                    <a:pt x="587" y="7046"/>
                  </a:cubicBezTo>
                  <a:lnTo>
                    <a:pt x="632" y="7129"/>
                  </a:lnTo>
                  <a:lnTo>
                    <a:pt x="640" y="7145"/>
                  </a:lnTo>
                  <a:cubicBezTo>
                    <a:pt x="830" y="7495"/>
                    <a:pt x="1058" y="7852"/>
                    <a:pt x="1043" y="8225"/>
                  </a:cubicBezTo>
                  <a:cubicBezTo>
                    <a:pt x="1036" y="8255"/>
                    <a:pt x="1036" y="8293"/>
                    <a:pt x="1028" y="8324"/>
                  </a:cubicBezTo>
                  <a:cubicBezTo>
                    <a:pt x="1028" y="8347"/>
                    <a:pt x="1020" y="8362"/>
                    <a:pt x="1020" y="8385"/>
                  </a:cubicBezTo>
                  <a:cubicBezTo>
                    <a:pt x="1013" y="8407"/>
                    <a:pt x="1020" y="8400"/>
                    <a:pt x="1013" y="8407"/>
                  </a:cubicBezTo>
                  <a:cubicBezTo>
                    <a:pt x="998" y="8476"/>
                    <a:pt x="975" y="8537"/>
                    <a:pt x="944" y="8598"/>
                  </a:cubicBezTo>
                  <a:cubicBezTo>
                    <a:pt x="883" y="8712"/>
                    <a:pt x="815" y="8818"/>
                    <a:pt x="739" y="8925"/>
                  </a:cubicBezTo>
                  <a:cubicBezTo>
                    <a:pt x="678" y="9001"/>
                    <a:pt x="617" y="9077"/>
                    <a:pt x="549" y="9153"/>
                  </a:cubicBezTo>
                  <a:cubicBezTo>
                    <a:pt x="480" y="9229"/>
                    <a:pt x="419" y="9298"/>
                    <a:pt x="359" y="9374"/>
                  </a:cubicBezTo>
                  <a:cubicBezTo>
                    <a:pt x="267" y="9488"/>
                    <a:pt x="191" y="9602"/>
                    <a:pt x="130" y="9724"/>
                  </a:cubicBezTo>
                  <a:lnTo>
                    <a:pt x="115" y="9762"/>
                  </a:lnTo>
                  <a:cubicBezTo>
                    <a:pt x="107" y="9777"/>
                    <a:pt x="100" y="9800"/>
                    <a:pt x="92" y="9815"/>
                  </a:cubicBezTo>
                  <a:cubicBezTo>
                    <a:pt x="47" y="9921"/>
                    <a:pt x="24" y="10028"/>
                    <a:pt x="16" y="10134"/>
                  </a:cubicBezTo>
                  <a:cubicBezTo>
                    <a:pt x="1" y="10233"/>
                    <a:pt x="1" y="10340"/>
                    <a:pt x="16" y="10439"/>
                  </a:cubicBezTo>
                  <a:cubicBezTo>
                    <a:pt x="9" y="10446"/>
                    <a:pt x="9" y="10454"/>
                    <a:pt x="16" y="10454"/>
                  </a:cubicBezTo>
                  <a:cubicBezTo>
                    <a:pt x="24" y="10561"/>
                    <a:pt x="47" y="10659"/>
                    <a:pt x="69" y="10758"/>
                  </a:cubicBezTo>
                  <a:lnTo>
                    <a:pt x="69" y="10774"/>
                  </a:lnTo>
                  <a:cubicBezTo>
                    <a:pt x="85" y="10819"/>
                    <a:pt x="100" y="10872"/>
                    <a:pt x="115" y="10918"/>
                  </a:cubicBezTo>
                  <a:lnTo>
                    <a:pt x="115" y="10926"/>
                  </a:lnTo>
                  <a:cubicBezTo>
                    <a:pt x="138" y="10979"/>
                    <a:pt x="153" y="11032"/>
                    <a:pt x="176" y="11078"/>
                  </a:cubicBezTo>
                  <a:cubicBezTo>
                    <a:pt x="199" y="11124"/>
                    <a:pt x="214" y="11177"/>
                    <a:pt x="237" y="11215"/>
                  </a:cubicBezTo>
                  <a:lnTo>
                    <a:pt x="252" y="11245"/>
                  </a:lnTo>
                  <a:cubicBezTo>
                    <a:pt x="275" y="11291"/>
                    <a:pt x="298" y="11337"/>
                    <a:pt x="321" y="11382"/>
                  </a:cubicBezTo>
                  <a:cubicBezTo>
                    <a:pt x="359" y="11451"/>
                    <a:pt x="397" y="11527"/>
                    <a:pt x="442" y="11595"/>
                  </a:cubicBezTo>
                  <a:cubicBezTo>
                    <a:pt x="480" y="11671"/>
                    <a:pt x="534" y="11747"/>
                    <a:pt x="579" y="11831"/>
                  </a:cubicBezTo>
                  <a:cubicBezTo>
                    <a:pt x="709" y="12036"/>
                    <a:pt x="830" y="12250"/>
                    <a:pt x="937" y="12463"/>
                  </a:cubicBezTo>
                  <a:cubicBezTo>
                    <a:pt x="990" y="12584"/>
                    <a:pt x="1036" y="12706"/>
                    <a:pt x="1074" y="12828"/>
                  </a:cubicBezTo>
                  <a:cubicBezTo>
                    <a:pt x="1089" y="12873"/>
                    <a:pt x="1104" y="12927"/>
                    <a:pt x="1112" y="12965"/>
                  </a:cubicBezTo>
                  <a:cubicBezTo>
                    <a:pt x="1142" y="13079"/>
                    <a:pt x="1150" y="13201"/>
                    <a:pt x="1157" y="13315"/>
                  </a:cubicBezTo>
                  <a:cubicBezTo>
                    <a:pt x="1157" y="13398"/>
                    <a:pt x="1150" y="13482"/>
                    <a:pt x="1142" y="13566"/>
                  </a:cubicBezTo>
                  <a:cubicBezTo>
                    <a:pt x="1135" y="13665"/>
                    <a:pt x="1119" y="13748"/>
                    <a:pt x="1104" y="13840"/>
                  </a:cubicBezTo>
                  <a:cubicBezTo>
                    <a:pt x="1089" y="13931"/>
                    <a:pt x="1074" y="14022"/>
                    <a:pt x="1058" y="14113"/>
                  </a:cubicBezTo>
                  <a:cubicBezTo>
                    <a:pt x="1043" y="14243"/>
                    <a:pt x="1036" y="14380"/>
                    <a:pt x="1043" y="14509"/>
                  </a:cubicBezTo>
                  <a:cubicBezTo>
                    <a:pt x="1043" y="14547"/>
                    <a:pt x="1051" y="14585"/>
                    <a:pt x="1058" y="14616"/>
                  </a:cubicBezTo>
                  <a:cubicBezTo>
                    <a:pt x="1058" y="14623"/>
                    <a:pt x="1058" y="14631"/>
                    <a:pt x="1058" y="14638"/>
                  </a:cubicBezTo>
                  <a:cubicBezTo>
                    <a:pt x="1066" y="14676"/>
                    <a:pt x="1074" y="14714"/>
                    <a:pt x="1089" y="14753"/>
                  </a:cubicBezTo>
                  <a:cubicBezTo>
                    <a:pt x="1097" y="14783"/>
                    <a:pt x="1112" y="14821"/>
                    <a:pt x="1135" y="14859"/>
                  </a:cubicBezTo>
                  <a:lnTo>
                    <a:pt x="1150" y="14889"/>
                  </a:lnTo>
                  <a:cubicBezTo>
                    <a:pt x="1157" y="14912"/>
                    <a:pt x="1173" y="14935"/>
                    <a:pt x="1188" y="14958"/>
                  </a:cubicBezTo>
                  <a:cubicBezTo>
                    <a:pt x="1203" y="14981"/>
                    <a:pt x="1195" y="14981"/>
                    <a:pt x="1203" y="14988"/>
                  </a:cubicBezTo>
                  <a:cubicBezTo>
                    <a:pt x="1218" y="15011"/>
                    <a:pt x="1241" y="15034"/>
                    <a:pt x="1256" y="15057"/>
                  </a:cubicBezTo>
                  <a:lnTo>
                    <a:pt x="1272" y="15080"/>
                  </a:lnTo>
                  <a:cubicBezTo>
                    <a:pt x="1294" y="15103"/>
                    <a:pt x="1317" y="15133"/>
                    <a:pt x="1348" y="15163"/>
                  </a:cubicBezTo>
                  <a:cubicBezTo>
                    <a:pt x="1850" y="15665"/>
                    <a:pt x="2839" y="15795"/>
                    <a:pt x="3326" y="16312"/>
                  </a:cubicBezTo>
                  <a:cubicBezTo>
                    <a:pt x="3349" y="16335"/>
                    <a:pt x="3371" y="16365"/>
                    <a:pt x="3394" y="16396"/>
                  </a:cubicBezTo>
                  <a:cubicBezTo>
                    <a:pt x="3394" y="16396"/>
                    <a:pt x="3394" y="16403"/>
                    <a:pt x="3402" y="16403"/>
                  </a:cubicBezTo>
                  <a:cubicBezTo>
                    <a:pt x="3417" y="16426"/>
                    <a:pt x="3440" y="16457"/>
                    <a:pt x="3455" y="16480"/>
                  </a:cubicBezTo>
                  <a:lnTo>
                    <a:pt x="3463" y="16502"/>
                  </a:lnTo>
                  <a:cubicBezTo>
                    <a:pt x="3478" y="16525"/>
                    <a:pt x="3493" y="16548"/>
                    <a:pt x="3508" y="16571"/>
                  </a:cubicBezTo>
                  <a:lnTo>
                    <a:pt x="3516" y="16601"/>
                  </a:lnTo>
                  <a:cubicBezTo>
                    <a:pt x="3531" y="16632"/>
                    <a:pt x="3546" y="16670"/>
                    <a:pt x="3554" y="16700"/>
                  </a:cubicBezTo>
                  <a:cubicBezTo>
                    <a:pt x="3569" y="16738"/>
                    <a:pt x="3577" y="16769"/>
                    <a:pt x="3584" y="16799"/>
                  </a:cubicBezTo>
                  <a:cubicBezTo>
                    <a:pt x="3584" y="16807"/>
                    <a:pt x="3584" y="16822"/>
                    <a:pt x="3584" y="16830"/>
                  </a:cubicBezTo>
                  <a:cubicBezTo>
                    <a:pt x="3592" y="16845"/>
                    <a:pt x="3592" y="16875"/>
                    <a:pt x="3600" y="16890"/>
                  </a:cubicBezTo>
                  <a:cubicBezTo>
                    <a:pt x="3600" y="16913"/>
                    <a:pt x="3600" y="16951"/>
                    <a:pt x="3607" y="16982"/>
                  </a:cubicBezTo>
                  <a:cubicBezTo>
                    <a:pt x="3622" y="17248"/>
                    <a:pt x="3562" y="17537"/>
                    <a:pt x="3539" y="17811"/>
                  </a:cubicBezTo>
                  <a:lnTo>
                    <a:pt x="3539" y="17841"/>
                  </a:lnTo>
                  <a:lnTo>
                    <a:pt x="3539" y="17910"/>
                  </a:lnTo>
                  <a:cubicBezTo>
                    <a:pt x="3539" y="17917"/>
                    <a:pt x="3539" y="17933"/>
                    <a:pt x="3539" y="17940"/>
                  </a:cubicBezTo>
                  <a:lnTo>
                    <a:pt x="3539" y="18070"/>
                  </a:lnTo>
                  <a:cubicBezTo>
                    <a:pt x="3539" y="18077"/>
                    <a:pt x="3539" y="18092"/>
                    <a:pt x="3539" y="18100"/>
                  </a:cubicBezTo>
                  <a:cubicBezTo>
                    <a:pt x="3539" y="18115"/>
                    <a:pt x="3539" y="18138"/>
                    <a:pt x="3546" y="18161"/>
                  </a:cubicBezTo>
                  <a:cubicBezTo>
                    <a:pt x="3546" y="18184"/>
                    <a:pt x="3546" y="18184"/>
                    <a:pt x="3546" y="18191"/>
                  </a:cubicBezTo>
                  <a:cubicBezTo>
                    <a:pt x="3546" y="18207"/>
                    <a:pt x="3546" y="18237"/>
                    <a:pt x="3554" y="18260"/>
                  </a:cubicBezTo>
                  <a:cubicBezTo>
                    <a:pt x="3554" y="18275"/>
                    <a:pt x="3554" y="18275"/>
                    <a:pt x="3562" y="18290"/>
                  </a:cubicBezTo>
                  <a:cubicBezTo>
                    <a:pt x="3569" y="18336"/>
                    <a:pt x="3584" y="18382"/>
                    <a:pt x="3607" y="18427"/>
                  </a:cubicBezTo>
                  <a:cubicBezTo>
                    <a:pt x="3622" y="18465"/>
                    <a:pt x="3645" y="18503"/>
                    <a:pt x="3668" y="18541"/>
                  </a:cubicBezTo>
                  <a:cubicBezTo>
                    <a:pt x="3858" y="18830"/>
                    <a:pt x="4231" y="18937"/>
                    <a:pt x="4573" y="19059"/>
                  </a:cubicBezTo>
                  <a:lnTo>
                    <a:pt x="4634" y="19081"/>
                  </a:lnTo>
                  <a:lnTo>
                    <a:pt x="4665" y="19097"/>
                  </a:lnTo>
                  <a:cubicBezTo>
                    <a:pt x="4855" y="19158"/>
                    <a:pt x="5022" y="19249"/>
                    <a:pt x="5167" y="19378"/>
                  </a:cubicBezTo>
                  <a:cubicBezTo>
                    <a:pt x="5212" y="19424"/>
                    <a:pt x="5251" y="19477"/>
                    <a:pt x="5289" y="19530"/>
                  </a:cubicBezTo>
                  <a:cubicBezTo>
                    <a:pt x="5327" y="19599"/>
                    <a:pt x="5365" y="19675"/>
                    <a:pt x="5380" y="19751"/>
                  </a:cubicBezTo>
                  <a:cubicBezTo>
                    <a:pt x="5387" y="19789"/>
                    <a:pt x="5395" y="19819"/>
                    <a:pt x="5403" y="19857"/>
                  </a:cubicBezTo>
                  <a:lnTo>
                    <a:pt x="5403" y="19873"/>
                  </a:lnTo>
                  <a:cubicBezTo>
                    <a:pt x="5410" y="19911"/>
                    <a:pt x="5410" y="19941"/>
                    <a:pt x="5410" y="19972"/>
                  </a:cubicBezTo>
                  <a:cubicBezTo>
                    <a:pt x="5425" y="20147"/>
                    <a:pt x="5410" y="20322"/>
                    <a:pt x="5418" y="20489"/>
                  </a:cubicBezTo>
                  <a:lnTo>
                    <a:pt x="5418" y="20504"/>
                  </a:lnTo>
                  <a:lnTo>
                    <a:pt x="5425" y="20588"/>
                  </a:lnTo>
                  <a:lnTo>
                    <a:pt x="5425" y="20618"/>
                  </a:lnTo>
                  <a:lnTo>
                    <a:pt x="5433" y="20687"/>
                  </a:lnTo>
                  <a:lnTo>
                    <a:pt x="5433" y="20717"/>
                  </a:lnTo>
                  <a:cubicBezTo>
                    <a:pt x="5441" y="20748"/>
                    <a:pt x="5448" y="20778"/>
                    <a:pt x="5456" y="20808"/>
                  </a:cubicBezTo>
                  <a:cubicBezTo>
                    <a:pt x="5509" y="21014"/>
                    <a:pt x="5623" y="21196"/>
                    <a:pt x="5775" y="21341"/>
                  </a:cubicBezTo>
                  <a:cubicBezTo>
                    <a:pt x="5882" y="21440"/>
                    <a:pt x="6004" y="21531"/>
                    <a:pt x="6133" y="21607"/>
                  </a:cubicBezTo>
                  <a:cubicBezTo>
                    <a:pt x="6415" y="21767"/>
                    <a:pt x="6711" y="21904"/>
                    <a:pt x="7008" y="22018"/>
                  </a:cubicBezTo>
                  <a:cubicBezTo>
                    <a:pt x="7175" y="22087"/>
                    <a:pt x="7495" y="22475"/>
                    <a:pt x="7875" y="22992"/>
                  </a:cubicBezTo>
                  <a:cubicBezTo>
                    <a:pt x="8225" y="23471"/>
                    <a:pt x="8636" y="24057"/>
                    <a:pt x="9016" y="24590"/>
                  </a:cubicBezTo>
                  <a:lnTo>
                    <a:pt x="9024" y="24605"/>
                  </a:lnTo>
                  <a:lnTo>
                    <a:pt x="9100" y="24696"/>
                  </a:lnTo>
                  <a:lnTo>
                    <a:pt x="9161" y="24780"/>
                  </a:lnTo>
                  <a:lnTo>
                    <a:pt x="9207" y="24856"/>
                  </a:lnTo>
                  <a:lnTo>
                    <a:pt x="9275" y="24940"/>
                  </a:lnTo>
                  <a:lnTo>
                    <a:pt x="9321" y="25008"/>
                  </a:lnTo>
                  <a:lnTo>
                    <a:pt x="9404" y="25122"/>
                  </a:lnTo>
                  <a:lnTo>
                    <a:pt x="9427" y="25153"/>
                  </a:lnTo>
                  <a:lnTo>
                    <a:pt x="9534" y="25290"/>
                  </a:lnTo>
                  <a:lnTo>
                    <a:pt x="9564" y="25335"/>
                  </a:lnTo>
                  <a:lnTo>
                    <a:pt x="9633" y="25427"/>
                  </a:lnTo>
                  <a:lnTo>
                    <a:pt x="9663" y="25472"/>
                  </a:lnTo>
                  <a:lnTo>
                    <a:pt x="9732" y="25556"/>
                  </a:lnTo>
                  <a:lnTo>
                    <a:pt x="9762" y="25594"/>
                  </a:lnTo>
                  <a:cubicBezTo>
                    <a:pt x="9763" y="25596"/>
                    <a:pt x="9765" y="25597"/>
                    <a:pt x="9766" y="25599"/>
                  </a:cubicBezTo>
                  <a:lnTo>
                    <a:pt x="9766" y="25599"/>
                  </a:lnTo>
                  <a:cubicBezTo>
                    <a:pt x="9460" y="25199"/>
                    <a:pt x="9206" y="24755"/>
                    <a:pt x="9024" y="24285"/>
                  </a:cubicBezTo>
                  <a:cubicBezTo>
                    <a:pt x="9001" y="24217"/>
                    <a:pt x="8971" y="24148"/>
                    <a:pt x="8948" y="24088"/>
                  </a:cubicBezTo>
                  <a:lnTo>
                    <a:pt x="8925" y="24019"/>
                  </a:lnTo>
                  <a:lnTo>
                    <a:pt x="8887" y="23882"/>
                  </a:lnTo>
                  <a:cubicBezTo>
                    <a:pt x="8880" y="23859"/>
                    <a:pt x="8872" y="23829"/>
                    <a:pt x="8864" y="23798"/>
                  </a:cubicBezTo>
                  <a:cubicBezTo>
                    <a:pt x="8857" y="23776"/>
                    <a:pt x="8841" y="23722"/>
                    <a:pt x="8826" y="23684"/>
                  </a:cubicBezTo>
                  <a:lnTo>
                    <a:pt x="8803" y="23585"/>
                  </a:lnTo>
                  <a:cubicBezTo>
                    <a:pt x="8796" y="23555"/>
                    <a:pt x="8788" y="23517"/>
                    <a:pt x="8781" y="23479"/>
                  </a:cubicBezTo>
                  <a:cubicBezTo>
                    <a:pt x="8773" y="23441"/>
                    <a:pt x="8765" y="23410"/>
                    <a:pt x="8758" y="23380"/>
                  </a:cubicBezTo>
                  <a:cubicBezTo>
                    <a:pt x="8750" y="23357"/>
                    <a:pt x="8743" y="23319"/>
                    <a:pt x="8743" y="23289"/>
                  </a:cubicBezTo>
                  <a:cubicBezTo>
                    <a:pt x="8712" y="23137"/>
                    <a:pt x="8689" y="22992"/>
                    <a:pt x="8674" y="22840"/>
                  </a:cubicBezTo>
                  <a:lnTo>
                    <a:pt x="8674" y="22787"/>
                  </a:lnTo>
                  <a:cubicBezTo>
                    <a:pt x="8667" y="22741"/>
                    <a:pt x="8667" y="22688"/>
                    <a:pt x="8667" y="22642"/>
                  </a:cubicBezTo>
                  <a:lnTo>
                    <a:pt x="8667" y="22589"/>
                  </a:lnTo>
                  <a:cubicBezTo>
                    <a:pt x="8667" y="22535"/>
                    <a:pt x="8659" y="22482"/>
                    <a:pt x="8659" y="22429"/>
                  </a:cubicBezTo>
                  <a:lnTo>
                    <a:pt x="8659" y="22399"/>
                  </a:lnTo>
                  <a:lnTo>
                    <a:pt x="8659" y="22224"/>
                  </a:lnTo>
                  <a:lnTo>
                    <a:pt x="8659" y="22208"/>
                  </a:lnTo>
                  <a:cubicBezTo>
                    <a:pt x="8659" y="21889"/>
                    <a:pt x="8689" y="21569"/>
                    <a:pt x="8750" y="21257"/>
                  </a:cubicBezTo>
                  <a:cubicBezTo>
                    <a:pt x="8788" y="21075"/>
                    <a:pt x="8834" y="20892"/>
                    <a:pt x="8887" y="20717"/>
                  </a:cubicBezTo>
                  <a:cubicBezTo>
                    <a:pt x="8994" y="20398"/>
                    <a:pt x="9123" y="20078"/>
                    <a:pt x="9222" y="19751"/>
                  </a:cubicBezTo>
                  <a:cubicBezTo>
                    <a:pt x="9389" y="19249"/>
                    <a:pt x="9481" y="18739"/>
                    <a:pt x="9290" y="18260"/>
                  </a:cubicBezTo>
                  <a:cubicBezTo>
                    <a:pt x="9275" y="18222"/>
                    <a:pt x="9260" y="18191"/>
                    <a:pt x="9245" y="18161"/>
                  </a:cubicBezTo>
                  <a:cubicBezTo>
                    <a:pt x="9237" y="18138"/>
                    <a:pt x="9230" y="18123"/>
                    <a:pt x="9222" y="18108"/>
                  </a:cubicBezTo>
                  <a:lnTo>
                    <a:pt x="9199" y="18062"/>
                  </a:lnTo>
                  <a:lnTo>
                    <a:pt x="9153" y="17986"/>
                  </a:lnTo>
                  <a:lnTo>
                    <a:pt x="9138" y="17971"/>
                  </a:lnTo>
                  <a:cubicBezTo>
                    <a:pt x="9047" y="17826"/>
                    <a:pt x="8948" y="17682"/>
                    <a:pt x="8841" y="17545"/>
                  </a:cubicBezTo>
                  <a:lnTo>
                    <a:pt x="8788" y="17469"/>
                  </a:lnTo>
                  <a:lnTo>
                    <a:pt x="8773" y="17446"/>
                  </a:lnTo>
                  <a:cubicBezTo>
                    <a:pt x="8606" y="17225"/>
                    <a:pt x="8469" y="16989"/>
                    <a:pt x="8438" y="16731"/>
                  </a:cubicBezTo>
                  <a:cubicBezTo>
                    <a:pt x="8431" y="16685"/>
                    <a:pt x="8423" y="16639"/>
                    <a:pt x="8423" y="16586"/>
                  </a:cubicBezTo>
                  <a:cubicBezTo>
                    <a:pt x="8431" y="16198"/>
                    <a:pt x="8697" y="15856"/>
                    <a:pt x="8849" y="15491"/>
                  </a:cubicBezTo>
                  <a:lnTo>
                    <a:pt x="8857" y="15460"/>
                  </a:lnTo>
                  <a:cubicBezTo>
                    <a:pt x="8902" y="15354"/>
                    <a:pt x="8933" y="15239"/>
                    <a:pt x="8940" y="15118"/>
                  </a:cubicBezTo>
                  <a:cubicBezTo>
                    <a:pt x="8948" y="14958"/>
                    <a:pt x="8925" y="14806"/>
                    <a:pt x="8864" y="14661"/>
                  </a:cubicBezTo>
                  <a:cubicBezTo>
                    <a:pt x="8857" y="14631"/>
                    <a:pt x="8841" y="14600"/>
                    <a:pt x="8826" y="14562"/>
                  </a:cubicBezTo>
                  <a:cubicBezTo>
                    <a:pt x="8819" y="14562"/>
                    <a:pt x="8819" y="14555"/>
                    <a:pt x="8819" y="14547"/>
                  </a:cubicBezTo>
                  <a:cubicBezTo>
                    <a:pt x="8803" y="14524"/>
                    <a:pt x="8788" y="14494"/>
                    <a:pt x="8773" y="14471"/>
                  </a:cubicBezTo>
                  <a:lnTo>
                    <a:pt x="8773" y="14463"/>
                  </a:lnTo>
                  <a:cubicBezTo>
                    <a:pt x="8735" y="14395"/>
                    <a:pt x="8689" y="14334"/>
                    <a:pt x="8651" y="14281"/>
                  </a:cubicBezTo>
                  <a:cubicBezTo>
                    <a:pt x="8484" y="14045"/>
                    <a:pt x="8271" y="13832"/>
                    <a:pt x="8073" y="13596"/>
                  </a:cubicBezTo>
                  <a:lnTo>
                    <a:pt x="7997" y="13512"/>
                  </a:lnTo>
                  <a:lnTo>
                    <a:pt x="7989" y="13497"/>
                  </a:lnTo>
                  <a:cubicBezTo>
                    <a:pt x="7967" y="13474"/>
                    <a:pt x="7944" y="13444"/>
                    <a:pt x="7921" y="13414"/>
                  </a:cubicBezTo>
                  <a:cubicBezTo>
                    <a:pt x="7875" y="13353"/>
                    <a:pt x="7837" y="13292"/>
                    <a:pt x="7792" y="13223"/>
                  </a:cubicBezTo>
                  <a:cubicBezTo>
                    <a:pt x="7731" y="13117"/>
                    <a:pt x="7677" y="13003"/>
                    <a:pt x="7639" y="12881"/>
                  </a:cubicBezTo>
                  <a:cubicBezTo>
                    <a:pt x="7579" y="12668"/>
                    <a:pt x="7563" y="12447"/>
                    <a:pt x="7601" y="12227"/>
                  </a:cubicBezTo>
                  <a:cubicBezTo>
                    <a:pt x="7601" y="12189"/>
                    <a:pt x="7609" y="12151"/>
                    <a:pt x="7617" y="12113"/>
                  </a:cubicBezTo>
                  <a:lnTo>
                    <a:pt x="7624" y="12082"/>
                  </a:lnTo>
                  <a:cubicBezTo>
                    <a:pt x="7632" y="12052"/>
                    <a:pt x="7639" y="12021"/>
                    <a:pt x="7647" y="11991"/>
                  </a:cubicBezTo>
                  <a:cubicBezTo>
                    <a:pt x="7639" y="11983"/>
                    <a:pt x="7639" y="11976"/>
                    <a:pt x="7647" y="11968"/>
                  </a:cubicBezTo>
                  <a:cubicBezTo>
                    <a:pt x="7655" y="11930"/>
                    <a:pt x="7662" y="11892"/>
                    <a:pt x="7677" y="11854"/>
                  </a:cubicBezTo>
                  <a:cubicBezTo>
                    <a:pt x="7677" y="11846"/>
                    <a:pt x="7677" y="11846"/>
                    <a:pt x="7677" y="11846"/>
                  </a:cubicBezTo>
                  <a:cubicBezTo>
                    <a:pt x="7685" y="11808"/>
                    <a:pt x="7693" y="11770"/>
                    <a:pt x="7708" y="11732"/>
                  </a:cubicBezTo>
                  <a:lnTo>
                    <a:pt x="7716" y="11702"/>
                  </a:lnTo>
                  <a:cubicBezTo>
                    <a:pt x="7723" y="11671"/>
                    <a:pt x="7738" y="11641"/>
                    <a:pt x="7746" y="11610"/>
                  </a:cubicBezTo>
                  <a:lnTo>
                    <a:pt x="7754" y="11588"/>
                  </a:lnTo>
                  <a:cubicBezTo>
                    <a:pt x="7769" y="11550"/>
                    <a:pt x="7784" y="11512"/>
                    <a:pt x="7792" y="11473"/>
                  </a:cubicBezTo>
                  <a:cubicBezTo>
                    <a:pt x="7792" y="11458"/>
                    <a:pt x="7807" y="11443"/>
                    <a:pt x="7807" y="11435"/>
                  </a:cubicBezTo>
                  <a:lnTo>
                    <a:pt x="7837" y="11359"/>
                  </a:lnTo>
                  <a:lnTo>
                    <a:pt x="7883" y="11215"/>
                  </a:lnTo>
                  <a:cubicBezTo>
                    <a:pt x="8035" y="10789"/>
                    <a:pt x="8180" y="10355"/>
                    <a:pt x="8111" y="9921"/>
                  </a:cubicBezTo>
                  <a:cubicBezTo>
                    <a:pt x="8111" y="9906"/>
                    <a:pt x="8111" y="9891"/>
                    <a:pt x="8104" y="9876"/>
                  </a:cubicBezTo>
                  <a:cubicBezTo>
                    <a:pt x="8104" y="9845"/>
                    <a:pt x="8096" y="9815"/>
                    <a:pt x="8088" y="9777"/>
                  </a:cubicBezTo>
                  <a:cubicBezTo>
                    <a:pt x="8088" y="9777"/>
                    <a:pt x="8088" y="9769"/>
                    <a:pt x="8088" y="9762"/>
                  </a:cubicBezTo>
                  <a:cubicBezTo>
                    <a:pt x="8081" y="9739"/>
                    <a:pt x="8073" y="9716"/>
                    <a:pt x="8065" y="9686"/>
                  </a:cubicBezTo>
                  <a:cubicBezTo>
                    <a:pt x="8065" y="9686"/>
                    <a:pt x="8065" y="9678"/>
                    <a:pt x="8065" y="9678"/>
                  </a:cubicBezTo>
                  <a:cubicBezTo>
                    <a:pt x="8058" y="9648"/>
                    <a:pt x="8050" y="9625"/>
                    <a:pt x="8035" y="9594"/>
                  </a:cubicBezTo>
                  <a:cubicBezTo>
                    <a:pt x="8027" y="9572"/>
                    <a:pt x="8012" y="9541"/>
                    <a:pt x="8005" y="9511"/>
                  </a:cubicBezTo>
                  <a:cubicBezTo>
                    <a:pt x="7929" y="9343"/>
                    <a:pt x="7837" y="9183"/>
                    <a:pt x="7738" y="9039"/>
                  </a:cubicBezTo>
                  <a:lnTo>
                    <a:pt x="7647" y="8910"/>
                  </a:lnTo>
                  <a:cubicBezTo>
                    <a:pt x="7571" y="8803"/>
                    <a:pt x="7495" y="8704"/>
                    <a:pt x="7426" y="8598"/>
                  </a:cubicBezTo>
                  <a:cubicBezTo>
                    <a:pt x="7381" y="8544"/>
                    <a:pt x="7343" y="8484"/>
                    <a:pt x="7305" y="8423"/>
                  </a:cubicBezTo>
                  <a:cubicBezTo>
                    <a:pt x="7229" y="8324"/>
                    <a:pt x="7168" y="8210"/>
                    <a:pt x="7107" y="8096"/>
                  </a:cubicBezTo>
                  <a:cubicBezTo>
                    <a:pt x="7084" y="8058"/>
                    <a:pt x="7069" y="8019"/>
                    <a:pt x="7046" y="7974"/>
                  </a:cubicBezTo>
                  <a:cubicBezTo>
                    <a:pt x="7031" y="7936"/>
                    <a:pt x="7016" y="7898"/>
                    <a:pt x="7000" y="7852"/>
                  </a:cubicBezTo>
                  <a:cubicBezTo>
                    <a:pt x="6947" y="7708"/>
                    <a:pt x="6924" y="7563"/>
                    <a:pt x="6924" y="7411"/>
                  </a:cubicBezTo>
                  <a:lnTo>
                    <a:pt x="6924" y="7373"/>
                  </a:lnTo>
                  <a:cubicBezTo>
                    <a:pt x="6924" y="7335"/>
                    <a:pt x="6932" y="7289"/>
                    <a:pt x="6939" y="7243"/>
                  </a:cubicBezTo>
                  <a:lnTo>
                    <a:pt x="6947" y="7205"/>
                  </a:lnTo>
                  <a:cubicBezTo>
                    <a:pt x="6955" y="7167"/>
                    <a:pt x="6962" y="7137"/>
                    <a:pt x="6970" y="7107"/>
                  </a:cubicBezTo>
                  <a:cubicBezTo>
                    <a:pt x="6978" y="7068"/>
                    <a:pt x="6985" y="7053"/>
                    <a:pt x="6993" y="7030"/>
                  </a:cubicBezTo>
                  <a:cubicBezTo>
                    <a:pt x="7099" y="6696"/>
                    <a:pt x="7328" y="6399"/>
                    <a:pt x="7548" y="6102"/>
                  </a:cubicBezTo>
                  <a:cubicBezTo>
                    <a:pt x="7693" y="5920"/>
                    <a:pt x="7814" y="5729"/>
                    <a:pt x="7921" y="5532"/>
                  </a:cubicBezTo>
                  <a:cubicBezTo>
                    <a:pt x="7989" y="5395"/>
                    <a:pt x="8035" y="5250"/>
                    <a:pt x="8065" y="5106"/>
                  </a:cubicBezTo>
                  <a:cubicBezTo>
                    <a:pt x="8187" y="4489"/>
                    <a:pt x="7860" y="3926"/>
                    <a:pt x="7541" y="3348"/>
                  </a:cubicBezTo>
                  <a:cubicBezTo>
                    <a:pt x="7449" y="3181"/>
                    <a:pt x="7358" y="3006"/>
                    <a:pt x="7282" y="2831"/>
                  </a:cubicBezTo>
                  <a:cubicBezTo>
                    <a:pt x="7236" y="2740"/>
                    <a:pt x="7198" y="2641"/>
                    <a:pt x="7168" y="2549"/>
                  </a:cubicBezTo>
                  <a:cubicBezTo>
                    <a:pt x="7122" y="2405"/>
                    <a:pt x="7084" y="2260"/>
                    <a:pt x="7069" y="2116"/>
                  </a:cubicBezTo>
                  <a:cubicBezTo>
                    <a:pt x="7054" y="2002"/>
                    <a:pt x="7046" y="1887"/>
                    <a:pt x="7046" y="1773"/>
                  </a:cubicBezTo>
                  <a:cubicBezTo>
                    <a:pt x="7046" y="1712"/>
                    <a:pt x="7046" y="1652"/>
                    <a:pt x="7054" y="1598"/>
                  </a:cubicBezTo>
                  <a:cubicBezTo>
                    <a:pt x="7054" y="1537"/>
                    <a:pt x="7061" y="1484"/>
                    <a:pt x="7069" y="1423"/>
                  </a:cubicBezTo>
                  <a:cubicBezTo>
                    <a:pt x="7092" y="1241"/>
                    <a:pt x="7137" y="1058"/>
                    <a:pt x="7198" y="883"/>
                  </a:cubicBezTo>
                  <a:lnTo>
                    <a:pt x="7213" y="845"/>
                  </a:lnTo>
                  <a:cubicBezTo>
                    <a:pt x="7229" y="815"/>
                    <a:pt x="7236" y="777"/>
                    <a:pt x="7251" y="746"/>
                  </a:cubicBezTo>
                  <a:lnTo>
                    <a:pt x="7274" y="693"/>
                  </a:lnTo>
                  <a:cubicBezTo>
                    <a:pt x="7289" y="663"/>
                    <a:pt x="7305" y="632"/>
                    <a:pt x="7320" y="594"/>
                  </a:cubicBezTo>
                  <a:cubicBezTo>
                    <a:pt x="7328" y="579"/>
                    <a:pt x="7335" y="564"/>
                    <a:pt x="7343" y="548"/>
                  </a:cubicBezTo>
                  <a:cubicBezTo>
                    <a:pt x="7366" y="503"/>
                    <a:pt x="7388" y="457"/>
                    <a:pt x="7419" y="419"/>
                  </a:cubicBezTo>
                  <a:lnTo>
                    <a:pt x="7426" y="396"/>
                  </a:lnTo>
                  <a:cubicBezTo>
                    <a:pt x="7449" y="358"/>
                    <a:pt x="7472" y="320"/>
                    <a:pt x="7495" y="290"/>
                  </a:cubicBezTo>
                  <a:lnTo>
                    <a:pt x="7525" y="244"/>
                  </a:lnTo>
                  <a:cubicBezTo>
                    <a:pt x="7548" y="214"/>
                    <a:pt x="7571" y="183"/>
                    <a:pt x="7594" y="160"/>
                  </a:cubicBezTo>
                  <a:lnTo>
                    <a:pt x="7624" y="122"/>
                  </a:lnTo>
                  <a:cubicBezTo>
                    <a:pt x="7655" y="77"/>
                    <a:pt x="7685" y="39"/>
                    <a:pt x="7716" y="1"/>
                  </a:cubicBezTo>
                  <a:close/>
                  <a:moveTo>
                    <a:pt x="9766" y="25599"/>
                  </a:moveTo>
                  <a:cubicBezTo>
                    <a:pt x="9792" y="25633"/>
                    <a:pt x="9819" y="25667"/>
                    <a:pt x="9846" y="25700"/>
                  </a:cubicBezTo>
                  <a:cubicBezTo>
                    <a:pt x="9824" y="25664"/>
                    <a:pt x="9795" y="25635"/>
                    <a:pt x="9766" y="25599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3"/>
            <p:cNvSpPr/>
            <p:nvPr/>
          </p:nvSpPr>
          <p:spPr>
            <a:xfrm flipH="1">
              <a:off x="7811952" y="2973233"/>
              <a:ext cx="12965" cy="12541"/>
            </a:xfrm>
            <a:custGeom>
              <a:avLst/>
              <a:gdLst/>
              <a:ahLst/>
              <a:cxnLst/>
              <a:rect l="l" t="t" r="r" b="b"/>
              <a:pathLst>
                <a:path w="214" h="207" extrusionOk="0">
                  <a:moveTo>
                    <a:pt x="213" y="1"/>
                  </a:moveTo>
                  <a:cubicBezTo>
                    <a:pt x="137" y="62"/>
                    <a:pt x="69" y="130"/>
                    <a:pt x="0" y="206"/>
                  </a:cubicBezTo>
                  <a:cubicBezTo>
                    <a:pt x="76" y="138"/>
                    <a:pt x="152" y="69"/>
                    <a:pt x="213" y="1"/>
                  </a:cubicBezTo>
                  <a:close/>
                </a:path>
              </a:pathLst>
            </a:custGeom>
            <a:solidFill>
              <a:srgbClr val="AEB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3"/>
            <p:cNvSpPr/>
            <p:nvPr/>
          </p:nvSpPr>
          <p:spPr>
            <a:xfrm flipH="1">
              <a:off x="7694429" y="2999526"/>
              <a:ext cx="605704" cy="1542733"/>
            </a:xfrm>
            <a:custGeom>
              <a:avLst/>
              <a:gdLst/>
              <a:ahLst/>
              <a:cxnLst/>
              <a:rect l="l" t="t" r="r" b="b"/>
              <a:pathLst>
                <a:path w="9998" h="25465" extrusionOk="0">
                  <a:moveTo>
                    <a:pt x="7472" y="1"/>
                  </a:moveTo>
                  <a:lnTo>
                    <a:pt x="7472" y="1"/>
                  </a:lnTo>
                  <a:cubicBezTo>
                    <a:pt x="6696" y="358"/>
                    <a:pt x="5638" y="252"/>
                    <a:pt x="4786" y="564"/>
                  </a:cubicBezTo>
                  <a:cubicBezTo>
                    <a:pt x="3957" y="860"/>
                    <a:pt x="3333" y="1553"/>
                    <a:pt x="2755" y="2222"/>
                  </a:cubicBezTo>
                  <a:cubicBezTo>
                    <a:pt x="2374" y="2663"/>
                    <a:pt x="1979" y="3127"/>
                    <a:pt x="1872" y="3698"/>
                  </a:cubicBezTo>
                  <a:cubicBezTo>
                    <a:pt x="1773" y="4170"/>
                    <a:pt x="1887" y="4718"/>
                    <a:pt x="1583" y="5098"/>
                  </a:cubicBezTo>
                  <a:cubicBezTo>
                    <a:pt x="1317" y="5440"/>
                    <a:pt x="792" y="5539"/>
                    <a:pt x="601" y="5920"/>
                  </a:cubicBezTo>
                  <a:cubicBezTo>
                    <a:pt x="274" y="6589"/>
                    <a:pt x="1203" y="7259"/>
                    <a:pt x="1172" y="8004"/>
                  </a:cubicBezTo>
                  <a:cubicBezTo>
                    <a:pt x="1142" y="8628"/>
                    <a:pt x="457" y="9008"/>
                    <a:pt x="229" y="9594"/>
                  </a:cubicBezTo>
                  <a:cubicBezTo>
                    <a:pt x="0" y="10172"/>
                    <a:pt x="274" y="10834"/>
                    <a:pt x="594" y="11374"/>
                  </a:cubicBezTo>
                  <a:cubicBezTo>
                    <a:pt x="913" y="11915"/>
                    <a:pt x="1301" y="12462"/>
                    <a:pt x="1309" y="13094"/>
                  </a:cubicBezTo>
                  <a:cubicBezTo>
                    <a:pt x="1309" y="13573"/>
                    <a:pt x="1088" y="14068"/>
                    <a:pt x="1241" y="14524"/>
                  </a:cubicBezTo>
                  <a:cubicBezTo>
                    <a:pt x="1583" y="15559"/>
                    <a:pt x="3386" y="15445"/>
                    <a:pt x="3713" y="16479"/>
                  </a:cubicBezTo>
                  <a:cubicBezTo>
                    <a:pt x="3903" y="17080"/>
                    <a:pt x="3477" y="17803"/>
                    <a:pt x="3827" y="18321"/>
                  </a:cubicBezTo>
                  <a:cubicBezTo>
                    <a:pt x="4185" y="18861"/>
                    <a:pt x="5113" y="18762"/>
                    <a:pt x="5448" y="19310"/>
                  </a:cubicBezTo>
                  <a:cubicBezTo>
                    <a:pt x="5668" y="19682"/>
                    <a:pt x="5509" y="20169"/>
                    <a:pt x="5623" y="20595"/>
                  </a:cubicBezTo>
                  <a:cubicBezTo>
                    <a:pt x="5790" y="21250"/>
                    <a:pt x="6543" y="21546"/>
                    <a:pt x="7175" y="21805"/>
                  </a:cubicBezTo>
                  <a:cubicBezTo>
                    <a:pt x="7608" y="21980"/>
                    <a:pt x="9214" y="24536"/>
                    <a:pt x="9997" y="25464"/>
                  </a:cubicBezTo>
                  <a:cubicBezTo>
                    <a:pt x="9647" y="25038"/>
                    <a:pt x="9374" y="24567"/>
                    <a:pt x="9168" y="24049"/>
                  </a:cubicBezTo>
                  <a:cubicBezTo>
                    <a:pt x="9069" y="23867"/>
                    <a:pt x="8978" y="23684"/>
                    <a:pt x="8894" y="23486"/>
                  </a:cubicBezTo>
                  <a:cubicBezTo>
                    <a:pt x="7677" y="20641"/>
                    <a:pt x="6734" y="17803"/>
                    <a:pt x="5258" y="14935"/>
                  </a:cubicBezTo>
                  <a:cubicBezTo>
                    <a:pt x="4071" y="12691"/>
                    <a:pt x="3774" y="10180"/>
                    <a:pt x="3766" y="7548"/>
                  </a:cubicBezTo>
                  <a:cubicBezTo>
                    <a:pt x="3812" y="4504"/>
                    <a:pt x="5524" y="2123"/>
                    <a:pt x="7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3"/>
            <p:cNvSpPr/>
            <p:nvPr/>
          </p:nvSpPr>
          <p:spPr>
            <a:xfrm flipH="1">
              <a:off x="7930395" y="3958015"/>
              <a:ext cx="159090" cy="64823"/>
            </a:xfrm>
            <a:custGeom>
              <a:avLst/>
              <a:gdLst/>
              <a:ahLst/>
              <a:cxnLst/>
              <a:rect l="l" t="t" r="r" b="b"/>
              <a:pathLst>
                <a:path w="2626" h="1070" extrusionOk="0">
                  <a:moveTo>
                    <a:pt x="1960" y="0"/>
                  </a:moveTo>
                  <a:cubicBezTo>
                    <a:pt x="1525" y="0"/>
                    <a:pt x="1095" y="32"/>
                    <a:pt x="670" y="95"/>
                  </a:cubicBezTo>
                  <a:cubicBezTo>
                    <a:pt x="442" y="133"/>
                    <a:pt x="213" y="187"/>
                    <a:pt x="0" y="270"/>
                  </a:cubicBezTo>
                  <a:cubicBezTo>
                    <a:pt x="107" y="377"/>
                    <a:pt x="183" y="514"/>
                    <a:pt x="236" y="658"/>
                  </a:cubicBezTo>
                  <a:cubicBezTo>
                    <a:pt x="259" y="750"/>
                    <a:pt x="274" y="841"/>
                    <a:pt x="282" y="940"/>
                  </a:cubicBezTo>
                  <a:cubicBezTo>
                    <a:pt x="487" y="993"/>
                    <a:pt x="693" y="1031"/>
                    <a:pt x="906" y="1069"/>
                  </a:cubicBezTo>
                  <a:cubicBezTo>
                    <a:pt x="1362" y="963"/>
                    <a:pt x="1834" y="894"/>
                    <a:pt x="2306" y="879"/>
                  </a:cubicBezTo>
                  <a:cubicBezTo>
                    <a:pt x="2412" y="871"/>
                    <a:pt x="2519" y="871"/>
                    <a:pt x="2625" y="864"/>
                  </a:cubicBezTo>
                  <a:cubicBezTo>
                    <a:pt x="2496" y="582"/>
                    <a:pt x="2359" y="293"/>
                    <a:pt x="2222" y="4"/>
                  </a:cubicBezTo>
                  <a:cubicBezTo>
                    <a:pt x="2134" y="2"/>
                    <a:pt x="2047" y="0"/>
                    <a:pt x="1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3"/>
            <p:cNvSpPr/>
            <p:nvPr/>
          </p:nvSpPr>
          <p:spPr>
            <a:xfrm flipH="1">
              <a:off x="8076098" y="3702414"/>
              <a:ext cx="179809" cy="38773"/>
            </a:xfrm>
            <a:custGeom>
              <a:avLst/>
              <a:gdLst/>
              <a:ahLst/>
              <a:cxnLst/>
              <a:rect l="l" t="t" r="r" b="b"/>
              <a:pathLst>
                <a:path w="2968" h="640" extrusionOk="0">
                  <a:moveTo>
                    <a:pt x="1" y="1"/>
                  </a:moveTo>
                  <a:lnTo>
                    <a:pt x="1" y="1"/>
                  </a:lnTo>
                  <a:cubicBezTo>
                    <a:pt x="130" y="206"/>
                    <a:pt x="244" y="419"/>
                    <a:pt x="351" y="640"/>
                  </a:cubicBezTo>
                  <a:cubicBezTo>
                    <a:pt x="503" y="617"/>
                    <a:pt x="647" y="594"/>
                    <a:pt x="792" y="571"/>
                  </a:cubicBezTo>
                  <a:cubicBezTo>
                    <a:pt x="1445" y="489"/>
                    <a:pt x="2103" y="456"/>
                    <a:pt x="2757" y="456"/>
                  </a:cubicBezTo>
                  <a:cubicBezTo>
                    <a:pt x="2827" y="456"/>
                    <a:pt x="2898" y="456"/>
                    <a:pt x="2968" y="457"/>
                  </a:cubicBezTo>
                  <a:cubicBezTo>
                    <a:pt x="1987" y="259"/>
                    <a:pt x="997" y="10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3"/>
            <p:cNvSpPr/>
            <p:nvPr/>
          </p:nvSpPr>
          <p:spPr>
            <a:xfrm flipH="1">
              <a:off x="8144313" y="3865141"/>
              <a:ext cx="83483" cy="39682"/>
            </a:xfrm>
            <a:custGeom>
              <a:avLst/>
              <a:gdLst/>
              <a:ahLst/>
              <a:cxnLst/>
              <a:rect l="l" t="t" r="r" b="b"/>
              <a:pathLst>
                <a:path w="1378" h="655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84"/>
                    <a:pt x="24" y="160"/>
                    <a:pt x="47" y="236"/>
                  </a:cubicBezTo>
                  <a:cubicBezTo>
                    <a:pt x="100" y="396"/>
                    <a:pt x="191" y="541"/>
                    <a:pt x="305" y="655"/>
                  </a:cubicBezTo>
                  <a:cubicBezTo>
                    <a:pt x="655" y="502"/>
                    <a:pt x="1013" y="388"/>
                    <a:pt x="1378" y="305"/>
                  </a:cubicBezTo>
                  <a:cubicBezTo>
                    <a:pt x="1203" y="282"/>
                    <a:pt x="1036" y="251"/>
                    <a:pt x="868" y="221"/>
                  </a:cubicBezTo>
                  <a:cubicBezTo>
                    <a:pt x="572" y="168"/>
                    <a:pt x="282" y="9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3"/>
            <p:cNvSpPr/>
            <p:nvPr/>
          </p:nvSpPr>
          <p:spPr>
            <a:xfrm flipH="1">
              <a:off x="7805046" y="4296554"/>
              <a:ext cx="60885" cy="19871"/>
            </a:xfrm>
            <a:custGeom>
              <a:avLst/>
              <a:gdLst/>
              <a:ahLst/>
              <a:cxnLst/>
              <a:rect l="l" t="t" r="r" b="b"/>
              <a:pathLst>
                <a:path w="1005" h="328" extrusionOk="0">
                  <a:moveTo>
                    <a:pt x="868" y="0"/>
                  </a:moveTo>
                  <a:cubicBezTo>
                    <a:pt x="586" y="84"/>
                    <a:pt x="297" y="153"/>
                    <a:pt x="0" y="198"/>
                  </a:cubicBezTo>
                  <a:cubicBezTo>
                    <a:pt x="24" y="198"/>
                    <a:pt x="48" y="197"/>
                    <a:pt x="72" y="197"/>
                  </a:cubicBezTo>
                  <a:cubicBezTo>
                    <a:pt x="384" y="197"/>
                    <a:pt x="701" y="243"/>
                    <a:pt x="1004" y="3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3"/>
            <p:cNvSpPr/>
            <p:nvPr/>
          </p:nvSpPr>
          <p:spPr>
            <a:xfrm flipH="1">
              <a:off x="7841458" y="4279046"/>
              <a:ext cx="99174" cy="16660"/>
            </a:xfrm>
            <a:custGeom>
              <a:avLst/>
              <a:gdLst/>
              <a:ahLst/>
              <a:cxnLst/>
              <a:rect l="l" t="t" r="r" b="b"/>
              <a:pathLst>
                <a:path w="1637" h="275" extrusionOk="0">
                  <a:moveTo>
                    <a:pt x="1" y="0"/>
                  </a:moveTo>
                  <a:cubicBezTo>
                    <a:pt x="107" y="107"/>
                    <a:pt x="229" y="198"/>
                    <a:pt x="358" y="274"/>
                  </a:cubicBezTo>
                  <a:cubicBezTo>
                    <a:pt x="784" y="191"/>
                    <a:pt x="1210" y="130"/>
                    <a:pt x="1636" y="31"/>
                  </a:cubicBezTo>
                  <a:cubicBezTo>
                    <a:pt x="1517" y="26"/>
                    <a:pt x="1397" y="24"/>
                    <a:pt x="1277" y="24"/>
                  </a:cubicBezTo>
                  <a:cubicBezTo>
                    <a:pt x="1036" y="24"/>
                    <a:pt x="794" y="31"/>
                    <a:pt x="556" y="31"/>
                  </a:cubicBezTo>
                  <a:cubicBezTo>
                    <a:pt x="381" y="23"/>
                    <a:pt x="191" y="1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3"/>
            <p:cNvSpPr/>
            <p:nvPr/>
          </p:nvSpPr>
          <p:spPr>
            <a:xfrm flipH="1">
              <a:off x="7891258" y="4046285"/>
              <a:ext cx="186715" cy="66398"/>
            </a:xfrm>
            <a:custGeom>
              <a:avLst/>
              <a:gdLst/>
              <a:ahLst/>
              <a:cxnLst/>
              <a:rect l="l" t="t" r="r" b="b"/>
              <a:pathLst>
                <a:path w="3082" h="1096" extrusionOk="0">
                  <a:moveTo>
                    <a:pt x="746" y="0"/>
                  </a:moveTo>
                  <a:cubicBezTo>
                    <a:pt x="503" y="54"/>
                    <a:pt x="259" y="137"/>
                    <a:pt x="31" y="236"/>
                  </a:cubicBezTo>
                  <a:cubicBezTo>
                    <a:pt x="8" y="480"/>
                    <a:pt x="1" y="715"/>
                    <a:pt x="92" y="928"/>
                  </a:cubicBezTo>
                  <a:cubicBezTo>
                    <a:pt x="427" y="1012"/>
                    <a:pt x="761" y="1073"/>
                    <a:pt x="1104" y="1096"/>
                  </a:cubicBezTo>
                  <a:cubicBezTo>
                    <a:pt x="1522" y="1005"/>
                    <a:pt x="1941" y="951"/>
                    <a:pt x="2367" y="936"/>
                  </a:cubicBezTo>
                  <a:cubicBezTo>
                    <a:pt x="2610" y="921"/>
                    <a:pt x="2846" y="913"/>
                    <a:pt x="3082" y="913"/>
                  </a:cubicBezTo>
                  <a:cubicBezTo>
                    <a:pt x="2975" y="647"/>
                    <a:pt x="2854" y="373"/>
                    <a:pt x="2739" y="107"/>
                  </a:cubicBezTo>
                  <a:cubicBezTo>
                    <a:pt x="2632" y="109"/>
                    <a:pt x="2525" y="111"/>
                    <a:pt x="2417" y="111"/>
                  </a:cubicBezTo>
                  <a:cubicBezTo>
                    <a:pt x="1863" y="111"/>
                    <a:pt x="1308" y="77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3"/>
            <p:cNvSpPr/>
            <p:nvPr/>
          </p:nvSpPr>
          <p:spPr>
            <a:xfrm flipH="1">
              <a:off x="8020784" y="3086160"/>
              <a:ext cx="81181" cy="188593"/>
            </a:xfrm>
            <a:custGeom>
              <a:avLst/>
              <a:gdLst/>
              <a:ahLst/>
              <a:cxnLst/>
              <a:rect l="l" t="t" r="r" b="b"/>
              <a:pathLst>
                <a:path w="1340" h="3113" extrusionOk="0">
                  <a:moveTo>
                    <a:pt x="222" y="1"/>
                  </a:moveTo>
                  <a:cubicBezTo>
                    <a:pt x="153" y="69"/>
                    <a:pt x="77" y="145"/>
                    <a:pt x="1" y="222"/>
                  </a:cubicBezTo>
                  <a:cubicBezTo>
                    <a:pt x="168" y="921"/>
                    <a:pt x="404" y="1599"/>
                    <a:pt x="701" y="2253"/>
                  </a:cubicBezTo>
                  <a:cubicBezTo>
                    <a:pt x="830" y="2542"/>
                    <a:pt x="960" y="2831"/>
                    <a:pt x="1104" y="3113"/>
                  </a:cubicBezTo>
                  <a:cubicBezTo>
                    <a:pt x="1180" y="2930"/>
                    <a:pt x="1256" y="2747"/>
                    <a:pt x="1340" y="2565"/>
                  </a:cubicBezTo>
                  <a:cubicBezTo>
                    <a:pt x="921" y="1735"/>
                    <a:pt x="571" y="868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3"/>
            <p:cNvSpPr/>
            <p:nvPr/>
          </p:nvSpPr>
          <p:spPr>
            <a:xfrm flipH="1">
              <a:off x="7968197" y="3029939"/>
              <a:ext cx="39257" cy="151699"/>
            </a:xfrm>
            <a:custGeom>
              <a:avLst/>
              <a:gdLst/>
              <a:ahLst/>
              <a:cxnLst/>
              <a:rect l="l" t="t" r="r" b="b"/>
              <a:pathLst>
                <a:path w="648" h="2504" extrusionOk="0">
                  <a:moveTo>
                    <a:pt x="137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16" y="876"/>
                    <a:pt x="122" y="1697"/>
                    <a:pt x="320" y="2504"/>
                  </a:cubicBezTo>
                  <a:cubicBezTo>
                    <a:pt x="427" y="2329"/>
                    <a:pt x="533" y="2154"/>
                    <a:pt x="647" y="1979"/>
                  </a:cubicBezTo>
                  <a:cubicBezTo>
                    <a:pt x="404" y="1347"/>
                    <a:pt x="267" y="678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3"/>
            <p:cNvSpPr/>
            <p:nvPr/>
          </p:nvSpPr>
          <p:spPr>
            <a:xfrm flipH="1">
              <a:off x="7930878" y="3018428"/>
              <a:ext cx="45679" cy="107897"/>
            </a:xfrm>
            <a:custGeom>
              <a:avLst/>
              <a:gdLst/>
              <a:ahLst/>
              <a:cxnLst/>
              <a:rect l="l" t="t" r="r" b="b"/>
              <a:pathLst>
                <a:path w="754" h="1781" extrusionOk="0">
                  <a:moveTo>
                    <a:pt x="753" y="1"/>
                  </a:moveTo>
                  <a:cubicBezTo>
                    <a:pt x="495" y="31"/>
                    <a:pt x="244" y="61"/>
                    <a:pt x="0" y="107"/>
                  </a:cubicBezTo>
                  <a:cubicBezTo>
                    <a:pt x="99" y="670"/>
                    <a:pt x="236" y="1233"/>
                    <a:pt x="411" y="1781"/>
                  </a:cubicBezTo>
                  <a:cubicBezTo>
                    <a:pt x="510" y="1629"/>
                    <a:pt x="624" y="1484"/>
                    <a:pt x="731" y="1340"/>
                  </a:cubicBezTo>
                  <a:cubicBezTo>
                    <a:pt x="723" y="1050"/>
                    <a:pt x="715" y="769"/>
                    <a:pt x="723" y="480"/>
                  </a:cubicBezTo>
                  <a:cubicBezTo>
                    <a:pt x="731" y="320"/>
                    <a:pt x="738" y="160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3"/>
            <p:cNvSpPr/>
            <p:nvPr/>
          </p:nvSpPr>
          <p:spPr>
            <a:xfrm flipH="1">
              <a:off x="7920276" y="4181809"/>
              <a:ext cx="44770" cy="14782"/>
            </a:xfrm>
            <a:custGeom>
              <a:avLst/>
              <a:gdLst/>
              <a:ahLst/>
              <a:cxnLst/>
              <a:rect l="l" t="t" r="r" b="b"/>
              <a:pathLst>
                <a:path w="739" h="244" extrusionOk="0">
                  <a:moveTo>
                    <a:pt x="738" y="0"/>
                  </a:moveTo>
                  <a:lnTo>
                    <a:pt x="738" y="0"/>
                  </a:lnTo>
                  <a:cubicBezTo>
                    <a:pt x="487" y="8"/>
                    <a:pt x="244" y="15"/>
                    <a:pt x="0" y="23"/>
                  </a:cubicBezTo>
                  <a:cubicBezTo>
                    <a:pt x="16" y="91"/>
                    <a:pt x="23" y="167"/>
                    <a:pt x="31" y="243"/>
                  </a:cubicBezTo>
                  <a:cubicBezTo>
                    <a:pt x="168" y="183"/>
                    <a:pt x="305" y="137"/>
                    <a:pt x="442" y="91"/>
                  </a:cubicBezTo>
                  <a:cubicBezTo>
                    <a:pt x="541" y="61"/>
                    <a:pt x="640" y="30"/>
                    <a:pt x="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3"/>
            <p:cNvSpPr/>
            <p:nvPr/>
          </p:nvSpPr>
          <p:spPr>
            <a:xfrm flipH="1">
              <a:off x="8032720" y="3753183"/>
              <a:ext cx="193682" cy="26293"/>
            </a:xfrm>
            <a:custGeom>
              <a:avLst/>
              <a:gdLst/>
              <a:ahLst/>
              <a:cxnLst/>
              <a:rect l="l" t="t" r="r" b="b"/>
              <a:pathLst>
                <a:path w="3197" h="434" extrusionOk="0">
                  <a:moveTo>
                    <a:pt x="2227" y="1"/>
                  </a:moveTo>
                  <a:cubicBezTo>
                    <a:pt x="1483" y="1"/>
                    <a:pt x="738" y="38"/>
                    <a:pt x="1" y="159"/>
                  </a:cubicBezTo>
                  <a:cubicBezTo>
                    <a:pt x="24" y="213"/>
                    <a:pt x="31" y="258"/>
                    <a:pt x="46" y="304"/>
                  </a:cubicBezTo>
                  <a:lnTo>
                    <a:pt x="259" y="372"/>
                  </a:lnTo>
                  <a:cubicBezTo>
                    <a:pt x="343" y="395"/>
                    <a:pt x="427" y="418"/>
                    <a:pt x="510" y="433"/>
                  </a:cubicBezTo>
                  <a:cubicBezTo>
                    <a:pt x="978" y="366"/>
                    <a:pt x="1453" y="327"/>
                    <a:pt x="1931" y="327"/>
                  </a:cubicBezTo>
                  <a:cubicBezTo>
                    <a:pt x="2099" y="327"/>
                    <a:pt x="2267" y="332"/>
                    <a:pt x="2435" y="342"/>
                  </a:cubicBezTo>
                  <a:cubicBezTo>
                    <a:pt x="2686" y="350"/>
                    <a:pt x="2945" y="372"/>
                    <a:pt x="3196" y="403"/>
                  </a:cubicBezTo>
                  <a:cubicBezTo>
                    <a:pt x="3158" y="273"/>
                    <a:pt x="3120" y="144"/>
                    <a:pt x="3082" y="15"/>
                  </a:cubicBezTo>
                  <a:cubicBezTo>
                    <a:pt x="2797" y="6"/>
                    <a:pt x="2512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3"/>
            <p:cNvSpPr/>
            <p:nvPr/>
          </p:nvSpPr>
          <p:spPr>
            <a:xfrm flipH="1">
              <a:off x="7867751" y="4132919"/>
              <a:ext cx="153516" cy="27747"/>
            </a:xfrm>
            <a:custGeom>
              <a:avLst/>
              <a:gdLst/>
              <a:ahLst/>
              <a:cxnLst/>
              <a:rect l="l" t="t" r="r" b="b"/>
              <a:pathLst>
                <a:path w="2534" h="458" extrusionOk="0">
                  <a:moveTo>
                    <a:pt x="2359" y="1"/>
                  </a:moveTo>
                  <a:cubicBezTo>
                    <a:pt x="2275" y="8"/>
                    <a:pt x="2199" y="16"/>
                    <a:pt x="2115" y="16"/>
                  </a:cubicBezTo>
                  <a:cubicBezTo>
                    <a:pt x="1734" y="52"/>
                    <a:pt x="1352" y="69"/>
                    <a:pt x="971" y="69"/>
                  </a:cubicBezTo>
                  <a:cubicBezTo>
                    <a:pt x="713" y="69"/>
                    <a:pt x="456" y="62"/>
                    <a:pt x="198" y="46"/>
                  </a:cubicBezTo>
                  <a:cubicBezTo>
                    <a:pt x="137" y="54"/>
                    <a:pt x="69" y="69"/>
                    <a:pt x="0" y="92"/>
                  </a:cubicBezTo>
                  <a:cubicBezTo>
                    <a:pt x="267" y="183"/>
                    <a:pt x="533" y="274"/>
                    <a:pt x="715" y="457"/>
                  </a:cubicBezTo>
                  <a:cubicBezTo>
                    <a:pt x="1237" y="457"/>
                    <a:pt x="1759" y="424"/>
                    <a:pt x="2276" y="424"/>
                  </a:cubicBezTo>
                  <a:cubicBezTo>
                    <a:pt x="2362" y="424"/>
                    <a:pt x="2448" y="424"/>
                    <a:pt x="2534" y="42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3"/>
            <p:cNvSpPr/>
            <p:nvPr/>
          </p:nvSpPr>
          <p:spPr>
            <a:xfrm flipH="1">
              <a:off x="8047926" y="3160860"/>
              <a:ext cx="118984" cy="167389"/>
            </a:xfrm>
            <a:custGeom>
              <a:avLst/>
              <a:gdLst/>
              <a:ahLst/>
              <a:cxnLst/>
              <a:rect l="l" t="t" r="r" b="b"/>
              <a:pathLst>
                <a:path w="1964" h="2763" extrusionOk="0">
                  <a:moveTo>
                    <a:pt x="190" y="0"/>
                  </a:moveTo>
                  <a:cubicBezTo>
                    <a:pt x="122" y="84"/>
                    <a:pt x="61" y="175"/>
                    <a:pt x="0" y="259"/>
                  </a:cubicBezTo>
                  <a:cubicBezTo>
                    <a:pt x="411" y="974"/>
                    <a:pt x="898" y="1644"/>
                    <a:pt x="1438" y="2260"/>
                  </a:cubicBezTo>
                  <a:cubicBezTo>
                    <a:pt x="1583" y="2427"/>
                    <a:pt x="1727" y="2595"/>
                    <a:pt x="1879" y="2762"/>
                  </a:cubicBezTo>
                  <a:cubicBezTo>
                    <a:pt x="1902" y="2671"/>
                    <a:pt x="1933" y="2564"/>
                    <a:pt x="1963" y="2465"/>
                  </a:cubicBezTo>
                  <a:lnTo>
                    <a:pt x="1955" y="2458"/>
                  </a:lnTo>
                  <a:cubicBezTo>
                    <a:pt x="1377" y="1628"/>
                    <a:pt x="784" y="814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3"/>
            <p:cNvSpPr/>
            <p:nvPr/>
          </p:nvSpPr>
          <p:spPr>
            <a:xfrm flipH="1">
              <a:off x="8071009" y="3325404"/>
              <a:ext cx="175689" cy="148912"/>
            </a:xfrm>
            <a:custGeom>
              <a:avLst/>
              <a:gdLst/>
              <a:ahLst/>
              <a:cxnLst/>
              <a:rect l="l" t="t" r="r" b="b"/>
              <a:pathLst>
                <a:path w="2900" h="2458" extrusionOk="0">
                  <a:moveTo>
                    <a:pt x="366" y="0"/>
                  </a:moveTo>
                  <a:cubicBezTo>
                    <a:pt x="244" y="84"/>
                    <a:pt x="115" y="153"/>
                    <a:pt x="1" y="236"/>
                  </a:cubicBezTo>
                  <a:cubicBezTo>
                    <a:pt x="191" y="396"/>
                    <a:pt x="381" y="541"/>
                    <a:pt x="579" y="685"/>
                  </a:cubicBezTo>
                  <a:cubicBezTo>
                    <a:pt x="891" y="921"/>
                    <a:pt x="1180" y="1164"/>
                    <a:pt x="1477" y="1408"/>
                  </a:cubicBezTo>
                  <a:cubicBezTo>
                    <a:pt x="1713" y="1613"/>
                    <a:pt x="1949" y="1811"/>
                    <a:pt x="2184" y="2009"/>
                  </a:cubicBezTo>
                  <a:cubicBezTo>
                    <a:pt x="2420" y="2153"/>
                    <a:pt x="2656" y="2306"/>
                    <a:pt x="2884" y="2458"/>
                  </a:cubicBezTo>
                  <a:lnTo>
                    <a:pt x="2884" y="2169"/>
                  </a:lnTo>
                  <a:cubicBezTo>
                    <a:pt x="2884" y="2070"/>
                    <a:pt x="2892" y="1956"/>
                    <a:pt x="2900" y="1857"/>
                  </a:cubicBezTo>
                  <a:cubicBezTo>
                    <a:pt x="2496" y="1621"/>
                    <a:pt x="2093" y="1385"/>
                    <a:pt x="1698" y="1142"/>
                  </a:cubicBezTo>
                  <a:cubicBezTo>
                    <a:pt x="1370" y="929"/>
                    <a:pt x="1097" y="655"/>
                    <a:pt x="807" y="396"/>
                  </a:cubicBezTo>
                  <a:cubicBezTo>
                    <a:pt x="663" y="267"/>
                    <a:pt x="518" y="130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3"/>
            <p:cNvSpPr/>
            <p:nvPr/>
          </p:nvSpPr>
          <p:spPr>
            <a:xfrm flipH="1">
              <a:off x="8062708" y="3251189"/>
              <a:ext cx="130495" cy="150305"/>
            </a:xfrm>
            <a:custGeom>
              <a:avLst/>
              <a:gdLst/>
              <a:ahLst/>
              <a:cxnLst/>
              <a:rect l="l" t="t" r="r" b="b"/>
              <a:pathLst>
                <a:path w="2154" h="2481" extrusionOk="0">
                  <a:moveTo>
                    <a:pt x="61" y="1"/>
                  </a:moveTo>
                  <a:cubicBezTo>
                    <a:pt x="54" y="191"/>
                    <a:pt x="39" y="381"/>
                    <a:pt x="1" y="571"/>
                  </a:cubicBezTo>
                  <a:cubicBezTo>
                    <a:pt x="320" y="891"/>
                    <a:pt x="655" y="1187"/>
                    <a:pt x="982" y="1499"/>
                  </a:cubicBezTo>
                  <a:cubicBezTo>
                    <a:pt x="1332" y="1842"/>
                    <a:pt x="1697" y="2169"/>
                    <a:pt x="2062" y="2481"/>
                  </a:cubicBezTo>
                  <a:cubicBezTo>
                    <a:pt x="2093" y="2291"/>
                    <a:pt x="2116" y="2116"/>
                    <a:pt x="2154" y="1933"/>
                  </a:cubicBezTo>
                  <a:cubicBezTo>
                    <a:pt x="1545" y="1454"/>
                    <a:pt x="967" y="936"/>
                    <a:pt x="419" y="381"/>
                  </a:cubicBezTo>
                  <a:cubicBezTo>
                    <a:pt x="305" y="252"/>
                    <a:pt x="183" y="122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3"/>
            <p:cNvSpPr/>
            <p:nvPr/>
          </p:nvSpPr>
          <p:spPr>
            <a:xfrm flipH="1">
              <a:off x="8107903" y="3200481"/>
              <a:ext cx="78394" cy="99598"/>
            </a:xfrm>
            <a:custGeom>
              <a:avLst/>
              <a:gdLst/>
              <a:ahLst/>
              <a:cxnLst/>
              <a:rect l="l" t="t" r="r" b="b"/>
              <a:pathLst>
                <a:path w="1294" h="1644" extrusionOk="0">
                  <a:moveTo>
                    <a:pt x="115" y="1"/>
                  </a:moveTo>
                  <a:cubicBezTo>
                    <a:pt x="61" y="107"/>
                    <a:pt x="23" y="229"/>
                    <a:pt x="1" y="343"/>
                  </a:cubicBezTo>
                  <a:cubicBezTo>
                    <a:pt x="214" y="556"/>
                    <a:pt x="411" y="777"/>
                    <a:pt x="624" y="997"/>
                  </a:cubicBezTo>
                  <a:cubicBezTo>
                    <a:pt x="830" y="1210"/>
                    <a:pt x="1058" y="1439"/>
                    <a:pt x="1294" y="1644"/>
                  </a:cubicBezTo>
                  <a:cubicBezTo>
                    <a:pt x="929" y="1203"/>
                    <a:pt x="594" y="746"/>
                    <a:pt x="282" y="275"/>
                  </a:cubicBezTo>
                  <a:cubicBezTo>
                    <a:pt x="229" y="183"/>
                    <a:pt x="168" y="92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3"/>
            <p:cNvSpPr/>
            <p:nvPr/>
          </p:nvSpPr>
          <p:spPr>
            <a:xfrm flipH="1">
              <a:off x="7786144" y="4346778"/>
              <a:ext cx="30049" cy="16176"/>
            </a:xfrm>
            <a:custGeom>
              <a:avLst/>
              <a:gdLst/>
              <a:ahLst/>
              <a:cxnLst/>
              <a:rect l="l" t="t" r="r" b="b"/>
              <a:pathLst>
                <a:path w="496" h="267" extrusionOk="0">
                  <a:moveTo>
                    <a:pt x="381" y="1"/>
                  </a:moveTo>
                  <a:cubicBezTo>
                    <a:pt x="260" y="46"/>
                    <a:pt x="130" y="84"/>
                    <a:pt x="1" y="115"/>
                  </a:cubicBezTo>
                  <a:cubicBezTo>
                    <a:pt x="161" y="168"/>
                    <a:pt x="328" y="221"/>
                    <a:pt x="495" y="267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3"/>
            <p:cNvSpPr/>
            <p:nvPr/>
          </p:nvSpPr>
          <p:spPr>
            <a:xfrm flipH="1">
              <a:off x="8117112" y="3526359"/>
              <a:ext cx="153092" cy="66883"/>
            </a:xfrm>
            <a:custGeom>
              <a:avLst/>
              <a:gdLst/>
              <a:ahLst/>
              <a:cxnLst/>
              <a:rect l="l" t="t" r="r" b="b"/>
              <a:pathLst>
                <a:path w="2527" h="1104" extrusionOk="0">
                  <a:moveTo>
                    <a:pt x="374" y="0"/>
                  </a:moveTo>
                  <a:cubicBezTo>
                    <a:pt x="252" y="153"/>
                    <a:pt x="123" y="297"/>
                    <a:pt x="1" y="457"/>
                  </a:cubicBezTo>
                  <a:cubicBezTo>
                    <a:pt x="853" y="624"/>
                    <a:pt x="1698" y="837"/>
                    <a:pt x="2527" y="1104"/>
                  </a:cubicBezTo>
                  <a:cubicBezTo>
                    <a:pt x="1895" y="761"/>
                    <a:pt x="1272" y="419"/>
                    <a:pt x="625" y="115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3"/>
            <p:cNvSpPr/>
            <p:nvPr/>
          </p:nvSpPr>
          <p:spPr>
            <a:xfrm flipH="1">
              <a:off x="8005093" y="3042419"/>
              <a:ext cx="65066" cy="173327"/>
            </a:xfrm>
            <a:custGeom>
              <a:avLst/>
              <a:gdLst/>
              <a:ahLst/>
              <a:cxnLst/>
              <a:rect l="l" t="t" r="r" b="b"/>
              <a:pathLst>
                <a:path w="1074" h="2861" extrusionOk="0">
                  <a:moveTo>
                    <a:pt x="663" y="0"/>
                  </a:moveTo>
                  <a:cubicBezTo>
                    <a:pt x="427" y="122"/>
                    <a:pt x="206" y="274"/>
                    <a:pt x="1" y="441"/>
                  </a:cubicBezTo>
                  <a:cubicBezTo>
                    <a:pt x="320" y="1255"/>
                    <a:pt x="648" y="2069"/>
                    <a:pt x="1028" y="2861"/>
                  </a:cubicBezTo>
                  <a:cubicBezTo>
                    <a:pt x="1043" y="2830"/>
                    <a:pt x="1058" y="2807"/>
                    <a:pt x="1074" y="2777"/>
                  </a:cubicBezTo>
                  <a:cubicBezTo>
                    <a:pt x="830" y="1872"/>
                    <a:pt x="693" y="936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3"/>
            <p:cNvSpPr/>
            <p:nvPr/>
          </p:nvSpPr>
          <p:spPr>
            <a:xfrm flipH="1">
              <a:off x="8068707" y="3377021"/>
              <a:ext cx="198711" cy="177991"/>
            </a:xfrm>
            <a:custGeom>
              <a:avLst/>
              <a:gdLst/>
              <a:ahLst/>
              <a:cxnLst/>
              <a:rect l="l" t="t" r="r" b="b"/>
              <a:pathLst>
                <a:path w="3280" h="2938" extrusionOk="0">
                  <a:moveTo>
                    <a:pt x="1" y="1"/>
                  </a:moveTo>
                  <a:cubicBezTo>
                    <a:pt x="1" y="252"/>
                    <a:pt x="138" y="510"/>
                    <a:pt x="282" y="777"/>
                  </a:cubicBezTo>
                  <a:cubicBezTo>
                    <a:pt x="830" y="1187"/>
                    <a:pt x="1416" y="1537"/>
                    <a:pt x="1956" y="1956"/>
                  </a:cubicBezTo>
                  <a:cubicBezTo>
                    <a:pt x="2291" y="2199"/>
                    <a:pt x="2610" y="2450"/>
                    <a:pt x="2937" y="2701"/>
                  </a:cubicBezTo>
                  <a:cubicBezTo>
                    <a:pt x="3051" y="2777"/>
                    <a:pt x="3166" y="2853"/>
                    <a:pt x="3280" y="2937"/>
                  </a:cubicBezTo>
                  <a:cubicBezTo>
                    <a:pt x="3264" y="2694"/>
                    <a:pt x="3257" y="2450"/>
                    <a:pt x="3249" y="2207"/>
                  </a:cubicBezTo>
                  <a:cubicBezTo>
                    <a:pt x="3067" y="2070"/>
                    <a:pt x="2884" y="1933"/>
                    <a:pt x="2709" y="1788"/>
                  </a:cubicBezTo>
                  <a:cubicBezTo>
                    <a:pt x="2565" y="1674"/>
                    <a:pt x="2420" y="1560"/>
                    <a:pt x="2283" y="1446"/>
                  </a:cubicBezTo>
                  <a:cubicBezTo>
                    <a:pt x="1804" y="1142"/>
                    <a:pt x="1332" y="845"/>
                    <a:pt x="853" y="533"/>
                  </a:cubicBezTo>
                  <a:cubicBezTo>
                    <a:pt x="571" y="343"/>
                    <a:pt x="282" y="16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3"/>
            <p:cNvSpPr/>
            <p:nvPr/>
          </p:nvSpPr>
          <p:spPr>
            <a:xfrm flipH="1">
              <a:off x="7847455" y="2999526"/>
              <a:ext cx="62279" cy="71972"/>
            </a:xfrm>
            <a:custGeom>
              <a:avLst/>
              <a:gdLst/>
              <a:ahLst/>
              <a:cxnLst/>
              <a:rect l="l" t="t" r="r" b="b"/>
              <a:pathLst>
                <a:path w="1028" h="1188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716" y="130"/>
                    <a:pt x="381" y="221"/>
                    <a:pt x="38" y="259"/>
                  </a:cubicBezTo>
                  <a:cubicBezTo>
                    <a:pt x="8" y="564"/>
                    <a:pt x="0" y="875"/>
                    <a:pt x="0" y="1187"/>
                  </a:cubicBezTo>
                  <a:cubicBezTo>
                    <a:pt x="328" y="777"/>
                    <a:pt x="678" y="389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3"/>
            <p:cNvSpPr/>
            <p:nvPr/>
          </p:nvSpPr>
          <p:spPr>
            <a:xfrm flipH="1">
              <a:off x="7694907" y="4379069"/>
              <a:ext cx="118984" cy="163209"/>
            </a:xfrm>
            <a:custGeom>
              <a:avLst/>
              <a:gdLst/>
              <a:ahLst/>
              <a:cxnLst/>
              <a:rect l="l" t="t" r="r" b="b"/>
              <a:pathLst>
                <a:path w="1964" h="2694" extrusionOk="0">
                  <a:moveTo>
                    <a:pt x="1" y="0"/>
                  </a:moveTo>
                  <a:lnTo>
                    <a:pt x="1" y="0"/>
                  </a:lnTo>
                  <a:cubicBezTo>
                    <a:pt x="648" y="875"/>
                    <a:pt x="1469" y="2108"/>
                    <a:pt x="1964" y="2693"/>
                  </a:cubicBezTo>
                  <a:cubicBezTo>
                    <a:pt x="1614" y="2267"/>
                    <a:pt x="1332" y="1796"/>
                    <a:pt x="1135" y="1278"/>
                  </a:cubicBezTo>
                  <a:cubicBezTo>
                    <a:pt x="1036" y="1096"/>
                    <a:pt x="937" y="913"/>
                    <a:pt x="853" y="715"/>
                  </a:cubicBezTo>
                  <a:cubicBezTo>
                    <a:pt x="777" y="540"/>
                    <a:pt x="708" y="358"/>
                    <a:pt x="632" y="183"/>
                  </a:cubicBezTo>
                  <a:cubicBezTo>
                    <a:pt x="427" y="122"/>
                    <a:pt x="214" y="69"/>
                    <a:pt x="1" y="0"/>
                  </a:cubicBez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3"/>
            <p:cNvSpPr/>
            <p:nvPr/>
          </p:nvSpPr>
          <p:spPr>
            <a:xfrm flipH="1">
              <a:off x="8088031" y="3119845"/>
              <a:ext cx="52162" cy="94509"/>
            </a:xfrm>
            <a:custGeom>
              <a:avLst/>
              <a:gdLst/>
              <a:ahLst/>
              <a:cxnLst/>
              <a:rect l="l" t="t" r="r" b="b"/>
              <a:pathLst>
                <a:path w="861" h="1560" extrusionOk="0">
                  <a:moveTo>
                    <a:pt x="328" y="0"/>
                  </a:moveTo>
                  <a:cubicBezTo>
                    <a:pt x="251" y="76"/>
                    <a:pt x="183" y="160"/>
                    <a:pt x="115" y="236"/>
                  </a:cubicBezTo>
                  <a:lnTo>
                    <a:pt x="0" y="373"/>
                  </a:lnTo>
                  <a:lnTo>
                    <a:pt x="860" y="1560"/>
                  </a:lnTo>
                  <a:cubicBezTo>
                    <a:pt x="685" y="1134"/>
                    <a:pt x="525" y="700"/>
                    <a:pt x="396" y="259"/>
                  </a:cubicBezTo>
                  <a:cubicBezTo>
                    <a:pt x="373" y="175"/>
                    <a:pt x="350" y="84"/>
                    <a:pt x="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3"/>
            <p:cNvSpPr/>
            <p:nvPr/>
          </p:nvSpPr>
          <p:spPr>
            <a:xfrm flipH="1">
              <a:off x="8134135" y="3307895"/>
              <a:ext cx="72457" cy="65066"/>
            </a:xfrm>
            <a:custGeom>
              <a:avLst/>
              <a:gdLst/>
              <a:ahLst/>
              <a:cxnLst/>
              <a:rect l="l" t="t" r="r" b="b"/>
              <a:pathLst>
                <a:path w="1196" h="1074" extrusionOk="0">
                  <a:moveTo>
                    <a:pt x="54" y="0"/>
                  </a:moveTo>
                  <a:lnTo>
                    <a:pt x="47" y="8"/>
                  </a:lnTo>
                  <a:cubicBezTo>
                    <a:pt x="31" y="23"/>
                    <a:pt x="16" y="38"/>
                    <a:pt x="1" y="54"/>
                  </a:cubicBezTo>
                  <a:cubicBezTo>
                    <a:pt x="396" y="396"/>
                    <a:pt x="769" y="769"/>
                    <a:pt x="1195" y="1073"/>
                  </a:cubicBezTo>
                  <a:cubicBezTo>
                    <a:pt x="1058" y="936"/>
                    <a:pt x="914" y="807"/>
                    <a:pt x="769" y="677"/>
                  </a:cubicBezTo>
                  <a:cubicBezTo>
                    <a:pt x="533" y="449"/>
                    <a:pt x="290" y="229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3"/>
            <p:cNvSpPr/>
            <p:nvPr/>
          </p:nvSpPr>
          <p:spPr>
            <a:xfrm flipH="1">
              <a:off x="8000490" y="3802921"/>
              <a:ext cx="226336" cy="65005"/>
            </a:xfrm>
            <a:custGeom>
              <a:avLst/>
              <a:gdLst/>
              <a:ahLst/>
              <a:cxnLst/>
              <a:rect l="l" t="t" r="r" b="b"/>
              <a:pathLst>
                <a:path w="3736" h="1073" extrusionOk="0">
                  <a:moveTo>
                    <a:pt x="495" y="0"/>
                  </a:moveTo>
                  <a:cubicBezTo>
                    <a:pt x="358" y="23"/>
                    <a:pt x="221" y="54"/>
                    <a:pt x="76" y="84"/>
                  </a:cubicBezTo>
                  <a:cubicBezTo>
                    <a:pt x="61" y="267"/>
                    <a:pt x="23" y="449"/>
                    <a:pt x="0" y="624"/>
                  </a:cubicBezTo>
                  <a:cubicBezTo>
                    <a:pt x="381" y="769"/>
                    <a:pt x="784" y="860"/>
                    <a:pt x="1187" y="921"/>
                  </a:cubicBezTo>
                  <a:cubicBezTo>
                    <a:pt x="1666" y="989"/>
                    <a:pt x="2153" y="1035"/>
                    <a:pt x="2640" y="1058"/>
                  </a:cubicBezTo>
                  <a:cubicBezTo>
                    <a:pt x="2754" y="1065"/>
                    <a:pt x="2868" y="1073"/>
                    <a:pt x="2982" y="1073"/>
                  </a:cubicBezTo>
                  <a:cubicBezTo>
                    <a:pt x="3234" y="1050"/>
                    <a:pt x="3485" y="1035"/>
                    <a:pt x="3736" y="1027"/>
                  </a:cubicBezTo>
                  <a:cubicBezTo>
                    <a:pt x="3622" y="784"/>
                    <a:pt x="3523" y="540"/>
                    <a:pt x="3431" y="289"/>
                  </a:cubicBezTo>
                  <a:lnTo>
                    <a:pt x="3264" y="289"/>
                  </a:lnTo>
                  <a:cubicBezTo>
                    <a:pt x="2518" y="289"/>
                    <a:pt x="1773" y="236"/>
                    <a:pt x="1042" y="107"/>
                  </a:cubicBezTo>
                  <a:cubicBezTo>
                    <a:pt x="860" y="76"/>
                    <a:pt x="677" y="38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3"/>
            <p:cNvSpPr/>
            <p:nvPr/>
          </p:nvSpPr>
          <p:spPr>
            <a:xfrm flipH="1">
              <a:off x="7966806" y="3891434"/>
              <a:ext cx="218097" cy="41984"/>
            </a:xfrm>
            <a:custGeom>
              <a:avLst/>
              <a:gdLst/>
              <a:ahLst/>
              <a:cxnLst/>
              <a:rect l="l" t="t" r="r" b="b"/>
              <a:pathLst>
                <a:path w="3600" h="693" extrusionOk="0">
                  <a:moveTo>
                    <a:pt x="2275" y="0"/>
                  </a:moveTo>
                  <a:cubicBezTo>
                    <a:pt x="2146" y="8"/>
                    <a:pt x="2017" y="23"/>
                    <a:pt x="1895" y="38"/>
                  </a:cubicBezTo>
                  <a:cubicBezTo>
                    <a:pt x="1248" y="107"/>
                    <a:pt x="609" y="251"/>
                    <a:pt x="0" y="464"/>
                  </a:cubicBezTo>
                  <a:lnTo>
                    <a:pt x="38" y="479"/>
                  </a:lnTo>
                  <a:cubicBezTo>
                    <a:pt x="183" y="533"/>
                    <a:pt x="328" y="571"/>
                    <a:pt x="480" y="593"/>
                  </a:cubicBezTo>
                  <a:cubicBezTo>
                    <a:pt x="852" y="657"/>
                    <a:pt x="1229" y="672"/>
                    <a:pt x="1607" y="672"/>
                  </a:cubicBezTo>
                  <a:cubicBezTo>
                    <a:pt x="1863" y="672"/>
                    <a:pt x="2119" y="665"/>
                    <a:pt x="2374" y="662"/>
                  </a:cubicBezTo>
                  <a:cubicBezTo>
                    <a:pt x="2777" y="662"/>
                    <a:pt x="3188" y="677"/>
                    <a:pt x="3599" y="692"/>
                  </a:cubicBezTo>
                  <a:cubicBezTo>
                    <a:pt x="3515" y="533"/>
                    <a:pt x="3439" y="373"/>
                    <a:pt x="3356" y="213"/>
                  </a:cubicBezTo>
                  <a:cubicBezTo>
                    <a:pt x="3318" y="145"/>
                    <a:pt x="3287" y="76"/>
                    <a:pt x="3249" y="8"/>
                  </a:cubicBezTo>
                  <a:lnTo>
                    <a:pt x="3082" y="8"/>
                  </a:lnTo>
                  <a:cubicBezTo>
                    <a:pt x="2815" y="8"/>
                    <a:pt x="2542" y="8"/>
                    <a:pt x="2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3"/>
            <p:cNvSpPr/>
            <p:nvPr/>
          </p:nvSpPr>
          <p:spPr>
            <a:xfrm flipH="1">
              <a:off x="8066404" y="3489948"/>
              <a:ext cx="169207" cy="103778"/>
            </a:xfrm>
            <a:custGeom>
              <a:avLst/>
              <a:gdLst/>
              <a:ahLst/>
              <a:cxnLst/>
              <a:rect l="l" t="t" r="r" b="b"/>
              <a:pathLst>
                <a:path w="2793" h="1713" extrusionOk="0">
                  <a:moveTo>
                    <a:pt x="92" y="0"/>
                  </a:moveTo>
                  <a:cubicBezTo>
                    <a:pt x="77" y="92"/>
                    <a:pt x="46" y="191"/>
                    <a:pt x="1" y="274"/>
                  </a:cubicBezTo>
                  <a:lnTo>
                    <a:pt x="411" y="465"/>
                  </a:lnTo>
                  <a:cubicBezTo>
                    <a:pt x="769" y="632"/>
                    <a:pt x="1119" y="822"/>
                    <a:pt x="1469" y="1012"/>
                  </a:cubicBezTo>
                  <a:cubicBezTo>
                    <a:pt x="1910" y="1248"/>
                    <a:pt x="2351" y="1476"/>
                    <a:pt x="2793" y="1712"/>
                  </a:cubicBezTo>
                  <a:lnTo>
                    <a:pt x="2785" y="1606"/>
                  </a:lnTo>
                  <a:lnTo>
                    <a:pt x="2618" y="1484"/>
                  </a:lnTo>
                  <a:cubicBezTo>
                    <a:pt x="2526" y="1408"/>
                    <a:pt x="2420" y="1332"/>
                    <a:pt x="2321" y="1256"/>
                  </a:cubicBezTo>
                  <a:cubicBezTo>
                    <a:pt x="1865" y="936"/>
                    <a:pt x="1385" y="647"/>
                    <a:pt x="898" y="388"/>
                  </a:cubicBezTo>
                  <a:cubicBezTo>
                    <a:pt x="640" y="244"/>
                    <a:pt x="366" y="115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3"/>
            <p:cNvSpPr/>
            <p:nvPr/>
          </p:nvSpPr>
          <p:spPr>
            <a:xfrm flipH="1">
              <a:off x="7828554" y="4189140"/>
              <a:ext cx="134675" cy="68761"/>
            </a:xfrm>
            <a:custGeom>
              <a:avLst/>
              <a:gdLst/>
              <a:ahLst/>
              <a:cxnLst/>
              <a:rect l="l" t="t" r="r" b="b"/>
              <a:pathLst>
                <a:path w="2223" h="1135" extrusionOk="0">
                  <a:moveTo>
                    <a:pt x="1774" y="1"/>
                  </a:moveTo>
                  <a:cubicBezTo>
                    <a:pt x="1386" y="107"/>
                    <a:pt x="982" y="183"/>
                    <a:pt x="594" y="305"/>
                  </a:cubicBezTo>
                  <a:cubicBezTo>
                    <a:pt x="397" y="366"/>
                    <a:pt x="199" y="442"/>
                    <a:pt x="9" y="533"/>
                  </a:cubicBezTo>
                  <a:cubicBezTo>
                    <a:pt x="1" y="678"/>
                    <a:pt x="16" y="815"/>
                    <a:pt x="54" y="959"/>
                  </a:cubicBezTo>
                  <a:cubicBezTo>
                    <a:pt x="62" y="997"/>
                    <a:pt x="77" y="1043"/>
                    <a:pt x="92" y="1081"/>
                  </a:cubicBezTo>
                  <a:cubicBezTo>
                    <a:pt x="404" y="1119"/>
                    <a:pt x="716" y="1127"/>
                    <a:pt x="1028" y="1127"/>
                  </a:cubicBezTo>
                  <a:cubicBezTo>
                    <a:pt x="1226" y="1127"/>
                    <a:pt x="1426" y="1125"/>
                    <a:pt x="1625" y="1125"/>
                  </a:cubicBezTo>
                  <a:cubicBezTo>
                    <a:pt x="1825" y="1125"/>
                    <a:pt x="2025" y="1127"/>
                    <a:pt x="2222" y="1134"/>
                  </a:cubicBezTo>
                  <a:cubicBezTo>
                    <a:pt x="2078" y="754"/>
                    <a:pt x="1926" y="374"/>
                    <a:pt x="1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3"/>
            <p:cNvSpPr/>
            <p:nvPr/>
          </p:nvSpPr>
          <p:spPr>
            <a:xfrm flipH="1">
              <a:off x="8058529" y="3574765"/>
              <a:ext cx="226397" cy="82998"/>
            </a:xfrm>
            <a:custGeom>
              <a:avLst/>
              <a:gdLst/>
              <a:ahLst/>
              <a:cxnLst/>
              <a:rect l="l" t="t" r="r" b="b"/>
              <a:pathLst>
                <a:path w="3737" h="1370" extrusionOk="0">
                  <a:moveTo>
                    <a:pt x="16" y="0"/>
                  </a:moveTo>
                  <a:lnTo>
                    <a:pt x="1" y="38"/>
                  </a:lnTo>
                  <a:lnTo>
                    <a:pt x="198" y="114"/>
                  </a:lnTo>
                  <a:cubicBezTo>
                    <a:pt x="1096" y="419"/>
                    <a:pt x="2001" y="685"/>
                    <a:pt x="2892" y="1027"/>
                  </a:cubicBezTo>
                  <a:cubicBezTo>
                    <a:pt x="3173" y="1142"/>
                    <a:pt x="3455" y="1256"/>
                    <a:pt x="3736" y="1370"/>
                  </a:cubicBezTo>
                  <a:cubicBezTo>
                    <a:pt x="3713" y="1240"/>
                    <a:pt x="3698" y="1111"/>
                    <a:pt x="3683" y="982"/>
                  </a:cubicBezTo>
                  <a:lnTo>
                    <a:pt x="3363" y="883"/>
                  </a:lnTo>
                  <a:cubicBezTo>
                    <a:pt x="2268" y="540"/>
                    <a:pt x="1149" y="206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3"/>
            <p:cNvSpPr/>
            <p:nvPr/>
          </p:nvSpPr>
          <p:spPr>
            <a:xfrm flipH="1">
              <a:off x="8053925" y="3599664"/>
              <a:ext cx="239786" cy="88087"/>
            </a:xfrm>
            <a:custGeom>
              <a:avLst/>
              <a:gdLst/>
              <a:ahLst/>
              <a:cxnLst/>
              <a:rect l="l" t="t" r="r" b="b"/>
              <a:pathLst>
                <a:path w="3958" h="1454" extrusionOk="0">
                  <a:moveTo>
                    <a:pt x="47" y="0"/>
                  </a:moveTo>
                  <a:lnTo>
                    <a:pt x="47" y="0"/>
                  </a:lnTo>
                  <a:cubicBezTo>
                    <a:pt x="1" y="419"/>
                    <a:pt x="153" y="852"/>
                    <a:pt x="366" y="1248"/>
                  </a:cubicBezTo>
                  <a:lnTo>
                    <a:pt x="937" y="1263"/>
                  </a:lnTo>
                  <a:cubicBezTo>
                    <a:pt x="1949" y="1294"/>
                    <a:pt x="2960" y="1332"/>
                    <a:pt x="3957" y="1453"/>
                  </a:cubicBezTo>
                  <a:cubicBezTo>
                    <a:pt x="3957" y="1438"/>
                    <a:pt x="3957" y="1423"/>
                    <a:pt x="3950" y="1408"/>
                  </a:cubicBezTo>
                  <a:cubicBezTo>
                    <a:pt x="3105" y="1050"/>
                    <a:pt x="2253" y="715"/>
                    <a:pt x="1386" y="441"/>
                  </a:cubicBezTo>
                  <a:cubicBezTo>
                    <a:pt x="937" y="297"/>
                    <a:pt x="488" y="160"/>
                    <a:pt x="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3"/>
            <p:cNvSpPr/>
            <p:nvPr/>
          </p:nvSpPr>
          <p:spPr>
            <a:xfrm flipH="1">
              <a:off x="7710116" y="2985229"/>
              <a:ext cx="361859" cy="1471307"/>
            </a:xfrm>
            <a:custGeom>
              <a:avLst/>
              <a:gdLst/>
              <a:ahLst/>
              <a:cxnLst/>
              <a:rect l="l" t="t" r="r" b="b"/>
              <a:pathLst>
                <a:path w="5973" h="24286" extrusionOk="0">
                  <a:moveTo>
                    <a:pt x="4078" y="1"/>
                  </a:moveTo>
                  <a:cubicBezTo>
                    <a:pt x="3964" y="92"/>
                    <a:pt x="3835" y="168"/>
                    <a:pt x="3706" y="229"/>
                  </a:cubicBezTo>
                  <a:cubicBezTo>
                    <a:pt x="1758" y="2359"/>
                    <a:pt x="46" y="4740"/>
                    <a:pt x="0" y="7784"/>
                  </a:cubicBezTo>
                  <a:cubicBezTo>
                    <a:pt x="8" y="10416"/>
                    <a:pt x="305" y="12927"/>
                    <a:pt x="1492" y="15171"/>
                  </a:cubicBezTo>
                  <a:cubicBezTo>
                    <a:pt x="2968" y="18039"/>
                    <a:pt x="3911" y="20877"/>
                    <a:pt x="5121" y="23722"/>
                  </a:cubicBezTo>
                  <a:cubicBezTo>
                    <a:pt x="5204" y="23920"/>
                    <a:pt x="5296" y="24103"/>
                    <a:pt x="5402" y="24285"/>
                  </a:cubicBezTo>
                  <a:cubicBezTo>
                    <a:pt x="4946" y="23152"/>
                    <a:pt x="4900" y="21896"/>
                    <a:pt x="5258" y="20725"/>
                  </a:cubicBezTo>
                  <a:cubicBezTo>
                    <a:pt x="5516" y="19918"/>
                    <a:pt x="5973" y="19059"/>
                    <a:pt x="5661" y="18267"/>
                  </a:cubicBezTo>
                  <a:cubicBezTo>
                    <a:pt x="5425" y="17682"/>
                    <a:pt x="4786" y="17240"/>
                    <a:pt x="4793" y="16601"/>
                  </a:cubicBezTo>
                  <a:cubicBezTo>
                    <a:pt x="4809" y="16076"/>
                    <a:pt x="5273" y="15650"/>
                    <a:pt x="5311" y="15125"/>
                  </a:cubicBezTo>
                  <a:cubicBezTo>
                    <a:pt x="5372" y="14250"/>
                    <a:pt x="4261" y="13733"/>
                    <a:pt x="4010" y="12889"/>
                  </a:cubicBezTo>
                  <a:cubicBezTo>
                    <a:pt x="3706" y="11907"/>
                    <a:pt x="4664" y="10903"/>
                    <a:pt x="4482" y="9883"/>
                  </a:cubicBezTo>
                  <a:cubicBezTo>
                    <a:pt x="4322" y="8963"/>
                    <a:pt x="3257" y="8324"/>
                    <a:pt x="3287" y="7388"/>
                  </a:cubicBezTo>
                  <a:cubicBezTo>
                    <a:pt x="3325" y="6528"/>
                    <a:pt x="4276" y="5958"/>
                    <a:pt x="4428" y="5113"/>
                  </a:cubicBezTo>
                  <a:cubicBezTo>
                    <a:pt x="4603" y="4208"/>
                    <a:pt x="3827" y="3424"/>
                    <a:pt x="3531" y="2542"/>
                  </a:cubicBezTo>
                  <a:cubicBezTo>
                    <a:pt x="3241" y="1659"/>
                    <a:pt x="3454" y="693"/>
                    <a:pt x="4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3"/>
            <p:cNvSpPr/>
            <p:nvPr/>
          </p:nvSpPr>
          <p:spPr>
            <a:xfrm flipH="1">
              <a:off x="7782934" y="3827821"/>
              <a:ext cx="57190" cy="84815"/>
            </a:xfrm>
            <a:custGeom>
              <a:avLst/>
              <a:gdLst/>
              <a:ahLst/>
              <a:cxnLst/>
              <a:rect l="l" t="t" r="r" b="b"/>
              <a:pathLst>
                <a:path w="944" h="1400" extrusionOk="0">
                  <a:moveTo>
                    <a:pt x="875" y="0"/>
                  </a:moveTo>
                  <a:cubicBezTo>
                    <a:pt x="586" y="472"/>
                    <a:pt x="297" y="936"/>
                    <a:pt x="0" y="1400"/>
                  </a:cubicBezTo>
                  <a:cubicBezTo>
                    <a:pt x="114" y="1248"/>
                    <a:pt x="221" y="1096"/>
                    <a:pt x="335" y="943"/>
                  </a:cubicBezTo>
                  <a:cubicBezTo>
                    <a:pt x="533" y="654"/>
                    <a:pt x="731" y="358"/>
                    <a:pt x="944" y="76"/>
                  </a:cubicBez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3"/>
            <p:cNvSpPr/>
            <p:nvPr/>
          </p:nvSpPr>
          <p:spPr>
            <a:xfrm flipH="1">
              <a:off x="7803230" y="3786746"/>
              <a:ext cx="151214" cy="228214"/>
            </a:xfrm>
            <a:custGeom>
              <a:avLst/>
              <a:gdLst/>
              <a:ahLst/>
              <a:cxnLst/>
              <a:rect l="l" t="t" r="r" b="b"/>
              <a:pathLst>
                <a:path w="2496" h="3767" extrusionOk="0">
                  <a:moveTo>
                    <a:pt x="2222" y="1"/>
                  </a:moveTo>
                  <a:cubicBezTo>
                    <a:pt x="1705" y="541"/>
                    <a:pt x="1225" y="1119"/>
                    <a:pt x="776" y="1720"/>
                  </a:cubicBezTo>
                  <a:cubicBezTo>
                    <a:pt x="510" y="2086"/>
                    <a:pt x="244" y="2466"/>
                    <a:pt x="0" y="2854"/>
                  </a:cubicBezTo>
                  <a:cubicBezTo>
                    <a:pt x="145" y="3158"/>
                    <a:pt x="290" y="3463"/>
                    <a:pt x="427" y="3767"/>
                  </a:cubicBezTo>
                  <a:cubicBezTo>
                    <a:pt x="1081" y="2618"/>
                    <a:pt x="1804" y="1507"/>
                    <a:pt x="2496" y="381"/>
                  </a:cubicBezTo>
                  <a:cubicBezTo>
                    <a:pt x="2397" y="260"/>
                    <a:pt x="2306" y="138"/>
                    <a:pt x="2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3"/>
            <p:cNvSpPr/>
            <p:nvPr/>
          </p:nvSpPr>
          <p:spPr>
            <a:xfrm flipH="1">
              <a:off x="7861754" y="3461353"/>
              <a:ext cx="197317" cy="234697"/>
            </a:xfrm>
            <a:custGeom>
              <a:avLst/>
              <a:gdLst/>
              <a:ahLst/>
              <a:cxnLst/>
              <a:rect l="l" t="t" r="r" b="b"/>
              <a:pathLst>
                <a:path w="3257" h="3874" extrusionOk="0">
                  <a:moveTo>
                    <a:pt x="3150" y="1"/>
                  </a:moveTo>
                  <a:lnTo>
                    <a:pt x="3120" y="31"/>
                  </a:lnTo>
                  <a:cubicBezTo>
                    <a:pt x="2694" y="419"/>
                    <a:pt x="2260" y="815"/>
                    <a:pt x="1834" y="1210"/>
                  </a:cubicBezTo>
                  <a:cubicBezTo>
                    <a:pt x="1164" y="1819"/>
                    <a:pt x="548" y="2489"/>
                    <a:pt x="0" y="3204"/>
                  </a:cubicBezTo>
                  <a:cubicBezTo>
                    <a:pt x="38" y="3432"/>
                    <a:pt x="69" y="3653"/>
                    <a:pt x="115" y="3873"/>
                  </a:cubicBezTo>
                  <a:cubicBezTo>
                    <a:pt x="830" y="2770"/>
                    <a:pt x="1613" y="1690"/>
                    <a:pt x="2595" y="807"/>
                  </a:cubicBezTo>
                  <a:cubicBezTo>
                    <a:pt x="2815" y="617"/>
                    <a:pt x="3036" y="427"/>
                    <a:pt x="3257" y="252"/>
                  </a:cubicBezTo>
                  <a:cubicBezTo>
                    <a:pt x="3219" y="168"/>
                    <a:pt x="3181" y="84"/>
                    <a:pt x="3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3"/>
            <p:cNvSpPr/>
            <p:nvPr/>
          </p:nvSpPr>
          <p:spPr>
            <a:xfrm flipH="1">
              <a:off x="7868660" y="3411614"/>
              <a:ext cx="110200" cy="120802"/>
            </a:xfrm>
            <a:custGeom>
              <a:avLst/>
              <a:gdLst/>
              <a:ahLst/>
              <a:cxnLst/>
              <a:rect l="l" t="t" r="r" b="b"/>
              <a:pathLst>
                <a:path w="1819" h="1994" extrusionOk="0">
                  <a:moveTo>
                    <a:pt x="1819" y="0"/>
                  </a:moveTo>
                  <a:lnTo>
                    <a:pt x="1819" y="0"/>
                  </a:lnTo>
                  <a:cubicBezTo>
                    <a:pt x="1674" y="122"/>
                    <a:pt x="1537" y="244"/>
                    <a:pt x="1408" y="381"/>
                  </a:cubicBezTo>
                  <a:cubicBezTo>
                    <a:pt x="898" y="883"/>
                    <a:pt x="426" y="1423"/>
                    <a:pt x="0" y="1993"/>
                  </a:cubicBezTo>
                  <a:cubicBezTo>
                    <a:pt x="160" y="1834"/>
                    <a:pt x="320" y="1681"/>
                    <a:pt x="487" y="1537"/>
                  </a:cubicBezTo>
                  <a:cubicBezTo>
                    <a:pt x="913" y="1157"/>
                    <a:pt x="1324" y="753"/>
                    <a:pt x="1750" y="381"/>
                  </a:cubicBezTo>
                  <a:lnTo>
                    <a:pt x="1750" y="350"/>
                  </a:lnTo>
                  <a:cubicBezTo>
                    <a:pt x="1758" y="228"/>
                    <a:pt x="1781" y="114"/>
                    <a:pt x="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3"/>
            <p:cNvSpPr/>
            <p:nvPr/>
          </p:nvSpPr>
          <p:spPr>
            <a:xfrm flipH="1">
              <a:off x="7813833" y="3665579"/>
              <a:ext cx="194530" cy="268259"/>
            </a:xfrm>
            <a:custGeom>
              <a:avLst/>
              <a:gdLst/>
              <a:ahLst/>
              <a:cxnLst/>
              <a:rect l="l" t="t" r="r" b="b"/>
              <a:pathLst>
                <a:path w="3211" h="4428" extrusionOk="0">
                  <a:moveTo>
                    <a:pt x="3211" y="0"/>
                  </a:moveTo>
                  <a:cubicBezTo>
                    <a:pt x="3165" y="46"/>
                    <a:pt x="3120" y="99"/>
                    <a:pt x="3074" y="152"/>
                  </a:cubicBezTo>
                  <a:cubicBezTo>
                    <a:pt x="2716" y="540"/>
                    <a:pt x="2336" y="913"/>
                    <a:pt x="1948" y="1271"/>
                  </a:cubicBezTo>
                  <a:cubicBezTo>
                    <a:pt x="1309" y="1864"/>
                    <a:pt x="639" y="2419"/>
                    <a:pt x="0" y="3005"/>
                  </a:cubicBezTo>
                  <a:cubicBezTo>
                    <a:pt x="130" y="3325"/>
                    <a:pt x="274" y="3637"/>
                    <a:pt x="434" y="3941"/>
                  </a:cubicBezTo>
                  <a:cubicBezTo>
                    <a:pt x="518" y="4101"/>
                    <a:pt x="601" y="4268"/>
                    <a:pt x="685" y="4428"/>
                  </a:cubicBezTo>
                  <a:cubicBezTo>
                    <a:pt x="769" y="4276"/>
                    <a:pt x="852" y="4124"/>
                    <a:pt x="944" y="3971"/>
                  </a:cubicBezTo>
                  <a:cubicBezTo>
                    <a:pt x="1301" y="3340"/>
                    <a:pt x="1674" y="2716"/>
                    <a:pt x="2085" y="2115"/>
                  </a:cubicBezTo>
                  <a:cubicBezTo>
                    <a:pt x="2344" y="1735"/>
                    <a:pt x="2625" y="1370"/>
                    <a:pt x="2914" y="1004"/>
                  </a:cubicBezTo>
                  <a:cubicBezTo>
                    <a:pt x="2975" y="662"/>
                    <a:pt x="3074" y="327"/>
                    <a:pt x="3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3"/>
            <p:cNvSpPr/>
            <p:nvPr/>
          </p:nvSpPr>
          <p:spPr>
            <a:xfrm flipH="1">
              <a:off x="7900466" y="3166857"/>
              <a:ext cx="147518" cy="144308"/>
            </a:xfrm>
            <a:custGeom>
              <a:avLst/>
              <a:gdLst/>
              <a:ahLst/>
              <a:cxnLst/>
              <a:rect l="l" t="t" r="r" b="b"/>
              <a:pathLst>
                <a:path w="2435" h="2382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1773" y="495"/>
                    <a:pt x="1149" y="1043"/>
                    <a:pt x="563" y="1628"/>
                  </a:cubicBezTo>
                  <a:cubicBezTo>
                    <a:pt x="403" y="1781"/>
                    <a:pt x="251" y="1940"/>
                    <a:pt x="91" y="2100"/>
                  </a:cubicBezTo>
                  <a:cubicBezTo>
                    <a:pt x="61" y="2199"/>
                    <a:pt x="30" y="2290"/>
                    <a:pt x="0" y="2382"/>
                  </a:cubicBezTo>
                  <a:cubicBezTo>
                    <a:pt x="616" y="1651"/>
                    <a:pt x="1293" y="974"/>
                    <a:pt x="2016" y="350"/>
                  </a:cubicBezTo>
                  <a:cubicBezTo>
                    <a:pt x="2153" y="229"/>
                    <a:pt x="2298" y="114"/>
                    <a:pt x="2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3"/>
            <p:cNvSpPr/>
            <p:nvPr/>
          </p:nvSpPr>
          <p:spPr>
            <a:xfrm flipH="1">
              <a:off x="7728106" y="4069306"/>
              <a:ext cx="101900" cy="160483"/>
            </a:xfrm>
            <a:custGeom>
              <a:avLst/>
              <a:gdLst/>
              <a:ahLst/>
              <a:cxnLst/>
              <a:rect l="l" t="t" r="r" b="b"/>
              <a:pathLst>
                <a:path w="1682" h="2649" extrusionOk="0">
                  <a:moveTo>
                    <a:pt x="1461" y="1"/>
                  </a:moveTo>
                  <a:cubicBezTo>
                    <a:pt x="1241" y="373"/>
                    <a:pt x="1020" y="754"/>
                    <a:pt x="799" y="1127"/>
                  </a:cubicBezTo>
                  <a:cubicBezTo>
                    <a:pt x="510" y="1614"/>
                    <a:pt x="236" y="2123"/>
                    <a:pt x="1" y="2648"/>
                  </a:cubicBezTo>
                  <a:cubicBezTo>
                    <a:pt x="39" y="2595"/>
                    <a:pt x="69" y="2549"/>
                    <a:pt x="100" y="2496"/>
                  </a:cubicBezTo>
                  <a:cubicBezTo>
                    <a:pt x="366" y="2116"/>
                    <a:pt x="632" y="1735"/>
                    <a:pt x="914" y="1363"/>
                  </a:cubicBezTo>
                  <a:cubicBezTo>
                    <a:pt x="1134" y="1073"/>
                    <a:pt x="1378" y="784"/>
                    <a:pt x="1614" y="495"/>
                  </a:cubicBezTo>
                  <a:cubicBezTo>
                    <a:pt x="1636" y="472"/>
                    <a:pt x="1659" y="442"/>
                    <a:pt x="1682" y="412"/>
                  </a:cubicBezTo>
                  <a:cubicBezTo>
                    <a:pt x="1674" y="404"/>
                    <a:pt x="1674" y="389"/>
                    <a:pt x="1667" y="373"/>
                  </a:cubicBezTo>
                  <a:cubicBezTo>
                    <a:pt x="1614" y="244"/>
                    <a:pt x="1545" y="115"/>
                    <a:pt x="1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3"/>
            <p:cNvSpPr/>
            <p:nvPr/>
          </p:nvSpPr>
          <p:spPr>
            <a:xfrm flipH="1">
              <a:off x="7753914" y="3919060"/>
              <a:ext cx="11571" cy="19447"/>
            </a:xfrm>
            <a:custGeom>
              <a:avLst/>
              <a:gdLst/>
              <a:ahLst/>
              <a:cxnLst/>
              <a:rect l="l" t="t" r="r" b="b"/>
              <a:pathLst>
                <a:path w="191" h="321" extrusionOk="0">
                  <a:moveTo>
                    <a:pt x="191" y="0"/>
                  </a:moveTo>
                  <a:lnTo>
                    <a:pt x="1" y="320"/>
                  </a:lnTo>
                  <a:cubicBezTo>
                    <a:pt x="39" y="274"/>
                    <a:pt x="84" y="221"/>
                    <a:pt x="122" y="175"/>
                  </a:cubicBezTo>
                  <a:cubicBezTo>
                    <a:pt x="145" y="115"/>
                    <a:pt x="168" y="61"/>
                    <a:pt x="191" y="0"/>
                  </a:cubicBezTo>
                  <a:close/>
                </a:path>
              </a:pathLst>
            </a:custGeom>
            <a:solidFill>
              <a:srgbClr val="898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3"/>
            <p:cNvSpPr/>
            <p:nvPr/>
          </p:nvSpPr>
          <p:spPr>
            <a:xfrm flipH="1">
              <a:off x="7754824" y="3851328"/>
              <a:ext cx="158605" cy="265957"/>
            </a:xfrm>
            <a:custGeom>
              <a:avLst/>
              <a:gdLst/>
              <a:ahLst/>
              <a:cxnLst/>
              <a:rect l="l" t="t" r="r" b="b"/>
              <a:pathLst>
                <a:path w="2618" h="4390" extrusionOk="0">
                  <a:moveTo>
                    <a:pt x="2405" y="0"/>
                  </a:moveTo>
                  <a:cubicBezTo>
                    <a:pt x="2169" y="304"/>
                    <a:pt x="1956" y="632"/>
                    <a:pt x="1728" y="951"/>
                  </a:cubicBezTo>
                  <a:cubicBezTo>
                    <a:pt x="1446" y="1362"/>
                    <a:pt x="1142" y="1750"/>
                    <a:pt x="830" y="2146"/>
                  </a:cubicBezTo>
                  <a:cubicBezTo>
                    <a:pt x="548" y="2511"/>
                    <a:pt x="267" y="2884"/>
                    <a:pt x="1" y="3272"/>
                  </a:cubicBezTo>
                  <a:cubicBezTo>
                    <a:pt x="160" y="3644"/>
                    <a:pt x="320" y="4017"/>
                    <a:pt x="480" y="4390"/>
                  </a:cubicBezTo>
                  <a:cubicBezTo>
                    <a:pt x="564" y="4230"/>
                    <a:pt x="655" y="4070"/>
                    <a:pt x="746" y="3911"/>
                  </a:cubicBezTo>
                  <a:cubicBezTo>
                    <a:pt x="959" y="3431"/>
                    <a:pt x="1165" y="2944"/>
                    <a:pt x="1416" y="2488"/>
                  </a:cubicBezTo>
                  <a:cubicBezTo>
                    <a:pt x="1652" y="2047"/>
                    <a:pt x="1910" y="1613"/>
                    <a:pt x="2161" y="1179"/>
                  </a:cubicBezTo>
                  <a:cubicBezTo>
                    <a:pt x="2313" y="921"/>
                    <a:pt x="2473" y="647"/>
                    <a:pt x="2618" y="381"/>
                  </a:cubicBezTo>
                  <a:cubicBezTo>
                    <a:pt x="2564" y="244"/>
                    <a:pt x="2488" y="114"/>
                    <a:pt x="2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3"/>
            <p:cNvSpPr/>
            <p:nvPr/>
          </p:nvSpPr>
          <p:spPr>
            <a:xfrm flipH="1">
              <a:off x="7722533" y="4124195"/>
              <a:ext cx="103293" cy="184413"/>
            </a:xfrm>
            <a:custGeom>
              <a:avLst/>
              <a:gdLst/>
              <a:ahLst/>
              <a:cxnLst/>
              <a:rect l="l" t="t" r="r" b="b"/>
              <a:pathLst>
                <a:path w="1705" h="3044" extrusionOk="0">
                  <a:moveTo>
                    <a:pt x="1704" y="0"/>
                  </a:moveTo>
                  <a:cubicBezTo>
                    <a:pt x="1453" y="297"/>
                    <a:pt x="1210" y="601"/>
                    <a:pt x="982" y="913"/>
                  </a:cubicBezTo>
                  <a:cubicBezTo>
                    <a:pt x="647" y="1369"/>
                    <a:pt x="327" y="1841"/>
                    <a:pt x="0" y="2313"/>
                  </a:cubicBezTo>
                  <a:cubicBezTo>
                    <a:pt x="99" y="2556"/>
                    <a:pt x="190" y="2800"/>
                    <a:pt x="289" y="3043"/>
                  </a:cubicBezTo>
                  <a:cubicBezTo>
                    <a:pt x="594" y="2465"/>
                    <a:pt x="936" y="1910"/>
                    <a:pt x="1309" y="1369"/>
                  </a:cubicBezTo>
                  <a:lnTo>
                    <a:pt x="1484" y="1096"/>
                  </a:lnTo>
                  <a:cubicBezTo>
                    <a:pt x="1621" y="746"/>
                    <a:pt x="1697" y="373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3"/>
            <p:cNvSpPr/>
            <p:nvPr/>
          </p:nvSpPr>
          <p:spPr>
            <a:xfrm flipH="1">
              <a:off x="7864056" y="3071439"/>
              <a:ext cx="154909" cy="167814"/>
            </a:xfrm>
            <a:custGeom>
              <a:avLst/>
              <a:gdLst/>
              <a:ahLst/>
              <a:cxnLst/>
              <a:rect l="l" t="t" r="r" b="b"/>
              <a:pathLst>
                <a:path w="2557" h="2770" extrusionOk="0">
                  <a:moveTo>
                    <a:pt x="2557" y="0"/>
                  </a:moveTo>
                  <a:lnTo>
                    <a:pt x="2557" y="0"/>
                  </a:lnTo>
                  <a:cubicBezTo>
                    <a:pt x="1956" y="396"/>
                    <a:pt x="1385" y="830"/>
                    <a:pt x="845" y="1294"/>
                  </a:cubicBezTo>
                  <a:cubicBezTo>
                    <a:pt x="525" y="1765"/>
                    <a:pt x="244" y="2260"/>
                    <a:pt x="0" y="2770"/>
                  </a:cubicBezTo>
                  <a:cubicBezTo>
                    <a:pt x="510" y="2268"/>
                    <a:pt x="1050" y="1796"/>
                    <a:pt x="1621" y="1355"/>
                  </a:cubicBezTo>
                  <a:cubicBezTo>
                    <a:pt x="1925" y="1126"/>
                    <a:pt x="2237" y="906"/>
                    <a:pt x="2557" y="693"/>
                  </a:cubicBezTo>
                  <a:cubicBezTo>
                    <a:pt x="2526" y="465"/>
                    <a:pt x="2526" y="229"/>
                    <a:pt x="2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3"/>
            <p:cNvSpPr/>
            <p:nvPr/>
          </p:nvSpPr>
          <p:spPr>
            <a:xfrm flipH="1">
              <a:off x="7835037" y="3157164"/>
              <a:ext cx="231425" cy="231425"/>
            </a:xfrm>
            <a:custGeom>
              <a:avLst/>
              <a:gdLst/>
              <a:ahLst/>
              <a:cxnLst/>
              <a:rect l="l" t="t" r="r" b="b"/>
              <a:pathLst>
                <a:path w="3820" h="3820" extrusionOk="0">
                  <a:moveTo>
                    <a:pt x="3554" y="1"/>
                  </a:moveTo>
                  <a:cubicBezTo>
                    <a:pt x="2557" y="746"/>
                    <a:pt x="1644" y="1591"/>
                    <a:pt x="822" y="2526"/>
                  </a:cubicBezTo>
                  <a:cubicBezTo>
                    <a:pt x="556" y="2823"/>
                    <a:pt x="305" y="3135"/>
                    <a:pt x="69" y="3462"/>
                  </a:cubicBezTo>
                  <a:cubicBezTo>
                    <a:pt x="46" y="3576"/>
                    <a:pt x="24" y="3698"/>
                    <a:pt x="1" y="3820"/>
                  </a:cubicBezTo>
                  <a:cubicBezTo>
                    <a:pt x="526" y="3287"/>
                    <a:pt x="1104" y="2808"/>
                    <a:pt x="1667" y="2321"/>
                  </a:cubicBezTo>
                  <a:cubicBezTo>
                    <a:pt x="2123" y="1925"/>
                    <a:pt x="2580" y="1537"/>
                    <a:pt x="3036" y="1157"/>
                  </a:cubicBezTo>
                  <a:cubicBezTo>
                    <a:pt x="3287" y="944"/>
                    <a:pt x="3546" y="723"/>
                    <a:pt x="3820" y="518"/>
                  </a:cubicBezTo>
                  <a:cubicBezTo>
                    <a:pt x="3721" y="343"/>
                    <a:pt x="3630" y="175"/>
                    <a:pt x="3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3"/>
            <p:cNvSpPr/>
            <p:nvPr/>
          </p:nvSpPr>
          <p:spPr>
            <a:xfrm flipH="1">
              <a:off x="7745129" y="4273957"/>
              <a:ext cx="51192" cy="182596"/>
            </a:xfrm>
            <a:custGeom>
              <a:avLst/>
              <a:gdLst/>
              <a:ahLst/>
              <a:cxnLst/>
              <a:rect l="l" t="t" r="r" b="b"/>
              <a:pathLst>
                <a:path w="845" h="3014" extrusionOk="0">
                  <a:moveTo>
                    <a:pt x="571" y="1"/>
                  </a:moveTo>
                  <a:cubicBezTo>
                    <a:pt x="418" y="244"/>
                    <a:pt x="282" y="503"/>
                    <a:pt x="145" y="761"/>
                  </a:cubicBezTo>
                  <a:cubicBezTo>
                    <a:pt x="91" y="853"/>
                    <a:pt x="46" y="959"/>
                    <a:pt x="0" y="1058"/>
                  </a:cubicBezTo>
                  <a:cubicBezTo>
                    <a:pt x="190" y="1522"/>
                    <a:pt x="380" y="1986"/>
                    <a:pt x="571" y="2450"/>
                  </a:cubicBezTo>
                  <a:cubicBezTo>
                    <a:pt x="647" y="2648"/>
                    <a:pt x="746" y="2831"/>
                    <a:pt x="845" y="3013"/>
                  </a:cubicBezTo>
                  <a:cubicBezTo>
                    <a:pt x="472" y="2055"/>
                    <a:pt x="373" y="101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3"/>
            <p:cNvSpPr/>
            <p:nvPr/>
          </p:nvSpPr>
          <p:spPr>
            <a:xfrm flipH="1">
              <a:off x="7816136" y="3209266"/>
              <a:ext cx="256325" cy="275226"/>
            </a:xfrm>
            <a:custGeom>
              <a:avLst/>
              <a:gdLst/>
              <a:ahLst/>
              <a:cxnLst/>
              <a:rect l="l" t="t" r="r" b="b"/>
              <a:pathLst>
                <a:path w="4231" h="4543" extrusionOk="0">
                  <a:moveTo>
                    <a:pt x="4094" y="0"/>
                  </a:moveTo>
                  <a:cubicBezTo>
                    <a:pt x="3774" y="251"/>
                    <a:pt x="3455" y="518"/>
                    <a:pt x="3143" y="791"/>
                  </a:cubicBezTo>
                  <a:cubicBezTo>
                    <a:pt x="2664" y="1195"/>
                    <a:pt x="2192" y="1598"/>
                    <a:pt x="1713" y="2001"/>
                  </a:cubicBezTo>
                  <a:cubicBezTo>
                    <a:pt x="1119" y="2496"/>
                    <a:pt x="556" y="3021"/>
                    <a:pt x="31" y="3584"/>
                  </a:cubicBezTo>
                  <a:cubicBezTo>
                    <a:pt x="16" y="3751"/>
                    <a:pt x="8" y="3918"/>
                    <a:pt x="1" y="4086"/>
                  </a:cubicBezTo>
                  <a:lnTo>
                    <a:pt x="1" y="4542"/>
                  </a:lnTo>
                  <a:cubicBezTo>
                    <a:pt x="701" y="3462"/>
                    <a:pt x="1515" y="2450"/>
                    <a:pt x="2496" y="1613"/>
                  </a:cubicBezTo>
                  <a:cubicBezTo>
                    <a:pt x="3052" y="1134"/>
                    <a:pt x="3645" y="708"/>
                    <a:pt x="4231" y="266"/>
                  </a:cubicBezTo>
                  <a:cubicBezTo>
                    <a:pt x="4185" y="175"/>
                    <a:pt x="4140" y="91"/>
                    <a:pt x="4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3"/>
            <p:cNvSpPr/>
            <p:nvPr/>
          </p:nvSpPr>
          <p:spPr>
            <a:xfrm flipH="1">
              <a:off x="7824858" y="2985713"/>
              <a:ext cx="91782" cy="94509"/>
            </a:xfrm>
            <a:custGeom>
              <a:avLst/>
              <a:gdLst/>
              <a:ahLst/>
              <a:cxnLst/>
              <a:rect l="l" t="t" r="r" b="b"/>
              <a:pathLst>
                <a:path w="1515" h="1560" extrusionOk="0">
                  <a:moveTo>
                    <a:pt x="1514" y="0"/>
                  </a:moveTo>
                  <a:cubicBezTo>
                    <a:pt x="1400" y="92"/>
                    <a:pt x="1278" y="168"/>
                    <a:pt x="1142" y="229"/>
                  </a:cubicBezTo>
                  <a:cubicBezTo>
                    <a:pt x="746" y="655"/>
                    <a:pt x="366" y="1103"/>
                    <a:pt x="0" y="1560"/>
                  </a:cubicBezTo>
                  <a:cubicBezTo>
                    <a:pt x="320" y="1317"/>
                    <a:pt x="655" y="1096"/>
                    <a:pt x="997" y="875"/>
                  </a:cubicBezTo>
                  <a:cubicBezTo>
                    <a:pt x="1111" y="548"/>
                    <a:pt x="1286" y="251"/>
                    <a:pt x="1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3"/>
            <p:cNvSpPr/>
            <p:nvPr/>
          </p:nvSpPr>
          <p:spPr>
            <a:xfrm flipH="1">
              <a:off x="7841943" y="3496370"/>
              <a:ext cx="127708" cy="122255"/>
            </a:xfrm>
            <a:custGeom>
              <a:avLst/>
              <a:gdLst/>
              <a:ahLst/>
              <a:cxnLst/>
              <a:rect l="l" t="t" r="r" b="b"/>
              <a:pathLst>
                <a:path w="2108" h="2018" extrusionOk="0">
                  <a:moveTo>
                    <a:pt x="1994" y="1"/>
                  </a:moveTo>
                  <a:cubicBezTo>
                    <a:pt x="1712" y="222"/>
                    <a:pt x="1454" y="442"/>
                    <a:pt x="1202" y="678"/>
                  </a:cubicBezTo>
                  <a:cubicBezTo>
                    <a:pt x="761" y="1089"/>
                    <a:pt x="366" y="1538"/>
                    <a:pt x="0" y="2017"/>
                  </a:cubicBezTo>
                  <a:cubicBezTo>
                    <a:pt x="464" y="1591"/>
                    <a:pt x="951" y="1195"/>
                    <a:pt x="1431" y="785"/>
                  </a:cubicBezTo>
                  <a:lnTo>
                    <a:pt x="2108" y="176"/>
                  </a:lnTo>
                  <a:cubicBezTo>
                    <a:pt x="2070" y="115"/>
                    <a:pt x="2032" y="62"/>
                    <a:pt x="1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3"/>
            <p:cNvSpPr/>
            <p:nvPr/>
          </p:nvSpPr>
          <p:spPr>
            <a:xfrm flipH="1">
              <a:off x="7801353" y="3247494"/>
              <a:ext cx="247601" cy="244329"/>
            </a:xfrm>
            <a:custGeom>
              <a:avLst/>
              <a:gdLst/>
              <a:ahLst/>
              <a:cxnLst/>
              <a:rect l="l" t="t" r="r" b="b"/>
              <a:pathLst>
                <a:path w="4087" h="4033" extrusionOk="0">
                  <a:moveTo>
                    <a:pt x="3987" y="1"/>
                  </a:moveTo>
                  <a:cubicBezTo>
                    <a:pt x="3379" y="465"/>
                    <a:pt x="2755" y="921"/>
                    <a:pt x="2177" y="1431"/>
                  </a:cubicBezTo>
                  <a:cubicBezTo>
                    <a:pt x="1629" y="1933"/>
                    <a:pt x="1127" y="2481"/>
                    <a:pt x="678" y="3074"/>
                  </a:cubicBezTo>
                  <a:cubicBezTo>
                    <a:pt x="442" y="3386"/>
                    <a:pt x="214" y="3706"/>
                    <a:pt x="1" y="4033"/>
                  </a:cubicBezTo>
                  <a:cubicBezTo>
                    <a:pt x="320" y="3691"/>
                    <a:pt x="663" y="3356"/>
                    <a:pt x="1020" y="3036"/>
                  </a:cubicBezTo>
                  <a:cubicBezTo>
                    <a:pt x="1500" y="2603"/>
                    <a:pt x="2017" y="2199"/>
                    <a:pt x="2519" y="1789"/>
                  </a:cubicBezTo>
                  <a:cubicBezTo>
                    <a:pt x="2998" y="1385"/>
                    <a:pt x="3501" y="1013"/>
                    <a:pt x="4018" y="670"/>
                  </a:cubicBezTo>
                  <a:lnTo>
                    <a:pt x="4071" y="640"/>
                  </a:lnTo>
                  <a:cubicBezTo>
                    <a:pt x="4086" y="419"/>
                    <a:pt x="4064" y="206"/>
                    <a:pt x="3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3"/>
            <p:cNvSpPr/>
            <p:nvPr/>
          </p:nvSpPr>
          <p:spPr>
            <a:xfrm flipH="1">
              <a:off x="7823466" y="3525450"/>
              <a:ext cx="221308" cy="244329"/>
            </a:xfrm>
            <a:custGeom>
              <a:avLst/>
              <a:gdLst/>
              <a:ahLst/>
              <a:cxnLst/>
              <a:rect l="l" t="t" r="r" b="b"/>
              <a:pathLst>
                <a:path w="3653" h="4033" extrusionOk="0">
                  <a:moveTo>
                    <a:pt x="3561" y="0"/>
                  </a:moveTo>
                  <a:cubicBezTo>
                    <a:pt x="3279" y="251"/>
                    <a:pt x="2998" y="502"/>
                    <a:pt x="2716" y="753"/>
                  </a:cubicBezTo>
                  <a:cubicBezTo>
                    <a:pt x="2214" y="1195"/>
                    <a:pt x="1697" y="1613"/>
                    <a:pt x="1218" y="2077"/>
                  </a:cubicBezTo>
                  <a:cubicBezTo>
                    <a:pt x="784" y="2496"/>
                    <a:pt x="373" y="2937"/>
                    <a:pt x="0" y="3409"/>
                  </a:cubicBezTo>
                  <a:cubicBezTo>
                    <a:pt x="46" y="3622"/>
                    <a:pt x="99" y="3827"/>
                    <a:pt x="160" y="4032"/>
                  </a:cubicBezTo>
                  <a:cubicBezTo>
                    <a:pt x="365" y="3804"/>
                    <a:pt x="571" y="3584"/>
                    <a:pt x="784" y="3363"/>
                  </a:cubicBezTo>
                  <a:cubicBezTo>
                    <a:pt x="1590" y="2389"/>
                    <a:pt x="2366" y="1393"/>
                    <a:pt x="3264" y="510"/>
                  </a:cubicBezTo>
                  <a:cubicBezTo>
                    <a:pt x="3393" y="381"/>
                    <a:pt x="3523" y="259"/>
                    <a:pt x="3652" y="130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3"/>
            <p:cNvSpPr/>
            <p:nvPr/>
          </p:nvSpPr>
          <p:spPr>
            <a:xfrm flipH="1">
              <a:off x="7799536" y="3561860"/>
              <a:ext cx="226336" cy="260929"/>
            </a:xfrm>
            <a:custGeom>
              <a:avLst/>
              <a:gdLst/>
              <a:ahLst/>
              <a:cxnLst/>
              <a:rect l="l" t="t" r="r" b="b"/>
              <a:pathLst>
                <a:path w="3736" h="4307" extrusionOk="0">
                  <a:moveTo>
                    <a:pt x="3606" y="0"/>
                  </a:moveTo>
                  <a:lnTo>
                    <a:pt x="3340" y="327"/>
                  </a:lnTo>
                  <a:cubicBezTo>
                    <a:pt x="2983" y="761"/>
                    <a:pt x="2610" y="1172"/>
                    <a:pt x="2214" y="1568"/>
                  </a:cubicBezTo>
                  <a:cubicBezTo>
                    <a:pt x="1742" y="2054"/>
                    <a:pt x="1240" y="2519"/>
                    <a:pt x="761" y="3013"/>
                  </a:cubicBezTo>
                  <a:cubicBezTo>
                    <a:pt x="510" y="3317"/>
                    <a:pt x="251" y="3622"/>
                    <a:pt x="0" y="3926"/>
                  </a:cubicBezTo>
                  <a:cubicBezTo>
                    <a:pt x="46" y="4055"/>
                    <a:pt x="92" y="4185"/>
                    <a:pt x="137" y="4306"/>
                  </a:cubicBezTo>
                  <a:cubicBezTo>
                    <a:pt x="472" y="3964"/>
                    <a:pt x="807" y="3614"/>
                    <a:pt x="1134" y="3257"/>
                  </a:cubicBezTo>
                  <a:cubicBezTo>
                    <a:pt x="1613" y="2739"/>
                    <a:pt x="2085" y="2207"/>
                    <a:pt x="2549" y="1674"/>
                  </a:cubicBezTo>
                  <a:cubicBezTo>
                    <a:pt x="2922" y="1240"/>
                    <a:pt x="3310" y="837"/>
                    <a:pt x="3713" y="426"/>
                  </a:cubicBezTo>
                  <a:lnTo>
                    <a:pt x="3736" y="404"/>
                  </a:lnTo>
                  <a:cubicBezTo>
                    <a:pt x="3736" y="388"/>
                    <a:pt x="3736" y="373"/>
                    <a:pt x="3728" y="358"/>
                  </a:cubicBezTo>
                  <a:cubicBezTo>
                    <a:pt x="3698" y="236"/>
                    <a:pt x="3660" y="114"/>
                    <a:pt x="3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3"/>
            <p:cNvSpPr/>
            <p:nvPr/>
          </p:nvSpPr>
          <p:spPr>
            <a:xfrm flipH="1">
              <a:off x="7811956" y="3320800"/>
              <a:ext cx="257233" cy="293159"/>
            </a:xfrm>
            <a:custGeom>
              <a:avLst/>
              <a:gdLst/>
              <a:ahLst/>
              <a:cxnLst/>
              <a:rect l="l" t="t" r="r" b="b"/>
              <a:pathLst>
                <a:path w="4246" h="4839" extrusionOk="0">
                  <a:moveTo>
                    <a:pt x="4245" y="0"/>
                  </a:moveTo>
                  <a:cubicBezTo>
                    <a:pt x="3781" y="320"/>
                    <a:pt x="3340" y="677"/>
                    <a:pt x="2899" y="1043"/>
                  </a:cubicBezTo>
                  <a:cubicBezTo>
                    <a:pt x="2389" y="1453"/>
                    <a:pt x="1864" y="1864"/>
                    <a:pt x="1377" y="2313"/>
                  </a:cubicBezTo>
                  <a:cubicBezTo>
                    <a:pt x="883" y="2777"/>
                    <a:pt x="426" y="3272"/>
                    <a:pt x="0" y="3797"/>
                  </a:cubicBezTo>
                  <a:cubicBezTo>
                    <a:pt x="15" y="4147"/>
                    <a:pt x="46" y="4497"/>
                    <a:pt x="84" y="4839"/>
                  </a:cubicBezTo>
                  <a:lnTo>
                    <a:pt x="114" y="4786"/>
                  </a:lnTo>
                  <a:cubicBezTo>
                    <a:pt x="875" y="3607"/>
                    <a:pt x="1735" y="2450"/>
                    <a:pt x="2762" y="1476"/>
                  </a:cubicBezTo>
                  <a:cubicBezTo>
                    <a:pt x="3112" y="1157"/>
                    <a:pt x="3485" y="852"/>
                    <a:pt x="3873" y="571"/>
                  </a:cubicBezTo>
                  <a:cubicBezTo>
                    <a:pt x="4009" y="388"/>
                    <a:pt x="4131" y="198"/>
                    <a:pt x="4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3"/>
            <p:cNvSpPr/>
            <p:nvPr/>
          </p:nvSpPr>
          <p:spPr>
            <a:xfrm flipH="1">
              <a:off x="7756217" y="3999272"/>
              <a:ext cx="114804" cy="212039"/>
            </a:xfrm>
            <a:custGeom>
              <a:avLst/>
              <a:gdLst/>
              <a:ahLst/>
              <a:cxnLst/>
              <a:rect l="l" t="t" r="r" b="b"/>
              <a:pathLst>
                <a:path w="1895" h="3500" extrusionOk="0">
                  <a:moveTo>
                    <a:pt x="1484" y="0"/>
                  </a:moveTo>
                  <a:cubicBezTo>
                    <a:pt x="1233" y="365"/>
                    <a:pt x="974" y="723"/>
                    <a:pt x="723" y="1088"/>
                  </a:cubicBezTo>
                  <a:cubicBezTo>
                    <a:pt x="609" y="1271"/>
                    <a:pt x="487" y="1461"/>
                    <a:pt x="373" y="1644"/>
                  </a:cubicBezTo>
                  <a:cubicBezTo>
                    <a:pt x="312" y="1803"/>
                    <a:pt x="244" y="1956"/>
                    <a:pt x="175" y="2108"/>
                  </a:cubicBezTo>
                  <a:lnTo>
                    <a:pt x="1" y="2511"/>
                  </a:lnTo>
                  <a:cubicBezTo>
                    <a:pt x="130" y="2838"/>
                    <a:pt x="259" y="3165"/>
                    <a:pt x="396" y="3500"/>
                  </a:cubicBezTo>
                  <a:cubicBezTo>
                    <a:pt x="411" y="3454"/>
                    <a:pt x="434" y="3416"/>
                    <a:pt x="457" y="3371"/>
                  </a:cubicBezTo>
                  <a:cubicBezTo>
                    <a:pt x="883" y="2488"/>
                    <a:pt x="1408" y="1666"/>
                    <a:pt x="1895" y="822"/>
                  </a:cubicBezTo>
                  <a:cubicBezTo>
                    <a:pt x="1705" y="563"/>
                    <a:pt x="1522" y="297"/>
                    <a:pt x="1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0" name="Google Shape;8320;p33"/>
          <p:cNvGrpSpPr/>
          <p:nvPr/>
        </p:nvGrpSpPr>
        <p:grpSpPr>
          <a:xfrm rot="10800000">
            <a:off x="1105361" y="-351447"/>
            <a:ext cx="1479857" cy="1812370"/>
            <a:chOff x="6462712" y="3429306"/>
            <a:chExt cx="1207653" cy="1479003"/>
          </a:xfrm>
        </p:grpSpPr>
        <p:sp>
          <p:nvSpPr>
            <p:cNvPr id="8321" name="Google Shape;8321;p33"/>
            <p:cNvSpPr/>
            <p:nvPr/>
          </p:nvSpPr>
          <p:spPr>
            <a:xfrm flipH="1">
              <a:off x="6547044" y="3588943"/>
              <a:ext cx="1123321" cy="1319366"/>
            </a:xfrm>
            <a:custGeom>
              <a:avLst/>
              <a:gdLst/>
              <a:ahLst/>
              <a:cxnLst/>
              <a:rect l="l" t="t" r="r" b="b"/>
              <a:pathLst>
                <a:path w="18542" h="21778" extrusionOk="0">
                  <a:moveTo>
                    <a:pt x="11253" y="2384"/>
                  </a:moveTo>
                  <a:cubicBezTo>
                    <a:pt x="11489" y="2392"/>
                    <a:pt x="11709" y="2407"/>
                    <a:pt x="11930" y="2438"/>
                  </a:cubicBezTo>
                  <a:cubicBezTo>
                    <a:pt x="11709" y="2407"/>
                    <a:pt x="11481" y="2392"/>
                    <a:pt x="11253" y="2384"/>
                  </a:cubicBezTo>
                  <a:close/>
                  <a:moveTo>
                    <a:pt x="9678" y="2460"/>
                  </a:moveTo>
                  <a:lnTo>
                    <a:pt x="9686" y="2468"/>
                  </a:lnTo>
                  <a:cubicBezTo>
                    <a:pt x="9617" y="2468"/>
                    <a:pt x="9556" y="2483"/>
                    <a:pt x="9495" y="2491"/>
                  </a:cubicBezTo>
                  <a:cubicBezTo>
                    <a:pt x="9549" y="2483"/>
                    <a:pt x="9609" y="2468"/>
                    <a:pt x="9678" y="2460"/>
                  </a:cubicBezTo>
                  <a:close/>
                  <a:moveTo>
                    <a:pt x="8628" y="2651"/>
                  </a:moveTo>
                  <a:cubicBezTo>
                    <a:pt x="8576" y="2662"/>
                    <a:pt x="8525" y="2673"/>
                    <a:pt x="8474" y="2684"/>
                  </a:cubicBezTo>
                  <a:lnTo>
                    <a:pt x="8474" y="2684"/>
                  </a:lnTo>
                  <a:cubicBezTo>
                    <a:pt x="8523" y="2673"/>
                    <a:pt x="8572" y="2661"/>
                    <a:pt x="8620" y="2651"/>
                  </a:cubicBezTo>
                  <a:close/>
                  <a:moveTo>
                    <a:pt x="12348" y="2491"/>
                  </a:moveTo>
                  <a:cubicBezTo>
                    <a:pt x="12698" y="2544"/>
                    <a:pt x="13041" y="2613"/>
                    <a:pt x="13375" y="2704"/>
                  </a:cubicBezTo>
                  <a:cubicBezTo>
                    <a:pt x="13033" y="2613"/>
                    <a:pt x="12691" y="2544"/>
                    <a:pt x="12348" y="2491"/>
                  </a:cubicBezTo>
                  <a:close/>
                  <a:moveTo>
                    <a:pt x="13672" y="2795"/>
                  </a:moveTo>
                  <a:cubicBezTo>
                    <a:pt x="13724" y="2811"/>
                    <a:pt x="13774" y="2829"/>
                    <a:pt x="13823" y="2846"/>
                  </a:cubicBezTo>
                  <a:lnTo>
                    <a:pt x="13823" y="2846"/>
                  </a:lnTo>
                  <a:cubicBezTo>
                    <a:pt x="13771" y="2829"/>
                    <a:pt x="13718" y="2812"/>
                    <a:pt x="13665" y="2795"/>
                  </a:cubicBezTo>
                  <a:close/>
                  <a:moveTo>
                    <a:pt x="14577" y="3145"/>
                  </a:moveTo>
                  <a:lnTo>
                    <a:pt x="14577" y="3145"/>
                  </a:lnTo>
                  <a:cubicBezTo>
                    <a:pt x="14722" y="3206"/>
                    <a:pt x="14859" y="3282"/>
                    <a:pt x="14996" y="3351"/>
                  </a:cubicBezTo>
                  <a:cubicBezTo>
                    <a:pt x="14859" y="3282"/>
                    <a:pt x="14722" y="3214"/>
                    <a:pt x="14577" y="3145"/>
                  </a:cubicBezTo>
                  <a:close/>
                  <a:moveTo>
                    <a:pt x="6003" y="3609"/>
                  </a:moveTo>
                  <a:lnTo>
                    <a:pt x="6011" y="3617"/>
                  </a:lnTo>
                  <a:cubicBezTo>
                    <a:pt x="5912" y="3662"/>
                    <a:pt x="5821" y="3716"/>
                    <a:pt x="5729" y="3777"/>
                  </a:cubicBezTo>
                  <a:cubicBezTo>
                    <a:pt x="5813" y="3716"/>
                    <a:pt x="5912" y="3662"/>
                    <a:pt x="6003" y="3609"/>
                  </a:cubicBezTo>
                  <a:close/>
                  <a:moveTo>
                    <a:pt x="15985" y="3974"/>
                  </a:moveTo>
                  <a:lnTo>
                    <a:pt x="15985" y="3974"/>
                  </a:lnTo>
                  <a:cubicBezTo>
                    <a:pt x="16099" y="4050"/>
                    <a:pt x="16206" y="4142"/>
                    <a:pt x="16312" y="4225"/>
                  </a:cubicBezTo>
                  <a:cubicBezTo>
                    <a:pt x="16206" y="4142"/>
                    <a:pt x="16099" y="4058"/>
                    <a:pt x="15985" y="3974"/>
                  </a:cubicBezTo>
                  <a:close/>
                  <a:moveTo>
                    <a:pt x="4664" y="4537"/>
                  </a:moveTo>
                  <a:cubicBezTo>
                    <a:pt x="4550" y="4629"/>
                    <a:pt x="4436" y="4728"/>
                    <a:pt x="4329" y="4834"/>
                  </a:cubicBezTo>
                  <a:cubicBezTo>
                    <a:pt x="4436" y="4728"/>
                    <a:pt x="4543" y="4629"/>
                    <a:pt x="4657" y="4537"/>
                  </a:cubicBezTo>
                  <a:close/>
                  <a:moveTo>
                    <a:pt x="17225" y="5066"/>
                  </a:moveTo>
                  <a:lnTo>
                    <a:pt x="17256" y="5100"/>
                  </a:lnTo>
                  <a:cubicBezTo>
                    <a:pt x="17244" y="5089"/>
                    <a:pt x="17235" y="5078"/>
                    <a:pt x="17225" y="5066"/>
                  </a:cubicBezTo>
                  <a:close/>
                  <a:moveTo>
                    <a:pt x="1720" y="10723"/>
                  </a:moveTo>
                  <a:cubicBezTo>
                    <a:pt x="1689" y="10951"/>
                    <a:pt x="1674" y="11179"/>
                    <a:pt x="1659" y="11407"/>
                  </a:cubicBezTo>
                  <a:cubicBezTo>
                    <a:pt x="1667" y="11179"/>
                    <a:pt x="1682" y="10951"/>
                    <a:pt x="1712" y="10723"/>
                  </a:cubicBezTo>
                  <a:close/>
                  <a:moveTo>
                    <a:pt x="8674" y="0"/>
                  </a:moveTo>
                  <a:cubicBezTo>
                    <a:pt x="8504" y="0"/>
                    <a:pt x="8332" y="16"/>
                    <a:pt x="8164" y="49"/>
                  </a:cubicBezTo>
                  <a:lnTo>
                    <a:pt x="8133" y="56"/>
                  </a:lnTo>
                  <a:cubicBezTo>
                    <a:pt x="8065" y="72"/>
                    <a:pt x="7997" y="87"/>
                    <a:pt x="7928" y="102"/>
                  </a:cubicBezTo>
                  <a:lnTo>
                    <a:pt x="7920" y="102"/>
                  </a:lnTo>
                  <a:cubicBezTo>
                    <a:pt x="7852" y="117"/>
                    <a:pt x="7784" y="132"/>
                    <a:pt x="7715" y="155"/>
                  </a:cubicBezTo>
                  <a:lnTo>
                    <a:pt x="7654" y="178"/>
                  </a:lnTo>
                  <a:cubicBezTo>
                    <a:pt x="7601" y="193"/>
                    <a:pt x="7548" y="208"/>
                    <a:pt x="7502" y="224"/>
                  </a:cubicBezTo>
                  <a:lnTo>
                    <a:pt x="7449" y="239"/>
                  </a:lnTo>
                  <a:cubicBezTo>
                    <a:pt x="7373" y="269"/>
                    <a:pt x="7304" y="292"/>
                    <a:pt x="7236" y="323"/>
                  </a:cubicBezTo>
                  <a:cubicBezTo>
                    <a:pt x="6977" y="421"/>
                    <a:pt x="6726" y="543"/>
                    <a:pt x="6483" y="680"/>
                  </a:cubicBezTo>
                  <a:cubicBezTo>
                    <a:pt x="6231" y="817"/>
                    <a:pt x="5980" y="969"/>
                    <a:pt x="5737" y="1121"/>
                  </a:cubicBezTo>
                  <a:cubicBezTo>
                    <a:pt x="5592" y="1213"/>
                    <a:pt x="5448" y="1312"/>
                    <a:pt x="5303" y="1395"/>
                  </a:cubicBezTo>
                  <a:cubicBezTo>
                    <a:pt x="5144" y="1494"/>
                    <a:pt x="4991" y="1585"/>
                    <a:pt x="4839" y="1677"/>
                  </a:cubicBezTo>
                  <a:lnTo>
                    <a:pt x="4733" y="1738"/>
                  </a:lnTo>
                  <a:cubicBezTo>
                    <a:pt x="4573" y="1821"/>
                    <a:pt x="4421" y="1905"/>
                    <a:pt x="4253" y="1974"/>
                  </a:cubicBezTo>
                  <a:cubicBezTo>
                    <a:pt x="4162" y="2019"/>
                    <a:pt x="4063" y="2050"/>
                    <a:pt x="3964" y="2088"/>
                  </a:cubicBezTo>
                  <a:cubicBezTo>
                    <a:pt x="3858" y="2126"/>
                    <a:pt x="3751" y="2164"/>
                    <a:pt x="3652" y="2202"/>
                  </a:cubicBezTo>
                  <a:cubicBezTo>
                    <a:pt x="3386" y="2278"/>
                    <a:pt x="3135" y="2392"/>
                    <a:pt x="2899" y="2529"/>
                  </a:cubicBezTo>
                  <a:cubicBezTo>
                    <a:pt x="2892" y="2529"/>
                    <a:pt x="2884" y="2544"/>
                    <a:pt x="2876" y="2544"/>
                  </a:cubicBezTo>
                  <a:cubicBezTo>
                    <a:pt x="2846" y="2567"/>
                    <a:pt x="2815" y="2582"/>
                    <a:pt x="2793" y="2605"/>
                  </a:cubicBezTo>
                  <a:cubicBezTo>
                    <a:pt x="2762" y="2620"/>
                    <a:pt x="2762" y="2620"/>
                    <a:pt x="2747" y="2635"/>
                  </a:cubicBezTo>
                  <a:cubicBezTo>
                    <a:pt x="2709" y="2666"/>
                    <a:pt x="2671" y="2689"/>
                    <a:pt x="2633" y="2719"/>
                  </a:cubicBezTo>
                  <a:cubicBezTo>
                    <a:pt x="2466" y="2871"/>
                    <a:pt x="2329" y="3039"/>
                    <a:pt x="2214" y="3229"/>
                  </a:cubicBezTo>
                  <a:cubicBezTo>
                    <a:pt x="1735" y="4035"/>
                    <a:pt x="1811" y="5047"/>
                    <a:pt x="1537" y="5914"/>
                  </a:cubicBezTo>
                  <a:cubicBezTo>
                    <a:pt x="1476" y="6097"/>
                    <a:pt x="1400" y="6280"/>
                    <a:pt x="1301" y="6447"/>
                  </a:cubicBezTo>
                  <a:cubicBezTo>
                    <a:pt x="1241" y="6546"/>
                    <a:pt x="1180" y="6645"/>
                    <a:pt x="1111" y="6736"/>
                  </a:cubicBezTo>
                  <a:cubicBezTo>
                    <a:pt x="913" y="6987"/>
                    <a:pt x="685" y="7193"/>
                    <a:pt x="487" y="7428"/>
                  </a:cubicBezTo>
                  <a:cubicBezTo>
                    <a:pt x="487" y="7428"/>
                    <a:pt x="480" y="7436"/>
                    <a:pt x="480" y="7444"/>
                  </a:cubicBezTo>
                  <a:lnTo>
                    <a:pt x="427" y="7512"/>
                  </a:lnTo>
                  <a:lnTo>
                    <a:pt x="389" y="7550"/>
                  </a:lnTo>
                  <a:cubicBezTo>
                    <a:pt x="373" y="7573"/>
                    <a:pt x="366" y="7596"/>
                    <a:pt x="350" y="7619"/>
                  </a:cubicBezTo>
                  <a:cubicBezTo>
                    <a:pt x="335" y="7641"/>
                    <a:pt x="312" y="7672"/>
                    <a:pt x="297" y="7702"/>
                  </a:cubicBezTo>
                  <a:cubicBezTo>
                    <a:pt x="290" y="7710"/>
                    <a:pt x="282" y="7718"/>
                    <a:pt x="282" y="7725"/>
                  </a:cubicBezTo>
                  <a:cubicBezTo>
                    <a:pt x="259" y="7756"/>
                    <a:pt x="244" y="7786"/>
                    <a:pt x="229" y="7824"/>
                  </a:cubicBezTo>
                  <a:cubicBezTo>
                    <a:pt x="229" y="7824"/>
                    <a:pt x="221" y="7832"/>
                    <a:pt x="221" y="7839"/>
                  </a:cubicBezTo>
                  <a:cubicBezTo>
                    <a:pt x="183" y="7923"/>
                    <a:pt x="153" y="7999"/>
                    <a:pt x="122" y="8083"/>
                  </a:cubicBezTo>
                  <a:cubicBezTo>
                    <a:pt x="107" y="8136"/>
                    <a:pt x="92" y="8197"/>
                    <a:pt x="84" y="8258"/>
                  </a:cubicBezTo>
                  <a:cubicBezTo>
                    <a:pt x="1" y="8783"/>
                    <a:pt x="168" y="9262"/>
                    <a:pt x="305" y="9749"/>
                  </a:cubicBezTo>
                  <a:cubicBezTo>
                    <a:pt x="381" y="9985"/>
                    <a:pt x="434" y="10236"/>
                    <a:pt x="465" y="10479"/>
                  </a:cubicBezTo>
                  <a:cubicBezTo>
                    <a:pt x="472" y="10571"/>
                    <a:pt x="480" y="10654"/>
                    <a:pt x="480" y="10746"/>
                  </a:cubicBezTo>
                  <a:cubicBezTo>
                    <a:pt x="480" y="10852"/>
                    <a:pt x="472" y="10959"/>
                    <a:pt x="457" y="11065"/>
                  </a:cubicBezTo>
                  <a:cubicBezTo>
                    <a:pt x="449" y="11111"/>
                    <a:pt x="442" y="11156"/>
                    <a:pt x="427" y="11202"/>
                  </a:cubicBezTo>
                  <a:lnTo>
                    <a:pt x="427" y="11210"/>
                  </a:lnTo>
                  <a:cubicBezTo>
                    <a:pt x="419" y="11255"/>
                    <a:pt x="411" y="11293"/>
                    <a:pt x="404" y="11339"/>
                  </a:cubicBezTo>
                  <a:cubicBezTo>
                    <a:pt x="366" y="11499"/>
                    <a:pt x="320" y="11651"/>
                    <a:pt x="282" y="11811"/>
                  </a:cubicBezTo>
                  <a:cubicBezTo>
                    <a:pt x="274" y="11841"/>
                    <a:pt x="259" y="11879"/>
                    <a:pt x="252" y="11917"/>
                  </a:cubicBezTo>
                  <a:cubicBezTo>
                    <a:pt x="252" y="11932"/>
                    <a:pt x="252" y="11948"/>
                    <a:pt x="244" y="11970"/>
                  </a:cubicBezTo>
                  <a:cubicBezTo>
                    <a:pt x="244" y="11986"/>
                    <a:pt x="236" y="12008"/>
                    <a:pt x="236" y="12024"/>
                  </a:cubicBezTo>
                  <a:cubicBezTo>
                    <a:pt x="229" y="12046"/>
                    <a:pt x="229" y="12069"/>
                    <a:pt x="221" y="12092"/>
                  </a:cubicBezTo>
                  <a:cubicBezTo>
                    <a:pt x="221" y="12115"/>
                    <a:pt x="221" y="12123"/>
                    <a:pt x="221" y="12145"/>
                  </a:cubicBezTo>
                  <a:cubicBezTo>
                    <a:pt x="214" y="12161"/>
                    <a:pt x="214" y="12183"/>
                    <a:pt x="214" y="12206"/>
                  </a:cubicBezTo>
                  <a:cubicBezTo>
                    <a:pt x="214" y="12244"/>
                    <a:pt x="206" y="12282"/>
                    <a:pt x="206" y="12328"/>
                  </a:cubicBezTo>
                  <a:cubicBezTo>
                    <a:pt x="198" y="12632"/>
                    <a:pt x="244" y="12937"/>
                    <a:pt x="343" y="13233"/>
                  </a:cubicBezTo>
                  <a:lnTo>
                    <a:pt x="350" y="13249"/>
                  </a:lnTo>
                  <a:cubicBezTo>
                    <a:pt x="373" y="13332"/>
                    <a:pt x="404" y="13408"/>
                    <a:pt x="434" y="13484"/>
                  </a:cubicBezTo>
                  <a:lnTo>
                    <a:pt x="457" y="13545"/>
                  </a:lnTo>
                  <a:lnTo>
                    <a:pt x="495" y="13644"/>
                  </a:lnTo>
                  <a:cubicBezTo>
                    <a:pt x="503" y="13667"/>
                    <a:pt x="518" y="13690"/>
                    <a:pt x="525" y="13713"/>
                  </a:cubicBezTo>
                  <a:cubicBezTo>
                    <a:pt x="533" y="13735"/>
                    <a:pt x="556" y="13781"/>
                    <a:pt x="571" y="13812"/>
                  </a:cubicBezTo>
                  <a:cubicBezTo>
                    <a:pt x="579" y="13827"/>
                    <a:pt x="579" y="13842"/>
                    <a:pt x="586" y="13857"/>
                  </a:cubicBezTo>
                  <a:cubicBezTo>
                    <a:pt x="792" y="14276"/>
                    <a:pt x="1035" y="14679"/>
                    <a:pt x="1294" y="15067"/>
                  </a:cubicBezTo>
                  <a:cubicBezTo>
                    <a:pt x="1446" y="15287"/>
                    <a:pt x="1735" y="16063"/>
                    <a:pt x="2230" y="17045"/>
                  </a:cubicBezTo>
                  <a:cubicBezTo>
                    <a:pt x="2526" y="17646"/>
                    <a:pt x="2854" y="18224"/>
                    <a:pt x="3219" y="18780"/>
                  </a:cubicBezTo>
                  <a:lnTo>
                    <a:pt x="3219" y="18795"/>
                  </a:lnTo>
                  <a:lnTo>
                    <a:pt x="3310" y="18924"/>
                  </a:lnTo>
                  <a:cubicBezTo>
                    <a:pt x="3576" y="19343"/>
                    <a:pt x="3873" y="19761"/>
                    <a:pt x="4162" y="20164"/>
                  </a:cubicBezTo>
                  <a:cubicBezTo>
                    <a:pt x="4573" y="20727"/>
                    <a:pt x="5022" y="21267"/>
                    <a:pt x="5501" y="21777"/>
                  </a:cubicBezTo>
                  <a:cubicBezTo>
                    <a:pt x="4824" y="21054"/>
                    <a:pt x="4238" y="20248"/>
                    <a:pt x="3744" y="19388"/>
                  </a:cubicBezTo>
                  <a:cubicBezTo>
                    <a:pt x="3690" y="19289"/>
                    <a:pt x="3637" y="19190"/>
                    <a:pt x="3584" y="19091"/>
                  </a:cubicBezTo>
                  <a:cubicBezTo>
                    <a:pt x="3553" y="19046"/>
                    <a:pt x="3531" y="18993"/>
                    <a:pt x="3508" y="18947"/>
                  </a:cubicBezTo>
                  <a:cubicBezTo>
                    <a:pt x="3485" y="18894"/>
                    <a:pt x="3455" y="18848"/>
                    <a:pt x="3432" y="18795"/>
                  </a:cubicBezTo>
                  <a:cubicBezTo>
                    <a:pt x="3409" y="18741"/>
                    <a:pt x="3386" y="18688"/>
                    <a:pt x="3356" y="18635"/>
                  </a:cubicBezTo>
                  <a:cubicBezTo>
                    <a:pt x="3333" y="18574"/>
                    <a:pt x="3318" y="18544"/>
                    <a:pt x="3302" y="18498"/>
                  </a:cubicBezTo>
                  <a:cubicBezTo>
                    <a:pt x="3280" y="18460"/>
                    <a:pt x="3249" y="18392"/>
                    <a:pt x="3226" y="18331"/>
                  </a:cubicBezTo>
                  <a:lnTo>
                    <a:pt x="3173" y="18209"/>
                  </a:lnTo>
                  <a:cubicBezTo>
                    <a:pt x="3150" y="18148"/>
                    <a:pt x="3127" y="18095"/>
                    <a:pt x="3105" y="18042"/>
                  </a:cubicBezTo>
                  <a:cubicBezTo>
                    <a:pt x="3089" y="17996"/>
                    <a:pt x="3082" y="17958"/>
                    <a:pt x="3067" y="17920"/>
                  </a:cubicBezTo>
                  <a:cubicBezTo>
                    <a:pt x="3036" y="17829"/>
                    <a:pt x="2998" y="17730"/>
                    <a:pt x="2968" y="17638"/>
                  </a:cubicBezTo>
                  <a:cubicBezTo>
                    <a:pt x="2960" y="17585"/>
                    <a:pt x="2937" y="17539"/>
                    <a:pt x="2930" y="17494"/>
                  </a:cubicBezTo>
                  <a:cubicBezTo>
                    <a:pt x="2914" y="17448"/>
                    <a:pt x="2907" y="17402"/>
                    <a:pt x="2892" y="17364"/>
                  </a:cubicBezTo>
                  <a:cubicBezTo>
                    <a:pt x="2876" y="17319"/>
                    <a:pt x="2869" y="17266"/>
                    <a:pt x="2854" y="17212"/>
                  </a:cubicBezTo>
                  <a:cubicBezTo>
                    <a:pt x="2838" y="17159"/>
                    <a:pt x="2838" y="17129"/>
                    <a:pt x="2823" y="17091"/>
                  </a:cubicBezTo>
                  <a:cubicBezTo>
                    <a:pt x="2815" y="17053"/>
                    <a:pt x="2808" y="16992"/>
                    <a:pt x="2793" y="16938"/>
                  </a:cubicBezTo>
                  <a:cubicBezTo>
                    <a:pt x="2785" y="16893"/>
                    <a:pt x="2777" y="16862"/>
                    <a:pt x="2770" y="16824"/>
                  </a:cubicBezTo>
                  <a:cubicBezTo>
                    <a:pt x="2770" y="16786"/>
                    <a:pt x="2755" y="16725"/>
                    <a:pt x="2747" y="16672"/>
                  </a:cubicBezTo>
                  <a:cubicBezTo>
                    <a:pt x="2739" y="16619"/>
                    <a:pt x="2739" y="16604"/>
                    <a:pt x="2732" y="16566"/>
                  </a:cubicBezTo>
                  <a:cubicBezTo>
                    <a:pt x="2724" y="16512"/>
                    <a:pt x="2724" y="16467"/>
                    <a:pt x="2717" y="16413"/>
                  </a:cubicBezTo>
                  <a:cubicBezTo>
                    <a:pt x="2717" y="16375"/>
                    <a:pt x="2709" y="16345"/>
                    <a:pt x="2709" y="16307"/>
                  </a:cubicBezTo>
                  <a:cubicBezTo>
                    <a:pt x="2701" y="16276"/>
                    <a:pt x="2701" y="16216"/>
                    <a:pt x="2701" y="16170"/>
                  </a:cubicBezTo>
                  <a:cubicBezTo>
                    <a:pt x="2686" y="15934"/>
                    <a:pt x="2694" y="15698"/>
                    <a:pt x="2724" y="15470"/>
                  </a:cubicBezTo>
                  <a:cubicBezTo>
                    <a:pt x="2747" y="15295"/>
                    <a:pt x="2785" y="15120"/>
                    <a:pt x="2838" y="14953"/>
                  </a:cubicBezTo>
                  <a:cubicBezTo>
                    <a:pt x="2930" y="14671"/>
                    <a:pt x="3051" y="14413"/>
                    <a:pt x="3165" y="14146"/>
                  </a:cubicBezTo>
                  <a:cubicBezTo>
                    <a:pt x="3165" y="14146"/>
                    <a:pt x="3165" y="14139"/>
                    <a:pt x="3165" y="14139"/>
                  </a:cubicBezTo>
                  <a:cubicBezTo>
                    <a:pt x="3181" y="14108"/>
                    <a:pt x="3196" y="14070"/>
                    <a:pt x="3211" y="14040"/>
                  </a:cubicBezTo>
                  <a:lnTo>
                    <a:pt x="3226" y="14009"/>
                  </a:lnTo>
                  <a:cubicBezTo>
                    <a:pt x="3409" y="13591"/>
                    <a:pt x="3500" y="13142"/>
                    <a:pt x="3500" y="12686"/>
                  </a:cubicBezTo>
                  <a:cubicBezTo>
                    <a:pt x="3500" y="12625"/>
                    <a:pt x="3500" y="12556"/>
                    <a:pt x="3493" y="12488"/>
                  </a:cubicBezTo>
                  <a:cubicBezTo>
                    <a:pt x="3485" y="12419"/>
                    <a:pt x="3485" y="12374"/>
                    <a:pt x="3477" y="12320"/>
                  </a:cubicBezTo>
                  <a:cubicBezTo>
                    <a:pt x="3477" y="12290"/>
                    <a:pt x="3477" y="12259"/>
                    <a:pt x="3470" y="12229"/>
                  </a:cubicBezTo>
                  <a:cubicBezTo>
                    <a:pt x="3462" y="12199"/>
                    <a:pt x="3470" y="12191"/>
                    <a:pt x="3470" y="12176"/>
                  </a:cubicBezTo>
                  <a:cubicBezTo>
                    <a:pt x="3447" y="11910"/>
                    <a:pt x="3417" y="11636"/>
                    <a:pt x="3417" y="11377"/>
                  </a:cubicBezTo>
                  <a:lnTo>
                    <a:pt x="3417" y="11248"/>
                  </a:lnTo>
                  <a:cubicBezTo>
                    <a:pt x="3409" y="11042"/>
                    <a:pt x="3447" y="10829"/>
                    <a:pt x="3515" y="10631"/>
                  </a:cubicBezTo>
                  <a:cubicBezTo>
                    <a:pt x="3531" y="10586"/>
                    <a:pt x="3553" y="10548"/>
                    <a:pt x="3576" y="10502"/>
                  </a:cubicBezTo>
                  <a:cubicBezTo>
                    <a:pt x="3835" y="10068"/>
                    <a:pt x="4307" y="10091"/>
                    <a:pt x="4611" y="9726"/>
                  </a:cubicBezTo>
                  <a:cubicBezTo>
                    <a:pt x="4702" y="9604"/>
                    <a:pt x="4778" y="9475"/>
                    <a:pt x="4832" y="9330"/>
                  </a:cubicBezTo>
                  <a:cubicBezTo>
                    <a:pt x="4847" y="9300"/>
                    <a:pt x="4854" y="9270"/>
                    <a:pt x="4870" y="9239"/>
                  </a:cubicBezTo>
                  <a:cubicBezTo>
                    <a:pt x="4877" y="9209"/>
                    <a:pt x="4885" y="9186"/>
                    <a:pt x="4892" y="9163"/>
                  </a:cubicBezTo>
                  <a:cubicBezTo>
                    <a:pt x="4900" y="9140"/>
                    <a:pt x="4915" y="9095"/>
                    <a:pt x="4923" y="9064"/>
                  </a:cubicBezTo>
                  <a:cubicBezTo>
                    <a:pt x="4938" y="9018"/>
                    <a:pt x="4953" y="8973"/>
                    <a:pt x="4961" y="8920"/>
                  </a:cubicBezTo>
                  <a:cubicBezTo>
                    <a:pt x="4969" y="8912"/>
                    <a:pt x="4969" y="8912"/>
                    <a:pt x="4969" y="8904"/>
                  </a:cubicBezTo>
                  <a:cubicBezTo>
                    <a:pt x="5045" y="8608"/>
                    <a:pt x="5098" y="8296"/>
                    <a:pt x="5189" y="7999"/>
                  </a:cubicBezTo>
                  <a:cubicBezTo>
                    <a:pt x="5197" y="7969"/>
                    <a:pt x="5212" y="7931"/>
                    <a:pt x="5220" y="7900"/>
                  </a:cubicBezTo>
                  <a:cubicBezTo>
                    <a:pt x="5220" y="7893"/>
                    <a:pt x="5227" y="7885"/>
                    <a:pt x="5227" y="7870"/>
                  </a:cubicBezTo>
                  <a:cubicBezTo>
                    <a:pt x="5265" y="7756"/>
                    <a:pt x="5311" y="7649"/>
                    <a:pt x="5364" y="7543"/>
                  </a:cubicBezTo>
                  <a:cubicBezTo>
                    <a:pt x="5425" y="7421"/>
                    <a:pt x="5494" y="7314"/>
                    <a:pt x="5577" y="7215"/>
                  </a:cubicBezTo>
                  <a:cubicBezTo>
                    <a:pt x="5783" y="6980"/>
                    <a:pt x="6049" y="6805"/>
                    <a:pt x="6353" y="6713"/>
                  </a:cubicBezTo>
                  <a:lnTo>
                    <a:pt x="6414" y="6690"/>
                  </a:lnTo>
                  <a:lnTo>
                    <a:pt x="6429" y="6690"/>
                  </a:lnTo>
                  <a:cubicBezTo>
                    <a:pt x="6619" y="6637"/>
                    <a:pt x="6810" y="6592"/>
                    <a:pt x="7000" y="6561"/>
                  </a:cubicBezTo>
                  <a:cubicBezTo>
                    <a:pt x="7418" y="6485"/>
                    <a:pt x="7837" y="6409"/>
                    <a:pt x="8217" y="6188"/>
                  </a:cubicBezTo>
                  <a:cubicBezTo>
                    <a:pt x="8324" y="6127"/>
                    <a:pt x="8423" y="6059"/>
                    <a:pt x="8522" y="5983"/>
                  </a:cubicBezTo>
                  <a:cubicBezTo>
                    <a:pt x="8658" y="5876"/>
                    <a:pt x="8795" y="5755"/>
                    <a:pt x="8932" y="5633"/>
                  </a:cubicBezTo>
                  <a:cubicBezTo>
                    <a:pt x="8948" y="5625"/>
                    <a:pt x="8955" y="5610"/>
                    <a:pt x="8970" y="5603"/>
                  </a:cubicBezTo>
                  <a:cubicBezTo>
                    <a:pt x="9123" y="5466"/>
                    <a:pt x="9267" y="5336"/>
                    <a:pt x="9427" y="5207"/>
                  </a:cubicBezTo>
                  <a:lnTo>
                    <a:pt x="9442" y="5199"/>
                  </a:lnTo>
                  <a:cubicBezTo>
                    <a:pt x="9564" y="5100"/>
                    <a:pt x="9686" y="5017"/>
                    <a:pt x="9822" y="4941"/>
                  </a:cubicBezTo>
                  <a:cubicBezTo>
                    <a:pt x="9853" y="4918"/>
                    <a:pt x="9891" y="4903"/>
                    <a:pt x="9914" y="4887"/>
                  </a:cubicBezTo>
                  <a:lnTo>
                    <a:pt x="9937" y="4872"/>
                  </a:lnTo>
                  <a:cubicBezTo>
                    <a:pt x="9975" y="4857"/>
                    <a:pt x="10013" y="4842"/>
                    <a:pt x="10051" y="4819"/>
                  </a:cubicBezTo>
                  <a:cubicBezTo>
                    <a:pt x="10203" y="4758"/>
                    <a:pt x="10370" y="4712"/>
                    <a:pt x="10538" y="4697"/>
                  </a:cubicBezTo>
                  <a:cubicBezTo>
                    <a:pt x="10593" y="4692"/>
                    <a:pt x="10646" y="4690"/>
                    <a:pt x="10698" y="4690"/>
                  </a:cubicBezTo>
                  <a:cubicBezTo>
                    <a:pt x="11123" y="4690"/>
                    <a:pt x="11462" y="4846"/>
                    <a:pt x="11801" y="5001"/>
                  </a:cubicBezTo>
                  <a:lnTo>
                    <a:pt x="11953" y="5070"/>
                  </a:lnTo>
                  <a:cubicBezTo>
                    <a:pt x="12204" y="5199"/>
                    <a:pt x="12478" y="5283"/>
                    <a:pt x="12752" y="5321"/>
                  </a:cubicBezTo>
                  <a:cubicBezTo>
                    <a:pt x="12797" y="5329"/>
                    <a:pt x="12850" y="5329"/>
                    <a:pt x="12896" y="5336"/>
                  </a:cubicBezTo>
                  <a:lnTo>
                    <a:pt x="13231" y="5336"/>
                  </a:lnTo>
                  <a:lnTo>
                    <a:pt x="13292" y="5329"/>
                  </a:lnTo>
                  <a:lnTo>
                    <a:pt x="13391" y="5321"/>
                  </a:lnTo>
                  <a:lnTo>
                    <a:pt x="13497" y="5306"/>
                  </a:lnTo>
                  <a:lnTo>
                    <a:pt x="13535" y="5306"/>
                  </a:lnTo>
                  <a:cubicBezTo>
                    <a:pt x="13878" y="5260"/>
                    <a:pt x="14235" y="5176"/>
                    <a:pt x="14600" y="5116"/>
                  </a:cubicBezTo>
                  <a:cubicBezTo>
                    <a:pt x="14798" y="5085"/>
                    <a:pt x="14996" y="5055"/>
                    <a:pt x="15194" y="5040"/>
                  </a:cubicBezTo>
                  <a:cubicBezTo>
                    <a:pt x="15300" y="5032"/>
                    <a:pt x="15414" y="5032"/>
                    <a:pt x="15521" y="5032"/>
                  </a:cubicBezTo>
                  <a:cubicBezTo>
                    <a:pt x="15681" y="5032"/>
                    <a:pt x="15840" y="5047"/>
                    <a:pt x="16000" y="5070"/>
                  </a:cubicBezTo>
                  <a:cubicBezTo>
                    <a:pt x="16122" y="5085"/>
                    <a:pt x="16244" y="5116"/>
                    <a:pt x="16365" y="5146"/>
                  </a:cubicBezTo>
                  <a:lnTo>
                    <a:pt x="16525" y="5184"/>
                  </a:lnTo>
                  <a:lnTo>
                    <a:pt x="16556" y="5192"/>
                  </a:lnTo>
                  <a:cubicBezTo>
                    <a:pt x="16601" y="5207"/>
                    <a:pt x="16647" y="5222"/>
                    <a:pt x="16685" y="5237"/>
                  </a:cubicBezTo>
                  <a:cubicBezTo>
                    <a:pt x="16868" y="5306"/>
                    <a:pt x="17050" y="5382"/>
                    <a:pt x="17217" y="5473"/>
                  </a:cubicBezTo>
                  <a:lnTo>
                    <a:pt x="17240" y="5488"/>
                  </a:lnTo>
                  <a:cubicBezTo>
                    <a:pt x="17271" y="5511"/>
                    <a:pt x="17301" y="5526"/>
                    <a:pt x="17332" y="5542"/>
                  </a:cubicBezTo>
                  <a:lnTo>
                    <a:pt x="17400" y="5587"/>
                  </a:lnTo>
                  <a:lnTo>
                    <a:pt x="17438" y="5610"/>
                  </a:lnTo>
                  <a:cubicBezTo>
                    <a:pt x="17583" y="5709"/>
                    <a:pt x="17712" y="5823"/>
                    <a:pt x="17826" y="5945"/>
                  </a:cubicBezTo>
                  <a:cubicBezTo>
                    <a:pt x="17849" y="5975"/>
                    <a:pt x="17864" y="5998"/>
                    <a:pt x="17887" y="6021"/>
                  </a:cubicBezTo>
                  <a:cubicBezTo>
                    <a:pt x="17841" y="5937"/>
                    <a:pt x="17819" y="5854"/>
                    <a:pt x="17803" y="5762"/>
                  </a:cubicBezTo>
                  <a:cubicBezTo>
                    <a:pt x="17796" y="5587"/>
                    <a:pt x="17841" y="5420"/>
                    <a:pt x="17925" y="5268"/>
                  </a:cubicBezTo>
                  <a:cubicBezTo>
                    <a:pt x="17933" y="5253"/>
                    <a:pt x="17948" y="5230"/>
                    <a:pt x="17955" y="5215"/>
                  </a:cubicBezTo>
                  <a:lnTo>
                    <a:pt x="17963" y="5207"/>
                  </a:lnTo>
                  <a:cubicBezTo>
                    <a:pt x="18054" y="5055"/>
                    <a:pt x="18168" y="4903"/>
                    <a:pt x="18267" y="4750"/>
                  </a:cubicBezTo>
                  <a:cubicBezTo>
                    <a:pt x="18305" y="4705"/>
                    <a:pt x="18336" y="4659"/>
                    <a:pt x="18366" y="4606"/>
                  </a:cubicBezTo>
                  <a:cubicBezTo>
                    <a:pt x="18404" y="4545"/>
                    <a:pt x="18442" y="4477"/>
                    <a:pt x="18473" y="4408"/>
                  </a:cubicBezTo>
                  <a:cubicBezTo>
                    <a:pt x="18480" y="4385"/>
                    <a:pt x="18488" y="4355"/>
                    <a:pt x="18496" y="4332"/>
                  </a:cubicBezTo>
                  <a:lnTo>
                    <a:pt x="18503" y="4309"/>
                  </a:lnTo>
                  <a:cubicBezTo>
                    <a:pt x="18541" y="4165"/>
                    <a:pt x="18541" y="4012"/>
                    <a:pt x="18496" y="3875"/>
                  </a:cubicBezTo>
                  <a:lnTo>
                    <a:pt x="18503" y="3853"/>
                  </a:lnTo>
                  <a:cubicBezTo>
                    <a:pt x="18496" y="3822"/>
                    <a:pt x="18480" y="3784"/>
                    <a:pt x="18465" y="3754"/>
                  </a:cubicBezTo>
                  <a:cubicBezTo>
                    <a:pt x="18465" y="3746"/>
                    <a:pt x="18465" y="3739"/>
                    <a:pt x="18458" y="3731"/>
                  </a:cubicBezTo>
                  <a:cubicBezTo>
                    <a:pt x="18450" y="3693"/>
                    <a:pt x="18427" y="3655"/>
                    <a:pt x="18412" y="3624"/>
                  </a:cubicBezTo>
                  <a:lnTo>
                    <a:pt x="18412" y="3617"/>
                  </a:lnTo>
                  <a:cubicBezTo>
                    <a:pt x="18366" y="3533"/>
                    <a:pt x="18321" y="3449"/>
                    <a:pt x="18267" y="3366"/>
                  </a:cubicBezTo>
                  <a:lnTo>
                    <a:pt x="18260" y="3358"/>
                  </a:lnTo>
                  <a:lnTo>
                    <a:pt x="18199" y="3274"/>
                  </a:lnTo>
                  <a:lnTo>
                    <a:pt x="18199" y="3267"/>
                  </a:lnTo>
                  <a:cubicBezTo>
                    <a:pt x="18054" y="3077"/>
                    <a:pt x="17895" y="2886"/>
                    <a:pt x="17727" y="2711"/>
                  </a:cubicBezTo>
                  <a:lnTo>
                    <a:pt x="17651" y="2620"/>
                  </a:lnTo>
                  <a:lnTo>
                    <a:pt x="17628" y="2605"/>
                  </a:lnTo>
                  <a:cubicBezTo>
                    <a:pt x="17560" y="2529"/>
                    <a:pt x="17484" y="2445"/>
                    <a:pt x="17392" y="2369"/>
                  </a:cubicBezTo>
                  <a:cubicBezTo>
                    <a:pt x="17362" y="2339"/>
                    <a:pt x="17332" y="2308"/>
                    <a:pt x="17294" y="2278"/>
                  </a:cubicBezTo>
                  <a:cubicBezTo>
                    <a:pt x="17134" y="2141"/>
                    <a:pt x="16966" y="2027"/>
                    <a:pt x="16791" y="1935"/>
                  </a:cubicBezTo>
                  <a:lnTo>
                    <a:pt x="16761" y="1920"/>
                  </a:lnTo>
                  <a:lnTo>
                    <a:pt x="16700" y="1890"/>
                  </a:lnTo>
                  <a:lnTo>
                    <a:pt x="16662" y="1875"/>
                  </a:lnTo>
                  <a:lnTo>
                    <a:pt x="16533" y="1814"/>
                  </a:lnTo>
                  <a:lnTo>
                    <a:pt x="16495" y="1799"/>
                  </a:lnTo>
                  <a:lnTo>
                    <a:pt x="16411" y="1768"/>
                  </a:lnTo>
                  <a:lnTo>
                    <a:pt x="16388" y="1760"/>
                  </a:lnTo>
                  <a:lnTo>
                    <a:pt x="16350" y="1745"/>
                  </a:lnTo>
                  <a:cubicBezTo>
                    <a:pt x="16130" y="1669"/>
                    <a:pt x="15901" y="1608"/>
                    <a:pt x="15665" y="1555"/>
                  </a:cubicBezTo>
                  <a:cubicBezTo>
                    <a:pt x="15445" y="1502"/>
                    <a:pt x="15224" y="1449"/>
                    <a:pt x="15034" y="1388"/>
                  </a:cubicBezTo>
                  <a:cubicBezTo>
                    <a:pt x="14882" y="1342"/>
                    <a:pt x="14737" y="1281"/>
                    <a:pt x="14608" y="1197"/>
                  </a:cubicBezTo>
                  <a:cubicBezTo>
                    <a:pt x="14593" y="1182"/>
                    <a:pt x="14577" y="1175"/>
                    <a:pt x="14570" y="1159"/>
                  </a:cubicBezTo>
                  <a:cubicBezTo>
                    <a:pt x="14494" y="1099"/>
                    <a:pt x="14441" y="1023"/>
                    <a:pt x="14410" y="939"/>
                  </a:cubicBezTo>
                  <a:lnTo>
                    <a:pt x="14380" y="886"/>
                  </a:lnTo>
                  <a:cubicBezTo>
                    <a:pt x="14357" y="817"/>
                    <a:pt x="14326" y="749"/>
                    <a:pt x="14288" y="688"/>
                  </a:cubicBezTo>
                  <a:cubicBezTo>
                    <a:pt x="14220" y="581"/>
                    <a:pt x="14121" y="505"/>
                    <a:pt x="14015" y="460"/>
                  </a:cubicBezTo>
                  <a:cubicBezTo>
                    <a:pt x="13808" y="371"/>
                    <a:pt x="13565" y="337"/>
                    <a:pt x="13296" y="337"/>
                  </a:cubicBezTo>
                  <a:cubicBezTo>
                    <a:pt x="13218" y="337"/>
                    <a:pt x="13138" y="340"/>
                    <a:pt x="13056" y="345"/>
                  </a:cubicBezTo>
                  <a:lnTo>
                    <a:pt x="12927" y="353"/>
                  </a:lnTo>
                  <a:lnTo>
                    <a:pt x="12911" y="353"/>
                  </a:lnTo>
                  <a:cubicBezTo>
                    <a:pt x="12729" y="368"/>
                    <a:pt x="12539" y="391"/>
                    <a:pt x="12348" y="414"/>
                  </a:cubicBezTo>
                  <a:lnTo>
                    <a:pt x="12341" y="414"/>
                  </a:lnTo>
                  <a:cubicBezTo>
                    <a:pt x="11808" y="490"/>
                    <a:pt x="11260" y="596"/>
                    <a:pt x="10819" y="596"/>
                  </a:cubicBezTo>
                  <a:cubicBezTo>
                    <a:pt x="10781" y="596"/>
                    <a:pt x="10735" y="596"/>
                    <a:pt x="10697" y="589"/>
                  </a:cubicBezTo>
                  <a:cubicBezTo>
                    <a:pt x="10583" y="581"/>
                    <a:pt x="10469" y="566"/>
                    <a:pt x="10355" y="536"/>
                  </a:cubicBezTo>
                  <a:cubicBezTo>
                    <a:pt x="10226" y="505"/>
                    <a:pt x="10104" y="460"/>
                    <a:pt x="9982" y="399"/>
                  </a:cubicBezTo>
                  <a:lnTo>
                    <a:pt x="9906" y="368"/>
                  </a:lnTo>
                  <a:cubicBezTo>
                    <a:pt x="9777" y="307"/>
                    <a:pt x="9663" y="239"/>
                    <a:pt x="9533" y="186"/>
                  </a:cubicBezTo>
                  <a:lnTo>
                    <a:pt x="9503" y="170"/>
                  </a:lnTo>
                  <a:cubicBezTo>
                    <a:pt x="9374" y="117"/>
                    <a:pt x="9244" y="72"/>
                    <a:pt x="9107" y="41"/>
                  </a:cubicBezTo>
                  <a:lnTo>
                    <a:pt x="9062" y="33"/>
                  </a:lnTo>
                  <a:lnTo>
                    <a:pt x="8993" y="18"/>
                  </a:lnTo>
                  <a:cubicBezTo>
                    <a:pt x="8888" y="7"/>
                    <a:pt x="8781" y="0"/>
                    <a:pt x="8674" y="0"/>
                  </a:cubicBezTo>
                  <a:close/>
                </a:path>
              </a:pathLst>
            </a:custGeom>
            <a:solidFill>
              <a:srgbClr val="50624B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3"/>
            <p:cNvSpPr/>
            <p:nvPr/>
          </p:nvSpPr>
          <p:spPr>
            <a:xfrm flipH="1">
              <a:off x="6502803" y="3793715"/>
              <a:ext cx="6967" cy="10238"/>
            </a:xfrm>
            <a:custGeom>
              <a:avLst/>
              <a:gdLst/>
              <a:ahLst/>
              <a:cxnLst/>
              <a:rect l="l" t="t" r="r" b="b"/>
              <a:pathLst>
                <a:path w="115" h="169" extrusionOk="0">
                  <a:moveTo>
                    <a:pt x="1" y="1"/>
                  </a:moveTo>
                  <a:cubicBezTo>
                    <a:pt x="31" y="62"/>
                    <a:pt x="69" y="115"/>
                    <a:pt x="115" y="168"/>
                  </a:cubicBezTo>
                  <a:cubicBezTo>
                    <a:pt x="77" y="107"/>
                    <a:pt x="39" y="54"/>
                    <a:pt x="1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33"/>
            <p:cNvSpPr/>
            <p:nvPr/>
          </p:nvSpPr>
          <p:spPr>
            <a:xfrm flipH="1">
              <a:off x="6462712" y="3429306"/>
              <a:ext cx="1134831" cy="1319972"/>
            </a:xfrm>
            <a:custGeom>
              <a:avLst/>
              <a:gdLst/>
              <a:ahLst/>
              <a:cxnLst/>
              <a:rect l="l" t="t" r="r" b="b"/>
              <a:pathLst>
                <a:path w="18732" h="21788" extrusionOk="0">
                  <a:moveTo>
                    <a:pt x="8758" y="1"/>
                  </a:moveTo>
                  <a:cubicBezTo>
                    <a:pt x="8069" y="1"/>
                    <a:pt x="7207" y="304"/>
                    <a:pt x="6536" y="683"/>
                  </a:cubicBezTo>
                  <a:cubicBezTo>
                    <a:pt x="5767" y="1124"/>
                    <a:pt x="5045" y="1664"/>
                    <a:pt x="4314" y="1984"/>
                  </a:cubicBezTo>
                  <a:cubicBezTo>
                    <a:pt x="3751" y="2227"/>
                    <a:pt x="3188" y="2303"/>
                    <a:pt x="2694" y="2729"/>
                  </a:cubicBezTo>
                  <a:cubicBezTo>
                    <a:pt x="1575" y="3726"/>
                    <a:pt x="2040" y="5316"/>
                    <a:pt x="1362" y="6457"/>
                  </a:cubicBezTo>
                  <a:cubicBezTo>
                    <a:pt x="974" y="7134"/>
                    <a:pt x="305" y="7416"/>
                    <a:pt x="145" y="8260"/>
                  </a:cubicBezTo>
                  <a:cubicBezTo>
                    <a:pt x="1" y="9143"/>
                    <a:pt x="556" y="9881"/>
                    <a:pt x="541" y="10756"/>
                  </a:cubicBezTo>
                  <a:cubicBezTo>
                    <a:pt x="541" y="11349"/>
                    <a:pt x="282" y="11752"/>
                    <a:pt x="267" y="12346"/>
                  </a:cubicBezTo>
                  <a:cubicBezTo>
                    <a:pt x="236" y="13266"/>
                    <a:pt x="815" y="14271"/>
                    <a:pt x="1355" y="15085"/>
                  </a:cubicBezTo>
                  <a:cubicBezTo>
                    <a:pt x="1553" y="15374"/>
                    <a:pt x="1986" y="16606"/>
                    <a:pt x="2800" y="18006"/>
                  </a:cubicBezTo>
                  <a:cubicBezTo>
                    <a:pt x="3584" y="19398"/>
                    <a:pt x="4748" y="20943"/>
                    <a:pt x="5562" y="21787"/>
                  </a:cubicBezTo>
                  <a:cubicBezTo>
                    <a:pt x="4885" y="21065"/>
                    <a:pt x="4292" y="20266"/>
                    <a:pt x="3805" y="19406"/>
                  </a:cubicBezTo>
                  <a:cubicBezTo>
                    <a:pt x="3614" y="19102"/>
                    <a:pt x="3439" y="18797"/>
                    <a:pt x="3280" y="18485"/>
                  </a:cubicBezTo>
                  <a:cubicBezTo>
                    <a:pt x="1058" y="13966"/>
                    <a:pt x="1332" y="10003"/>
                    <a:pt x="3067" y="6609"/>
                  </a:cubicBezTo>
                  <a:cubicBezTo>
                    <a:pt x="4466" y="3909"/>
                    <a:pt x="7456" y="2570"/>
                    <a:pt x="10621" y="2387"/>
                  </a:cubicBezTo>
                  <a:cubicBezTo>
                    <a:pt x="10725" y="2384"/>
                    <a:pt x="10828" y="2383"/>
                    <a:pt x="10929" y="2383"/>
                  </a:cubicBezTo>
                  <a:cubicBezTo>
                    <a:pt x="14509" y="2383"/>
                    <a:pt x="16636" y="4181"/>
                    <a:pt x="17872" y="5750"/>
                  </a:cubicBezTo>
                  <a:cubicBezTo>
                    <a:pt x="17811" y="5240"/>
                    <a:pt x="18420" y="4791"/>
                    <a:pt x="18572" y="4297"/>
                  </a:cubicBezTo>
                  <a:cubicBezTo>
                    <a:pt x="18732" y="3810"/>
                    <a:pt x="18283" y="3254"/>
                    <a:pt x="17788" y="2714"/>
                  </a:cubicBezTo>
                  <a:cubicBezTo>
                    <a:pt x="17476" y="2372"/>
                    <a:pt x="17111" y="1999"/>
                    <a:pt x="16411" y="1748"/>
                  </a:cubicBezTo>
                  <a:cubicBezTo>
                    <a:pt x="15818" y="1535"/>
                    <a:pt x="15019" y="1444"/>
                    <a:pt x="14661" y="1193"/>
                  </a:cubicBezTo>
                  <a:cubicBezTo>
                    <a:pt x="14342" y="964"/>
                    <a:pt x="14509" y="652"/>
                    <a:pt x="14068" y="455"/>
                  </a:cubicBezTo>
                  <a:cubicBezTo>
                    <a:pt x="13863" y="363"/>
                    <a:pt x="13613" y="329"/>
                    <a:pt x="13338" y="329"/>
                  </a:cubicBezTo>
                  <a:cubicBezTo>
                    <a:pt x="12571" y="329"/>
                    <a:pt x="11611" y="592"/>
                    <a:pt x="10895" y="592"/>
                  </a:cubicBezTo>
                  <a:cubicBezTo>
                    <a:pt x="10887" y="592"/>
                    <a:pt x="10880" y="592"/>
                    <a:pt x="10872" y="591"/>
                  </a:cubicBezTo>
                  <a:cubicBezTo>
                    <a:pt x="10036" y="584"/>
                    <a:pt x="9777" y="127"/>
                    <a:pt x="9047" y="21"/>
                  </a:cubicBezTo>
                  <a:cubicBezTo>
                    <a:pt x="8955" y="7"/>
                    <a:pt x="8858" y="1"/>
                    <a:pt x="8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33"/>
            <p:cNvSpPr/>
            <p:nvPr/>
          </p:nvSpPr>
          <p:spPr>
            <a:xfrm flipH="1">
              <a:off x="7442149" y="3787293"/>
              <a:ext cx="84876" cy="172902"/>
            </a:xfrm>
            <a:custGeom>
              <a:avLst/>
              <a:gdLst/>
              <a:ahLst/>
              <a:cxnLst/>
              <a:rect l="l" t="t" r="r" b="b"/>
              <a:pathLst>
                <a:path w="1401" h="2854" extrusionOk="0">
                  <a:moveTo>
                    <a:pt x="427" y="0"/>
                  </a:moveTo>
                  <a:cubicBezTo>
                    <a:pt x="366" y="191"/>
                    <a:pt x="290" y="373"/>
                    <a:pt x="191" y="541"/>
                  </a:cubicBezTo>
                  <a:cubicBezTo>
                    <a:pt x="130" y="640"/>
                    <a:pt x="69" y="731"/>
                    <a:pt x="1" y="822"/>
                  </a:cubicBezTo>
                  <a:cubicBezTo>
                    <a:pt x="31" y="1058"/>
                    <a:pt x="77" y="1286"/>
                    <a:pt x="145" y="1507"/>
                  </a:cubicBezTo>
                  <a:cubicBezTo>
                    <a:pt x="411" y="1849"/>
                    <a:pt x="655" y="2207"/>
                    <a:pt x="868" y="2587"/>
                  </a:cubicBezTo>
                  <a:cubicBezTo>
                    <a:pt x="921" y="2671"/>
                    <a:pt x="974" y="2762"/>
                    <a:pt x="1020" y="2853"/>
                  </a:cubicBezTo>
                  <a:cubicBezTo>
                    <a:pt x="1134" y="2488"/>
                    <a:pt x="1256" y="2131"/>
                    <a:pt x="1400" y="1773"/>
                  </a:cubicBezTo>
                  <a:cubicBezTo>
                    <a:pt x="1210" y="1332"/>
                    <a:pt x="1005" y="898"/>
                    <a:pt x="769" y="480"/>
                  </a:cubicBezTo>
                  <a:cubicBezTo>
                    <a:pt x="678" y="305"/>
                    <a:pt x="556" y="145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33"/>
            <p:cNvSpPr/>
            <p:nvPr/>
          </p:nvSpPr>
          <p:spPr>
            <a:xfrm flipH="1">
              <a:off x="7220898" y="3481711"/>
              <a:ext cx="52162" cy="162301"/>
            </a:xfrm>
            <a:custGeom>
              <a:avLst/>
              <a:gdLst/>
              <a:ahLst/>
              <a:cxnLst/>
              <a:rect l="l" t="t" r="r" b="b"/>
              <a:pathLst>
                <a:path w="861" h="2679" extrusionOk="0">
                  <a:moveTo>
                    <a:pt x="860" y="0"/>
                  </a:moveTo>
                  <a:lnTo>
                    <a:pt x="860" y="0"/>
                  </a:lnTo>
                  <a:cubicBezTo>
                    <a:pt x="564" y="175"/>
                    <a:pt x="282" y="358"/>
                    <a:pt x="1" y="541"/>
                  </a:cubicBezTo>
                  <a:cubicBezTo>
                    <a:pt x="8" y="647"/>
                    <a:pt x="23" y="769"/>
                    <a:pt x="31" y="883"/>
                  </a:cubicBezTo>
                  <a:cubicBezTo>
                    <a:pt x="77" y="1454"/>
                    <a:pt x="77" y="2062"/>
                    <a:pt x="100" y="2678"/>
                  </a:cubicBezTo>
                  <a:cubicBezTo>
                    <a:pt x="267" y="1765"/>
                    <a:pt x="526" y="868"/>
                    <a:pt x="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33"/>
            <p:cNvSpPr/>
            <p:nvPr/>
          </p:nvSpPr>
          <p:spPr>
            <a:xfrm flipH="1">
              <a:off x="7418642" y="3582643"/>
              <a:ext cx="41560" cy="87663"/>
            </a:xfrm>
            <a:custGeom>
              <a:avLst/>
              <a:gdLst/>
              <a:ahLst/>
              <a:cxnLst/>
              <a:rect l="l" t="t" r="r" b="b"/>
              <a:pathLst>
                <a:path w="686" h="1447" extrusionOk="0">
                  <a:moveTo>
                    <a:pt x="685" y="1"/>
                  </a:moveTo>
                  <a:lnTo>
                    <a:pt x="685" y="1"/>
                  </a:lnTo>
                  <a:cubicBezTo>
                    <a:pt x="594" y="61"/>
                    <a:pt x="503" y="122"/>
                    <a:pt x="427" y="191"/>
                  </a:cubicBezTo>
                  <a:cubicBezTo>
                    <a:pt x="259" y="343"/>
                    <a:pt x="115" y="510"/>
                    <a:pt x="1" y="700"/>
                  </a:cubicBezTo>
                  <a:cubicBezTo>
                    <a:pt x="191" y="929"/>
                    <a:pt x="351" y="1180"/>
                    <a:pt x="480" y="1446"/>
                  </a:cubicBezTo>
                  <a:cubicBezTo>
                    <a:pt x="480" y="1279"/>
                    <a:pt x="488" y="1104"/>
                    <a:pt x="503" y="936"/>
                  </a:cubicBezTo>
                  <a:cubicBezTo>
                    <a:pt x="526" y="617"/>
                    <a:pt x="587" y="305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3"/>
            <p:cNvSpPr/>
            <p:nvPr/>
          </p:nvSpPr>
          <p:spPr>
            <a:xfrm flipH="1">
              <a:off x="7463837" y="4328423"/>
              <a:ext cx="52101" cy="56705"/>
            </a:xfrm>
            <a:custGeom>
              <a:avLst/>
              <a:gdLst/>
              <a:ahLst/>
              <a:cxnLst/>
              <a:rect l="l" t="t" r="r" b="b"/>
              <a:pathLst>
                <a:path w="860" h="936" extrusionOk="0">
                  <a:moveTo>
                    <a:pt x="0" y="0"/>
                  </a:moveTo>
                  <a:lnTo>
                    <a:pt x="0" y="0"/>
                  </a:lnTo>
                  <a:cubicBezTo>
                    <a:pt x="305" y="289"/>
                    <a:pt x="594" y="601"/>
                    <a:pt x="860" y="936"/>
                  </a:cubicBezTo>
                  <a:cubicBezTo>
                    <a:pt x="814" y="769"/>
                    <a:pt x="769" y="601"/>
                    <a:pt x="731" y="441"/>
                  </a:cubicBezTo>
                  <a:cubicBezTo>
                    <a:pt x="472" y="312"/>
                    <a:pt x="228" y="1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3"/>
            <p:cNvSpPr/>
            <p:nvPr/>
          </p:nvSpPr>
          <p:spPr>
            <a:xfrm flipH="1">
              <a:off x="7495159" y="4231127"/>
              <a:ext cx="78394" cy="83059"/>
            </a:xfrm>
            <a:custGeom>
              <a:avLst/>
              <a:gdLst/>
              <a:ahLst/>
              <a:cxnLst/>
              <a:rect l="l" t="t" r="r" b="b"/>
              <a:pathLst>
                <a:path w="1294" h="137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214"/>
                    <a:pt x="145" y="419"/>
                    <a:pt x="244" y="625"/>
                  </a:cubicBezTo>
                  <a:cubicBezTo>
                    <a:pt x="586" y="876"/>
                    <a:pt x="944" y="1157"/>
                    <a:pt x="1294" y="1370"/>
                  </a:cubicBezTo>
                  <a:cubicBezTo>
                    <a:pt x="997" y="1074"/>
                    <a:pt x="708" y="800"/>
                    <a:pt x="426" y="495"/>
                  </a:cubicBezTo>
                  <a:cubicBezTo>
                    <a:pt x="282" y="343"/>
                    <a:pt x="137" y="17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33"/>
            <p:cNvSpPr/>
            <p:nvPr/>
          </p:nvSpPr>
          <p:spPr>
            <a:xfrm flipH="1">
              <a:off x="7479044" y="3874836"/>
              <a:ext cx="107897" cy="204284"/>
            </a:xfrm>
            <a:custGeom>
              <a:avLst/>
              <a:gdLst/>
              <a:ahLst/>
              <a:cxnLst/>
              <a:rect l="l" t="t" r="r" b="b"/>
              <a:pathLst>
                <a:path w="1781" h="3372" extrusionOk="0">
                  <a:moveTo>
                    <a:pt x="427" y="1"/>
                  </a:moveTo>
                  <a:cubicBezTo>
                    <a:pt x="236" y="206"/>
                    <a:pt x="92" y="457"/>
                    <a:pt x="1" y="724"/>
                  </a:cubicBezTo>
                  <a:cubicBezTo>
                    <a:pt x="99" y="1104"/>
                    <a:pt x="229" y="1469"/>
                    <a:pt x="404" y="1812"/>
                  </a:cubicBezTo>
                  <a:cubicBezTo>
                    <a:pt x="678" y="2124"/>
                    <a:pt x="936" y="2443"/>
                    <a:pt x="1180" y="2778"/>
                  </a:cubicBezTo>
                  <a:cubicBezTo>
                    <a:pt x="1317" y="2968"/>
                    <a:pt x="1461" y="3166"/>
                    <a:pt x="1598" y="3371"/>
                  </a:cubicBezTo>
                  <a:cubicBezTo>
                    <a:pt x="1644" y="3006"/>
                    <a:pt x="1705" y="2649"/>
                    <a:pt x="1781" y="2299"/>
                  </a:cubicBezTo>
                  <a:cubicBezTo>
                    <a:pt x="1400" y="1728"/>
                    <a:pt x="1104" y="1104"/>
                    <a:pt x="883" y="450"/>
                  </a:cubicBezTo>
                  <a:cubicBezTo>
                    <a:pt x="891" y="450"/>
                    <a:pt x="891" y="442"/>
                    <a:pt x="883" y="442"/>
                  </a:cubicBezTo>
                  <a:cubicBezTo>
                    <a:pt x="754" y="275"/>
                    <a:pt x="602" y="130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33"/>
            <p:cNvSpPr/>
            <p:nvPr/>
          </p:nvSpPr>
          <p:spPr>
            <a:xfrm flipH="1">
              <a:off x="6487116" y="3601969"/>
              <a:ext cx="257718" cy="31866"/>
            </a:xfrm>
            <a:custGeom>
              <a:avLst/>
              <a:gdLst/>
              <a:ahLst/>
              <a:cxnLst/>
              <a:rect l="l" t="t" r="r" b="b"/>
              <a:pathLst>
                <a:path w="4254" h="526" extrusionOk="0">
                  <a:moveTo>
                    <a:pt x="1302" y="1"/>
                  </a:moveTo>
                  <a:cubicBezTo>
                    <a:pt x="1271" y="1"/>
                    <a:pt x="1241" y="1"/>
                    <a:pt x="1210" y="1"/>
                  </a:cubicBezTo>
                  <a:cubicBezTo>
                    <a:pt x="807" y="1"/>
                    <a:pt x="404" y="24"/>
                    <a:pt x="0" y="70"/>
                  </a:cubicBezTo>
                  <a:cubicBezTo>
                    <a:pt x="191" y="138"/>
                    <a:pt x="381" y="222"/>
                    <a:pt x="563" y="305"/>
                  </a:cubicBezTo>
                  <a:cubicBezTo>
                    <a:pt x="888" y="283"/>
                    <a:pt x="1214" y="272"/>
                    <a:pt x="1539" y="272"/>
                  </a:cubicBezTo>
                  <a:cubicBezTo>
                    <a:pt x="2448" y="272"/>
                    <a:pt x="3357" y="358"/>
                    <a:pt x="4253" y="526"/>
                  </a:cubicBezTo>
                  <a:cubicBezTo>
                    <a:pt x="4208" y="458"/>
                    <a:pt x="4162" y="397"/>
                    <a:pt x="4116" y="336"/>
                  </a:cubicBezTo>
                  <a:cubicBezTo>
                    <a:pt x="3195" y="115"/>
                    <a:pt x="2245" y="1"/>
                    <a:pt x="1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3"/>
            <p:cNvSpPr/>
            <p:nvPr/>
          </p:nvSpPr>
          <p:spPr>
            <a:xfrm flipH="1">
              <a:off x="6472393" y="3651344"/>
              <a:ext cx="181202" cy="44286"/>
            </a:xfrm>
            <a:custGeom>
              <a:avLst/>
              <a:gdLst/>
              <a:ahLst/>
              <a:cxnLst/>
              <a:rect l="l" t="t" r="r" b="b"/>
              <a:pathLst>
                <a:path w="2991" h="731" extrusionOk="0">
                  <a:moveTo>
                    <a:pt x="1" y="0"/>
                  </a:moveTo>
                  <a:cubicBezTo>
                    <a:pt x="161" y="99"/>
                    <a:pt x="320" y="206"/>
                    <a:pt x="465" y="312"/>
                  </a:cubicBezTo>
                  <a:cubicBezTo>
                    <a:pt x="1309" y="358"/>
                    <a:pt x="2146" y="502"/>
                    <a:pt x="2960" y="730"/>
                  </a:cubicBezTo>
                  <a:cubicBezTo>
                    <a:pt x="2968" y="708"/>
                    <a:pt x="2976" y="685"/>
                    <a:pt x="2991" y="654"/>
                  </a:cubicBezTo>
                  <a:cubicBezTo>
                    <a:pt x="2025" y="304"/>
                    <a:pt x="1020" y="8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3"/>
            <p:cNvSpPr/>
            <p:nvPr/>
          </p:nvSpPr>
          <p:spPr>
            <a:xfrm flipH="1">
              <a:off x="6480692" y="3684968"/>
              <a:ext cx="124921" cy="46164"/>
            </a:xfrm>
            <a:custGeom>
              <a:avLst/>
              <a:gdLst/>
              <a:ahLst/>
              <a:cxnLst/>
              <a:rect l="l" t="t" r="r" b="b"/>
              <a:pathLst>
                <a:path w="2062" h="762" extrusionOk="0">
                  <a:moveTo>
                    <a:pt x="0" y="0"/>
                  </a:moveTo>
                  <a:cubicBezTo>
                    <a:pt x="122" y="99"/>
                    <a:pt x="236" y="198"/>
                    <a:pt x="350" y="297"/>
                  </a:cubicBezTo>
                  <a:cubicBezTo>
                    <a:pt x="670" y="373"/>
                    <a:pt x="981" y="465"/>
                    <a:pt x="1286" y="571"/>
                  </a:cubicBezTo>
                  <a:cubicBezTo>
                    <a:pt x="1461" y="624"/>
                    <a:pt x="1628" y="693"/>
                    <a:pt x="1796" y="761"/>
                  </a:cubicBezTo>
                  <a:cubicBezTo>
                    <a:pt x="1879" y="640"/>
                    <a:pt x="1978" y="510"/>
                    <a:pt x="2062" y="381"/>
                  </a:cubicBezTo>
                  <a:cubicBezTo>
                    <a:pt x="1385" y="191"/>
                    <a:pt x="700" y="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33"/>
            <p:cNvSpPr/>
            <p:nvPr/>
          </p:nvSpPr>
          <p:spPr>
            <a:xfrm flipH="1">
              <a:off x="7537082" y="4099782"/>
              <a:ext cx="32775" cy="37864"/>
            </a:xfrm>
            <a:custGeom>
              <a:avLst/>
              <a:gdLst/>
              <a:ahLst/>
              <a:cxnLst/>
              <a:rect l="l" t="t" r="r" b="b"/>
              <a:pathLst>
                <a:path w="541" h="625" extrusionOk="0">
                  <a:moveTo>
                    <a:pt x="53" y="1"/>
                  </a:moveTo>
                  <a:cubicBezTo>
                    <a:pt x="38" y="92"/>
                    <a:pt x="15" y="183"/>
                    <a:pt x="0" y="275"/>
                  </a:cubicBezTo>
                  <a:cubicBezTo>
                    <a:pt x="107" y="335"/>
                    <a:pt x="213" y="396"/>
                    <a:pt x="320" y="465"/>
                  </a:cubicBezTo>
                  <a:cubicBezTo>
                    <a:pt x="388" y="510"/>
                    <a:pt x="464" y="564"/>
                    <a:pt x="540" y="625"/>
                  </a:cubicBezTo>
                  <a:cubicBezTo>
                    <a:pt x="373" y="419"/>
                    <a:pt x="213" y="214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33"/>
            <p:cNvSpPr/>
            <p:nvPr/>
          </p:nvSpPr>
          <p:spPr>
            <a:xfrm flipH="1">
              <a:off x="7289599" y="3531026"/>
              <a:ext cx="32775" cy="173387"/>
            </a:xfrm>
            <a:custGeom>
              <a:avLst/>
              <a:gdLst/>
              <a:ahLst/>
              <a:cxnLst/>
              <a:rect l="l" t="t" r="r" b="b"/>
              <a:pathLst>
                <a:path w="541" h="2862" extrusionOk="0">
                  <a:moveTo>
                    <a:pt x="351" y="0"/>
                  </a:moveTo>
                  <a:cubicBezTo>
                    <a:pt x="297" y="31"/>
                    <a:pt x="244" y="61"/>
                    <a:pt x="183" y="92"/>
                  </a:cubicBezTo>
                  <a:cubicBezTo>
                    <a:pt x="153" y="168"/>
                    <a:pt x="122" y="236"/>
                    <a:pt x="92" y="312"/>
                  </a:cubicBezTo>
                  <a:cubicBezTo>
                    <a:pt x="61" y="381"/>
                    <a:pt x="31" y="472"/>
                    <a:pt x="1" y="556"/>
                  </a:cubicBezTo>
                  <a:cubicBezTo>
                    <a:pt x="92" y="1096"/>
                    <a:pt x="138" y="1636"/>
                    <a:pt x="153" y="2176"/>
                  </a:cubicBezTo>
                  <a:cubicBezTo>
                    <a:pt x="160" y="2397"/>
                    <a:pt x="168" y="2625"/>
                    <a:pt x="168" y="2861"/>
                  </a:cubicBezTo>
                  <a:cubicBezTo>
                    <a:pt x="290" y="2762"/>
                    <a:pt x="419" y="2663"/>
                    <a:pt x="541" y="2564"/>
                  </a:cubicBezTo>
                  <a:cubicBezTo>
                    <a:pt x="465" y="1682"/>
                    <a:pt x="465" y="792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33"/>
            <p:cNvSpPr/>
            <p:nvPr/>
          </p:nvSpPr>
          <p:spPr>
            <a:xfrm flipH="1">
              <a:off x="7493766" y="4002061"/>
              <a:ext cx="87178" cy="154485"/>
            </a:xfrm>
            <a:custGeom>
              <a:avLst/>
              <a:gdLst/>
              <a:ahLst/>
              <a:cxnLst/>
              <a:rect l="l" t="t" r="r" b="b"/>
              <a:pathLst>
                <a:path w="1439" h="255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336"/>
                    <a:pt x="198" y="678"/>
                    <a:pt x="244" y="1028"/>
                  </a:cubicBezTo>
                  <a:cubicBezTo>
                    <a:pt x="609" y="1560"/>
                    <a:pt x="1020" y="2040"/>
                    <a:pt x="1416" y="2549"/>
                  </a:cubicBezTo>
                  <a:cubicBezTo>
                    <a:pt x="1416" y="2352"/>
                    <a:pt x="1423" y="2161"/>
                    <a:pt x="1438" y="1964"/>
                  </a:cubicBezTo>
                  <a:cubicBezTo>
                    <a:pt x="1385" y="1903"/>
                    <a:pt x="1332" y="1842"/>
                    <a:pt x="1279" y="1781"/>
                  </a:cubicBezTo>
                  <a:cubicBezTo>
                    <a:pt x="837" y="1279"/>
                    <a:pt x="449" y="724"/>
                    <a:pt x="130" y="138"/>
                  </a:cubicBezTo>
                  <a:cubicBezTo>
                    <a:pt x="92" y="92"/>
                    <a:pt x="46" y="4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33"/>
            <p:cNvSpPr/>
            <p:nvPr/>
          </p:nvSpPr>
          <p:spPr>
            <a:xfrm flipH="1">
              <a:off x="6539702" y="3559439"/>
              <a:ext cx="263231" cy="33866"/>
            </a:xfrm>
            <a:custGeom>
              <a:avLst/>
              <a:gdLst/>
              <a:ahLst/>
              <a:cxnLst/>
              <a:rect l="l" t="t" r="r" b="b"/>
              <a:pathLst>
                <a:path w="4345" h="559" extrusionOk="0">
                  <a:moveTo>
                    <a:pt x="3238" y="1"/>
                  </a:moveTo>
                  <a:cubicBezTo>
                    <a:pt x="2414" y="1"/>
                    <a:pt x="1593" y="88"/>
                    <a:pt x="784" y="262"/>
                  </a:cubicBezTo>
                  <a:cubicBezTo>
                    <a:pt x="518" y="323"/>
                    <a:pt x="252" y="399"/>
                    <a:pt x="1" y="475"/>
                  </a:cubicBezTo>
                  <a:cubicBezTo>
                    <a:pt x="107" y="498"/>
                    <a:pt x="221" y="528"/>
                    <a:pt x="328" y="559"/>
                  </a:cubicBezTo>
                  <a:lnTo>
                    <a:pt x="343" y="559"/>
                  </a:lnTo>
                  <a:cubicBezTo>
                    <a:pt x="1442" y="324"/>
                    <a:pt x="2556" y="211"/>
                    <a:pt x="3678" y="211"/>
                  </a:cubicBezTo>
                  <a:cubicBezTo>
                    <a:pt x="3900" y="211"/>
                    <a:pt x="4122" y="215"/>
                    <a:pt x="4345" y="224"/>
                  </a:cubicBezTo>
                  <a:cubicBezTo>
                    <a:pt x="4269" y="163"/>
                    <a:pt x="4200" y="102"/>
                    <a:pt x="4117" y="34"/>
                  </a:cubicBezTo>
                  <a:cubicBezTo>
                    <a:pt x="3824" y="12"/>
                    <a:pt x="3531" y="1"/>
                    <a:pt x="3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33"/>
            <p:cNvSpPr/>
            <p:nvPr/>
          </p:nvSpPr>
          <p:spPr>
            <a:xfrm flipH="1">
              <a:off x="6721270" y="3470624"/>
              <a:ext cx="254507" cy="105171"/>
            </a:xfrm>
            <a:custGeom>
              <a:avLst/>
              <a:gdLst/>
              <a:ahLst/>
              <a:cxnLst/>
              <a:rect l="l" t="t" r="r" b="b"/>
              <a:pathLst>
                <a:path w="4201" h="1736" extrusionOk="0">
                  <a:moveTo>
                    <a:pt x="4086" y="1"/>
                  </a:moveTo>
                  <a:cubicBezTo>
                    <a:pt x="3752" y="69"/>
                    <a:pt x="3440" y="153"/>
                    <a:pt x="3135" y="244"/>
                  </a:cubicBezTo>
                  <a:cubicBezTo>
                    <a:pt x="2656" y="396"/>
                    <a:pt x="2200" y="556"/>
                    <a:pt x="1758" y="731"/>
                  </a:cubicBezTo>
                  <a:cubicBezTo>
                    <a:pt x="1416" y="876"/>
                    <a:pt x="1074" y="1035"/>
                    <a:pt x="746" y="1210"/>
                  </a:cubicBezTo>
                  <a:cubicBezTo>
                    <a:pt x="488" y="1378"/>
                    <a:pt x="244" y="1553"/>
                    <a:pt x="1" y="1735"/>
                  </a:cubicBezTo>
                  <a:cubicBezTo>
                    <a:pt x="123" y="1720"/>
                    <a:pt x="237" y="1713"/>
                    <a:pt x="358" y="1705"/>
                  </a:cubicBezTo>
                  <a:cubicBezTo>
                    <a:pt x="480" y="1697"/>
                    <a:pt x="609" y="1697"/>
                    <a:pt x="739" y="1697"/>
                  </a:cubicBezTo>
                  <a:cubicBezTo>
                    <a:pt x="1150" y="1393"/>
                    <a:pt x="1576" y="1127"/>
                    <a:pt x="2032" y="899"/>
                  </a:cubicBezTo>
                  <a:cubicBezTo>
                    <a:pt x="2473" y="693"/>
                    <a:pt x="2938" y="541"/>
                    <a:pt x="3417" y="434"/>
                  </a:cubicBezTo>
                  <a:cubicBezTo>
                    <a:pt x="3675" y="366"/>
                    <a:pt x="3934" y="313"/>
                    <a:pt x="4200" y="259"/>
                  </a:cubicBezTo>
                  <a:cubicBezTo>
                    <a:pt x="4162" y="168"/>
                    <a:pt x="4124" y="84"/>
                    <a:pt x="4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33"/>
            <p:cNvSpPr/>
            <p:nvPr/>
          </p:nvSpPr>
          <p:spPr>
            <a:xfrm flipH="1">
              <a:off x="6639240" y="3513517"/>
              <a:ext cx="248509" cy="65974"/>
            </a:xfrm>
            <a:custGeom>
              <a:avLst/>
              <a:gdLst/>
              <a:ahLst/>
              <a:cxnLst/>
              <a:rect l="l" t="t" r="r" b="b"/>
              <a:pathLst>
                <a:path w="4102" h="1089" extrusionOk="0">
                  <a:moveTo>
                    <a:pt x="3371" y="0"/>
                  </a:moveTo>
                  <a:cubicBezTo>
                    <a:pt x="2785" y="84"/>
                    <a:pt x="2200" y="213"/>
                    <a:pt x="1637" y="381"/>
                  </a:cubicBezTo>
                  <a:cubicBezTo>
                    <a:pt x="1074" y="540"/>
                    <a:pt x="526" y="754"/>
                    <a:pt x="1" y="1012"/>
                  </a:cubicBezTo>
                  <a:cubicBezTo>
                    <a:pt x="222" y="1027"/>
                    <a:pt x="435" y="1050"/>
                    <a:pt x="648" y="1088"/>
                  </a:cubicBezTo>
                  <a:cubicBezTo>
                    <a:pt x="1515" y="677"/>
                    <a:pt x="2436" y="404"/>
                    <a:pt x="3387" y="274"/>
                  </a:cubicBezTo>
                  <a:cubicBezTo>
                    <a:pt x="3615" y="236"/>
                    <a:pt x="3858" y="213"/>
                    <a:pt x="4102" y="191"/>
                  </a:cubicBezTo>
                  <a:cubicBezTo>
                    <a:pt x="3843" y="122"/>
                    <a:pt x="3592" y="61"/>
                    <a:pt x="3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33"/>
            <p:cNvSpPr/>
            <p:nvPr/>
          </p:nvSpPr>
          <p:spPr>
            <a:xfrm flipH="1">
              <a:off x="6577020" y="3536115"/>
              <a:ext cx="169207" cy="22173"/>
            </a:xfrm>
            <a:custGeom>
              <a:avLst/>
              <a:gdLst/>
              <a:ahLst/>
              <a:cxnLst/>
              <a:rect l="l" t="t" r="r" b="b"/>
              <a:pathLst>
                <a:path w="2793" h="366" extrusionOk="0">
                  <a:moveTo>
                    <a:pt x="2397" y="0"/>
                  </a:moveTo>
                  <a:cubicBezTo>
                    <a:pt x="1979" y="31"/>
                    <a:pt x="1560" y="69"/>
                    <a:pt x="1165" y="129"/>
                  </a:cubicBezTo>
                  <a:cubicBezTo>
                    <a:pt x="769" y="183"/>
                    <a:pt x="381" y="259"/>
                    <a:pt x="1" y="365"/>
                  </a:cubicBezTo>
                  <a:cubicBezTo>
                    <a:pt x="692" y="234"/>
                    <a:pt x="1396" y="165"/>
                    <a:pt x="2107" y="165"/>
                  </a:cubicBezTo>
                  <a:cubicBezTo>
                    <a:pt x="2178" y="165"/>
                    <a:pt x="2250" y="166"/>
                    <a:pt x="2321" y="167"/>
                  </a:cubicBezTo>
                  <a:cubicBezTo>
                    <a:pt x="2473" y="167"/>
                    <a:pt x="2633" y="167"/>
                    <a:pt x="2793" y="175"/>
                  </a:cubicBezTo>
                  <a:cubicBezTo>
                    <a:pt x="2663" y="107"/>
                    <a:pt x="2534" y="46"/>
                    <a:pt x="2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33"/>
            <p:cNvSpPr/>
            <p:nvPr/>
          </p:nvSpPr>
          <p:spPr>
            <a:xfrm flipH="1">
              <a:off x="7440754" y="4422449"/>
              <a:ext cx="28656" cy="33260"/>
            </a:xfrm>
            <a:custGeom>
              <a:avLst/>
              <a:gdLst/>
              <a:ahLst/>
              <a:cxnLst/>
              <a:rect l="l" t="t" r="r" b="b"/>
              <a:pathLst>
                <a:path w="473" h="549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90"/>
                    <a:pt x="313" y="373"/>
                    <a:pt x="472" y="548"/>
                  </a:cubicBezTo>
                  <a:cubicBezTo>
                    <a:pt x="427" y="411"/>
                    <a:pt x="381" y="282"/>
                    <a:pt x="328" y="145"/>
                  </a:cubicBezTo>
                  <a:cubicBezTo>
                    <a:pt x="221" y="107"/>
                    <a:pt x="107" y="4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33"/>
            <p:cNvSpPr/>
            <p:nvPr/>
          </p:nvSpPr>
          <p:spPr>
            <a:xfrm flipH="1">
              <a:off x="6989046" y="3439787"/>
              <a:ext cx="120377" cy="122195"/>
            </a:xfrm>
            <a:custGeom>
              <a:avLst/>
              <a:gdLst/>
              <a:ahLst/>
              <a:cxnLst/>
              <a:rect l="l" t="t" r="r" b="b"/>
              <a:pathLst>
                <a:path w="1987" h="2017" extrusionOk="0">
                  <a:moveTo>
                    <a:pt x="1499" y="0"/>
                  </a:moveTo>
                  <a:cubicBezTo>
                    <a:pt x="944" y="624"/>
                    <a:pt x="442" y="1301"/>
                    <a:pt x="0" y="2016"/>
                  </a:cubicBezTo>
                  <a:cubicBezTo>
                    <a:pt x="525" y="1430"/>
                    <a:pt x="1104" y="890"/>
                    <a:pt x="1735" y="418"/>
                  </a:cubicBezTo>
                  <a:cubicBezTo>
                    <a:pt x="1819" y="358"/>
                    <a:pt x="1902" y="297"/>
                    <a:pt x="1986" y="228"/>
                  </a:cubicBezTo>
                  <a:cubicBezTo>
                    <a:pt x="1826" y="160"/>
                    <a:pt x="1674" y="69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33"/>
            <p:cNvSpPr/>
            <p:nvPr/>
          </p:nvSpPr>
          <p:spPr>
            <a:xfrm flipH="1">
              <a:off x="6470515" y="3632139"/>
              <a:ext cx="214886" cy="45497"/>
            </a:xfrm>
            <a:custGeom>
              <a:avLst/>
              <a:gdLst/>
              <a:ahLst/>
              <a:cxnLst/>
              <a:rect l="l" t="t" r="r" b="b"/>
              <a:pathLst>
                <a:path w="3547" h="751" extrusionOk="0">
                  <a:moveTo>
                    <a:pt x="602" y="1"/>
                  </a:moveTo>
                  <a:cubicBezTo>
                    <a:pt x="402" y="1"/>
                    <a:pt x="201" y="5"/>
                    <a:pt x="1" y="13"/>
                  </a:cubicBezTo>
                  <a:lnTo>
                    <a:pt x="85" y="51"/>
                  </a:lnTo>
                  <a:cubicBezTo>
                    <a:pt x="1264" y="112"/>
                    <a:pt x="2428" y="348"/>
                    <a:pt x="3546" y="751"/>
                  </a:cubicBezTo>
                  <a:cubicBezTo>
                    <a:pt x="3539" y="583"/>
                    <a:pt x="3493" y="416"/>
                    <a:pt x="3417" y="271"/>
                  </a:cubicBezTo>
                  <a:cubicBezTo>
                    <a:pt x="2489" y="90"/>
                    <a:pt x="1545" y="1"/>
                    <a:pt x="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33"/>
            <p:cNvSpPr/>
            <p:nvPr/>
          </p:nvSpPr>
          <p:spPr>
            <a:xfrm flipH="1">
              <a:off x="6769192" y="3449602"/>
              <a:ext cx="302428" cy="140491"/>
            </a:xfrm>
            <a:custGeom>
              <a:avLst/>
              <a:gdLst/>
              <a:ahLst/>
              <a:cxnLst/>
              <a:rect l="l" t="t" r="r" b="b"/>
              <a:pathLst>
                <a:path w="4992" h="2319" extrusionOk="0">
                  <a:moveTo>
                    <a:pt x="4552" y="1"/>
                  </a:moveTo>
                  <a:cubicBezTo>
                    <a:pt x="4277" y="1"/>
                    <a:pt x="4001" y="24"/>
                    <a:pt x="3728" y="74"/>
                  </a:cubicBezTo>
                  <a:cubicBezTo>
                    <a:pt x="2945" y="371"/>
                    <a:pt x="2199" y="743"/>
                    <a:pt x="1492" y="1200"/>
                  </a:cubicBezTo>
                  <a:cubicBezTo>
                    <a:pt x="1088" y="1443"/>
                    <a:pt x="700" y="1717"/>
                    <a:pt x="335" y="2014"/>
                  </a:cubicBezTo>
                  <a:cubicBezTo>
                    <a:pt x="221" y="2113"/>
                    <a:pt x="114" y="2219"/>
                    <a:pt x="0" y="2318"/>
                  </a:cubicBezTo>
                  <a:cubicBezTo>
                    <a:pt x="289" y="2257"/>
                    <a:pt x="571" y="2204"/>
                    <a:pt x="868" y="2158"/>
                  </a:cubicBezTo>
                  <a:cubicBezTo>
                    <a:pt x="1065" y="2006"/>
                    <a:pt x="1278" y="1862"/>
                    <a:pt x="1499" y="1717"/>
                  </a:cubicBezTo>
                  <a:cubicBezTo>
                    <a:pt x="1674" y="1611"/>
                    <a:pt x="1857" y="1497"/>
                    <a:pt x="2039" y="1398"/>
                  </a:cubicBezTo>
                  <a:cubicBezTo>
                    <a:pt x="2595" y="1033"/>
                    <a:pt x="3180" y="721"/>
                    <a:pt x="3797" y="462"/>
                  </a:cubicBezTo>
                  <a:cubicBezTo>
                    <a:pt x="4177" y="302"/>
                    <a:pt x="4588" y="158"/>
                    <a:pt x="4991" y="21"/>
                  </a:cubicBezTo>
                  <a:cubicBezTo>
                    <a:pt x="4845" y="7"/>
                    <a:pt x="4699" y="1"/>
                    <a:pt x="4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33"/>
            <p:cNvSpPr/>
            <p:nvPr/>
          </p:nvSpPr>
          <p:spPr>
            <a:xfrm flipH="1">
              <a:off x="6505106" y="3723196"/>
              <a:ext cx="58159" cy="54464"/>
            </a:xfrm>
            <a:custGeom>
              <a:avLst/>
              <a:gdLst/>
              <a:ahLst/>
              <a:cxnLst/>
              <a:rect l="l" t="t" r="r" b="b"/>
              <a:pathLst>
                <a:path w="960" h="899" extrusionOk="0">
                  <a:moveTo>
                    <a:pt x="1" y="1"/>
                  </a:moveTo>
                  <a:lnTo>
                    <a:pt x="1" y="1"/>
                  </a:lnTo>
                  <a:cubicBezTo>
                    <a:pt x="282" y="282"/>
                    <a:pt x="549" y="587"/>
                    <a:pt x="800" y="899"/>
                  </a:cubicBezTo>
                  <a:cubicBezTo>
                    <a:pt x="792" y="701"/>
                    <a:pt x="845" y="495"/>
                    <a:pt x="960" y="328"/>
                  </a:cubicBezTo>
                  <a:cubicBezTo>
                    <a:pt x="648" y="206"/>
                    <a:pt x="328" y="9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33"/>
            <p:cNvSpPr/>
            <p:nvPr/>
          </p:nvSpPr>
          <p:spPr>
            <a:xfrm flipH="1">
              <a:off x="7261006" y="4455648"/>
              <a:ext cx="201497" cy="293159"/>
            </a:xfrm>
            <a:custGeom>
              <a:avLst/>
              <a:gdLst/>
              <a:ahLst/>
              <a:cxnLst/>
              <a:rect l="l" t="t" r="r" b="b"/>
              <a:pathLst>
                <a:path w="3326" h="4839" extrusionOk="0">
                  <a:moveTo>
                    <a:pt x="1" y="0"/>
                  </a:moveTo>
                  <a:lnTo>
                    <a:pt x="1" y="0"/>
                  </a:lnTo>
                  <a:cubicBezTo>
                    <a:pt x="746" y="1590"/>
                    <a:pt x="2283" y="3766"/>
                    <a:pt x="3325" y="4839"/>
                  </a:cubicBezTo>
                  <a:cubicBezTo>
                    <a:pt x="2648" y="4116"/>
                    <a:pt x="2055" y="3310"/>
                    <a:pt x="1568" y="2450"/>
                  </a:cubicBezTo>
                  <a:cubicBezTo>
                    <a:pt x="1378" y="2145"/>
                    <a:pt x="1203" y="1841"/>
                    <a:pt x="1043" y="1529"/>
                  </a:cubicBezTo>
                  <a:cubicBezTo>
                    <a:pt x="898" y="1248"/>
                    <a:pt x="769" y="974"/>
                    <a:pt x="647" y="692"/>
                  </a:cubicBezTo>
                  <a:cubicBezTo>
                    <a:pt x="427" y="472"/>
                    <a:pt x="214" y="24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33"/>
            <p:cNvSpPr/>
            <p:nvPr/>
          </p:nvSpPr>
          <p:spPr>
            <a:xfrm flipH="1">
              <a:off x="6509227" y="3586157"/>
              <a:ext cx="138370" cy="19144"/>
            </a:xfrm>
            <a:custGeom>
              <a:avLst/>
              <a:gdLst/>
              <a:ahLst/>
              <a:cxnLst/>
              <a:rect l="l" t="t" r="r" b="b"/>
              <a:pathLst>
                <a:path w="2284" h="316" extrusionOk="0">
                  <a:moveTo>
                    <a:pt x="1211" y="0"/>
                  </a:moveTo>
                  <a:cubicBezTo>
                    <a:pt x="807" y="0"/>
                    <a:pt x="402" y="14"/>
                    <a:pt x="1" y="41"/>
                  </a:cubicBezTo>
                  <a:cubicBezTo>
                    <a:pt x="640" y="64"/>
                    <a:pt x="1279" y="133"/>
                    <a:pt x="1903" y="247"/>
                  </a:cubicBezTo>
                  <a:cubicBezTo>
                    <a:pt x="2032" y="270"/>
                    <a:pt x="2161" y="292"/>
                    <a:pt x="2283" y="315"/>
                  </a:cubicBezTo>
                  <a:cubicBezTo>
                    <a:pt x="2230" y="254"/>
                    <a:pt x="2169" y="194"/>
                    <a:pt x="2116" y="125"/>
                  </a:cubicBezTo>
                  <a:cubicBezTo>
                    <a:pt x="2078" y="95"/>
                    <a:pt x="2047" y="57"/>
                    <a:pt x="2017" y="19"/>
                  </a:cubicBezTo>
                  <a:cubicBezTo>
                    <a:pt x="1749" y="6"/>
                    <a:pt x="1480" y="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33"/>
            <p:cNvSpPr/>
            <p:nvPr/>
          </p:nvSpPr>
          <p:spPr>
            <a:xfrm flipH="1">
              <a:off x="7348608" y="3555926"/>
              <a:ext cx="59977" cy="230032"/>
            </a:xfrm>
            <a:custGeom>
              <a:avLst/>
              <a:gdLst/>
              <a:ahLst/>
              <a:cxnLst/>
              <a:rect l="l" t="t" r="r" b="b"/>
              <a:pathLst>
                <a:path w="990" h="3797" extrusionOk="0">
                  <a:moveTo>
                    <a:pt x="899" y="0"/>
                  </a:moveTo>
                  <a:cubicBezTo>
                    <a:pt x="693" y="76"/>
                    <a:pt x="480" y="145"/>
                    <a:pt x="282" y="229"/>
                  </a:cubicBezTo>
                  <a:cubicBezTo>
                    <a:pt x="130" y="624"/>
                    <a:pt x="47" y="1043"/>
                    <a:pt x="24" y="1469"/>
                  </a:cubicBezTo>
                  <a:cubicBezTo>
                    <a:pt x="1" y="1933"/>
                    <a:pt x="24" y="2397"/>
                    <a:pt x="100" y="2853"/>
                  </a:cubicBezTo>
                  <a:cubicBezTo>
                    <a:pt x="123" y="2960"/>
                    <a:pt x="145" y="3066"/>
                    <a:pt x="161" y="3173"/>
                  </a:cubicBezTo>
                  <a:cubicBezTo>
                    <a:pt x="237" y="3378"/>
                    <a:pt x="313" y="3584"/>
                    <a:pt x="381" y="3797"/>
                  </a:cubicBezTo>
                  <a:cubicBezTo>
                    <a:pt x="564" y="3538"/>
                    <a:pt x="754" y="3295"/>
                    <a:pt x="967" y="3059"/>
                  </a:cubicBezTo>
                  <a:cubicBezTo>
                    <a:pt x="959" y="3013"/>
                    <a:pt x="944" y="2960"/>
                    <a:pt x="937" y="2914"/>
                  </a:cubicBezTo>
                  <a:cubicBezTo>
                    <a:pt x="784" y="2245"/>
                    <a:pt x="769" y="1545"/>
                    <a:pt x="876" y="860"/>
                  </a:cubicBezTo>
                  <a:cubicBezTo>
                    <a:pt x="899" y="685"/>
                    <a:pt x="937" y="502"/>
                    <a:pt x="990" y="327"/>
                  </a:cubicBezTo>
                  <a:cubicBezTo>
                    <a:pt x="967" y="213"/>
                    <a:pt x="937" y="107"/>
                    <a:pt x="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33"/>
            <p:cNvSpPr/>
            <p:nvPr/>
          </p:nvSpPr>
          <p:spPr>
            <a:xfrm flipH="1">
              <a:off x="7403920" y="3657766"/>
              <a:ext cx="71911" cy="206526"/>
            </a:xfrm>
            <a:custGeom>
              <a:avLst/>
              <a:gdLst/>
              <a:ahLst/>
              <a:cxnLst/>
              <a:rect l="l" t="t" r="r" b="b"/>
              <a:pathLst>
                <a:path w="1187" h="3409" extrusionOk="0">
                  <a:moveTo>
                    <a:pt x="53" y="1"/>
                  </a:moveTo>
                  <a:cubicBezTo>
                    <a:pt x="53" y="16"/>
                    <a:pt x="46" y="31"/>
                    <a:pt x="38" y="46"/>
                  </a:cubicBezTo>
                  <a:cubicBezTo>
                    <a:pt x="8" y="214"/>
                    <a:pt x="0" y="373"/>
                    <a:pt x="0" y="541"/>
                  </a:cubicBezTo>
                  <a:cubicBezTo>
                    <a:pt x="15" y="1187"/>
                    <a:pt x="198" y="1750"/>
                    <a:pt x="388" y="2306"/>
                  </a:cubicBezTo>
                  <a:cubicBezTo>
                    <a:pt x="517" y="2671"/>
                    <a:pt x="639" y="3044"/>
                    <a:pt x="769" y="3409"/>
                  </a:cubicBezTo>
                  <a:cubicBezTo>
                    <a:pt x="860" y="3219"/>
                    <a:pt x="959" y="3029"/>
                    <a:pt x="1058" y="2838"/>
                  </a:cubicBezTo>
                  <a:cubicBezTo>
                    <a:pt x="1103" y="2755"/>
                    <a:pt x="1141" y="2679"/>
                    <a:pt x="1187" y="2603"/>
                  </a:cubicBezTo>
                  <a:lnTo>
                    <a:pt x="1134" y="2458"/>
                  </a:lnTo>
                  <a:cubicBezTo>
                    <a:pt x="1058" y="2222"/>
                    <a:pt x="989" y="1979"/>
                    <a:pt x="928" y="1735"/>
                  </a:cubicBezTo>
                  <a:cubicBezTo>
                    <a:pt x="890" y="1636"/>
                    <a:pt x="845" y="1530"/>
                    <a:pt x="807" y="1423"/>
                  </a:cubicBezTo>
                  <a:cubicBezTo>
                    <a:pt x="586" y="906"/>
                    <a:pt x="365" y="411"/>
                    <a:pt x="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33"/>
            <p:cNvSpPr/>
            <p:nvPr/>
          </p:nvSpPr>
          <p:spPr>
            <a:xfrm flipH="1">
              <a:off x="6946215" y="3461900"/>
              <a:ext cx="171024" cy="140188"/>
            </a:xfrm>
            <a:custGeom>
              <a:avLst/>
              <a:gdLst/>
              <a:ahLst/>
              <a:cxnLst/>
              <a:rect l="l" t="t" r="r" b="b"/>
              <a:pathLst>
                <a:path w="2823" h="2314" extrusionOk="0">
                  <a:moveTo>
                    <a:pt x="2480" y="0"/>
                  </a:moveTo>
                  <a:cubicBezTo>
                    <a:pt x="2336" y="92"/>
                    <a:pt x="2199" y="198"/>
                    <a:pt x="2070" y="297"/>
                  </a:cubicBezTo>
                  <a:cubicBezTo>
                    <a:pt x="1720" y="571"/>
                    <a:pt x="1377" y="845"/>
                    <a:pt x="1058" y="1141"/>
                  </a:cubicBezTo>
                  <a:cubicBezTo>
                    <a:pt x="677" y="1499"/>
                    <a:pt x="320" y="1887"/>
                    <a:pt x="0" y="2313"/>
                  </a:cubicBezTo>
                  <a:lnTo>
                    <a:pt x="122" y="2275"/>
                  </a:lnTo>
                  <a:cubicBezTo>
                    <a:pt x="175" y="2222"/>
                    <a:pt x="236" y="2169"/>
                    <a:pt x="289" y="2115"/>
                  </a:cubicBezTo>
                  <a:cubicBezTo>
                    <a:pt x="396" y="2016"/>
                    <a:pt x="502" y="1925"/>
                    <a:pt x="601" y="1834"/>
                  </a:cubicBezTo>
                  <a:cubicBezTo>
                    <a:pt x="1050" y="1408"/>
                    <a:pt x="1522" y="1012"/>
                    <a:pt x="2016" y="639"/>
                  </a:cubicBezTo>
                  <a:cubicBezTo>
                    <a:pt x="2283" y="442"/>
                    <a:pt x="2556" y="244"/>
                    <a:pt x="2823" y="53"/>
                  </a:cubicBezTo>
                  <a:cubicBezTo>
                    <a:pt x="2709" y="46"/>
                    <a:pt x="2587" y="23"/>
                    <a:pt x="2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33"/>
            <p:cNvSpPr/>
            <p:nvPr/>
          </p:nvSpPr>
          <p:spPr>
            <a:xfrm flipH="1">
              <a:off x="7483648" y="4144492"/>
              <a:ext cx="98204" cy="154001"/>
            </a:xfrm>
            <a:custGeom>
              <a:avLst/>
              <a:gdLst/>
              <a:ahLst/>
              <a:cxnLst/>
              <a:rect l="l" t="t" r="r" b="b"/>
              <a:pathLst>
                <a:path w="1621" h="2542" extrusionOk="0">
                  <a:moveTo>
                    <a:pt x="76" y="1"/>
                  </a:moveTo>
                  <a:cubicBezTo>
                    <a:pt x="31" y="176"/>
                    <a:pt x="0" y="351"/>
                    <a:pt x="0" y="526"/>
                  </a:cubicBezTo>
                  <a:lnTo>
                    <a:pt x="0" y="716"/>
                  </a:lnTo>
                  <a:cubicBezTo>
                    <a:pt x="206" y="1013"/>
                    <a:pt x="434" y="1294"/>
                    <a:pt x="685" y="1560"/>
                  </a:cubicBezTo>
                  <a:cubicBezTo>
                    <a:pt x="982" y="1895"/>
                    <a:pt x="1301" y="2207"/>
                    <a:pt x="1621" y="2542"/>
                  </a:cubicBezTo>
                  <a:cubicBezTo>
                    <a:pt x="1522" y="2002"/>
                    <a:pt x="1461" y="1454"/>
                    <a:pt x="1438" y="906"/>
                  </a:cubicBezTo>
                  <a:cubicBezTo>
                    <a:pt x="1134" y="701"/>
                    <a:pt x="837" y="457"/>
                    <a:pt x="540" y="259"/>
                  </a:cubicBezTo>
                  <a:cubicBezTo>
                    <a:pt x="388" y="160"/>
                    <a:pt x="236" y="69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33"/>
            <p:cNvSpPr/>
            <p:nvPr/>
          </p:nvSpPr>
          <p:spPr>
            <a:xfrm flipH="1">
              <a:off x="7042542" y="3431487"/>
              <a:ext cx="146610" cy="196833"/>
            </a:xfrm>
            <a:custGeom>
              <a:avLst/>
              <a:gdLst/>
              <a:ahLst/>
              <a:cxnLst/>
              <a:rect l="l" t="t" r="r" b="b"/>
              <a:pathLst>
                <a:path w="2420" h="3249" extrusionOk="0">
                  <a:moveTo>
                    <a:pt x="2374" y="0"/>
                  </a:moveTo>
                  <a:cubicBezTo>
                    <a:pt x="2321" y="46"/>
                    <a:pt x="2260" y="99"/>
                    <a:pt x="2207" y="152"/>
                  </a:cubicBezTo>
                  <a:cubicBezTo>
                    <a:pt x="1461" y="860"/>
                    <a:pt x="928" y="1636"/>
                    <a:pt x="442" y="2450"/>
                  </a:cubicBezTo>
                  <a:cubicBezTo>
                    <a:pt x="289" y="2716"/>
                    <a:pt x="137" y="2975"/>
                    <a:pt x="0" y="3249"/>
                  </a:cubicBezTo>
                  <a:cubicBezTo>
                    <a:pt x="145" y="3180"/>
                    <a:pt x="289" y="3127"/>
                    <a:pt x="434" y="3066"/>
                  </a:cubicBezTo>
                  <a:cubicBezTo>
                    <a:pt x="480" y="2975"/>
                    <a:pt x="525" y="2876"/>
                    <a:pt x="571" y="2785"/>
                  </a:cubicBezTo>
                  <a:cubicBezTo>
                    <a:pt x="1043" y="1796"/>
                    <a:pt x="1720" y="860"/>
                    <a:pt x="2420" y="8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33"/>
            <p:cNvSpPr/>
            <p:nvPr/>
          </p:nvSpPr>
          <p:spPr>
            <a:xfrm flipH="1">
              <a:off x="7073863" y="3429609"/>
              <a:ext cx="147579" cy="214401"/>
            </a:xfrm>
            <a:custGeom>
              <a:avLst/>
              <a:gdLst/>
              <a:ahLst/>
              <a:cxnLst/>
              <a:rect l="l" t="t" r="r" b="b"/>
              <a:pathLst>
                <a:path w="2436" h="3539" extrusionOk="0">
                  <a:moveTo>
                    <a:pt x="2435" y="1"/>
                  </a:moveTo>
                  <a:lnTo>
                    <a:pt x="2435" y="1"/>
                  </a:lnTo>
                  <a:cubicBezTo>
                    <a:pt x="1865" y="24"/>
                    <a:pt x="1210" y="237"/>
                    <a:pt x="640" y="510"/>
                  </a:cubicBezTo>
                  <a:cubicBezTo>
                    <a:pt x="587" y="670"/>
                    <a:pt x="541" y="830"/>
                    <a:pt x="495" y="990"/>
                  </a:cubicBezTo>
                  <a:cubicBezTo>
                    <a:pt x="267" y="1827"/>
                    <a:pt x="100" y="2679"/>
                    <a:pt x="1" y="3538"/>
                  </a:cubicBezTo>
                  <a:lnTo>
                    <a:pt x="54" y="3508"/>
                  </a:lnTo>
                  <a:cubicBezTo>
                    <a:pt x="434" y="2663"/>
                    <a:pt x="906" y="1865"/>
                    <a:pt x="1461" y="1119"/>
                  </a:cubicBezTo>
                  <a:cubicBezTo>
                    <a:pt x="1751" y="716"/>
                    <a:pt x="2078" y="343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33"/>
            <p:cNvSpPr/>
            <p:nvPr/>
          </p:nvSpPr>
          <p:spPr>
            <a:xfrm flipH="1">
              <a:off x="6509723" y="3573616"/>
              <a:ext cx="1023723" cy="1030448"/>
            </a:xfrm>
            <a:custGeom>
              <a:avLst/>
              <a:gdLst/>
              <a:ahLst/>
              <a:cxnLst/>
              <a:rect l="l" t="t" r="r" b="b"/>
              <a:pathLst>
                <a:path w="16898" h="17009" extrusionOk="0">
                  <a:moveTo>
                    <a:pt x="9871" y="1"/>
                  </a:moveTo>
                  <a:cubicBezTo>
                    <a:pt x="9770" y="1"/>
                    <a:pt x="9667" y="2"/>
                    <a:pt x="9563" y="5"/>
                  </a:cubicBezTo>
                  <a:cubicBezTo>
                    <a:pt x="6398" y="188"/>
                    <a:pt x="3408" y="1527"/>
                    <a:pt x="2009" y="4227"/>
                  </a:cubicBezTo>
                  <a:cubicBezTo>
                    <a:pt x="274" y="7621"/>
                    <a:pt x="0" y="11584"/>
                    <a:pt x="2214" y="16096"/>
                  </a:cubicBezTo>
                  <a:cubicBezTo>
                    <a:pt x="2366" y="16400"/>
                    <a:pt x="2541" y="16712"/>
                    <a:pt x="2731" y="17009"/>
                  </a:cubicBezTo>
                  <a:cubicBezTo>
                    <a:pt x="1735" y="15236"/>
                    <a:pt x="1506" y="13593"/>
                    <a:pt x="1841" y="12581"/>
                  </a:cubicBezTo>
                  <a:cubicBezTo>
                    <a:pt x="2077" y="11858"/>
                    <a:pt x="2518" y="11310"/>
                    <a:pt x="2503" y="10314"/>
                  </a:cubicBezTo>
                  <a:cubicBezTo>
                    <a:pt x="2496" y="9576"/>
                    <a:pt x="2267" y="8670"/>
                    <a:pt x="2579" y="8130"/>
                  </a:cubicBezTo>
                  <a:cubicBezTo>
                    <a:pt x="2838" y="7689"/>
                    <a:pt x="3302" y="7712"/>
                    <a:pt x="3606" y="7347"/>
                  </a:cubicBezTo>
                  <a:cubicBezTo>
                    <a:pt x="4116" y="6753"/>
                    <a:pt x="3987" y="5536"/>
                    <a:pt x="4580" y="4828"/>
                  </a:cubicBezTo>
                  <a:cubicBezTo>
                    <a:pt x="5280" y="4030"/>
                    <a:pt x="6368" y="4303"/>
                    <a:pt x="7213" y="3801"/>
                  </a:cubicBezTo>
                  <a:cubicBezTo>
                    <a:pt x="7981" y="3352"/>
                    <a:pt x="8559" y="2409"/>
                    <a:pt x="9541" y="2310"/>
                  </a:cubicBezTo>
                  <a:cubicBezTo>
                    <a:pt x="9597" y="2305"/>
                    <a:pt x="9652" y="2302"/>
                    <a:pt x="9705" y="2302"/>
                  </a:cubicBezTo>
                  <a:cubicBezTo>
                    <a:pt x="10496" y="2302"/>
                    <a:pt x="10992" y="2849"/>
                    <a:pt x="11755" y="2934"/>
                  </a:cubicBezTo>
                  <a:cubicBezTo>
                    <a:pt x="11859" y="2948"/>
                    <a:pt x="11964" y="2954"/>
                    <a:pt x="12069" y="2954"/>
                  </a:cubicBezTo>
                  <a:cubicBezTo>
                    <a:pt x="12824" y="2954"/>
                    <a:pt x="13609" y="2645"/>
                    <a:pt x="14477" y="2645"/>
                  </a:cubicBezTo>
                  <a:cubicBezTo>
                    <a:pt x="14495" y="2645"/>
                    <a:pt x="14513" y="2645"/>
                    <a:pt x="14531" y="2645"/>
                  </a:cubicBezTo>
                  <a:cubicBezTo>
                    <a:pt x="15520" y="2645"/>
                    <a:pt x="16494" y="3101"/>
                    <a:pt x="16898" y="3634"/>
                  </a:cubicBezTo>
                  <a:cubicBezTo>
                    <a:pt x="16852" y="3550"/>
                    <a:pt x="16821" y="3459"/>
                    <a:pt x="16814" y="3368"/>
                  </a:cubicBezTo>
                  <a:cubicBezTo>
                    <a:pt x="15586" y="1799"/>
                    <a:pt x="13451" y="1"/>
                    <a:pt x="9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33"/>
            <p:cNvSpPr/>
            <p:nvPr/>
          </p:nvSpPr>
          <p:spPr>
            <a:xfrm flipH="1">
              <a:off x="7285904" y="3938449"/>
              <a:ext cx="77485" cy="17145"/>
            </a:xfrm>
            <a:custGeom>
              <a:avLst/>
              <a:gdLst/>
              <a:ahLst/>
              <a:cxnLst/>
              <a:rect l="l" t="t" r="r" b="b"/>
              <a:pathLst>
                <a:path w="1279" h="283" extrusionOk="0">
                  <a:moveTo>
                    <a:pt x="1279" y="1"/>
                  </a:moveTo>
                  <a:lnTo>
                    <a:pt x="1279" y="1"/>
                  </a:lnTo>
                  <a:cubicBezTo>
                    <a:pt x="845" y="77"/>
                    <a:pt x="419" y="168"/>
                    <a:pt x="0" y="282"/>
                  </a:cubicBezTo>
                  <a:cubicBezTo>
                    <a:pt x="145" y="260"/>
                    <a:pt x="290" y="237"/>
                    <a:pt x="434" y="206"/>
                  </a:cubicBezTo>
                  <a:cubicBezTo>
                    <a:pt x="700" y="161"/>
                    <a:pt x="982" y="115"/>
                    <a:pt x="1256" y="9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33"/>
            <p:cNvSpPr/>
            <p:nvPr/>
          </p:nvSpPr>
          <p:spPr>
            <a:xfrm flipH="1">
              <a:off x="7268821" y="3881379"/>
              <a:ext cx="197802" cy="83907"/>
            </a:xfrm>
            <a:custGeom>
              <a:avLst/>
              <a:gdLst/>
              <a:ahLst/>
              <a:cxnLst/>
              <a:rect l="l" t="t" r="r" b="b"/>
              <a:pathLst>
                <a:path w="3265" h="1385" extrusionOk="0">
                  <a:moveTo>
                    <a:pt x="2218" y="1"/>
                  </a:moveTo>
                  <a:cubicBezTo>
                    <a:pt x="1976" y="1"/>
                    <a:pt x="1734" y="13"/>
                    <a:pt x="1491" y="38"/>
                  </a:cubicBezTo>
                  <a:cubicBezTo>
                    <a:pt x="1119" y="76"/>
                    <a:pt x="753" y="144"/>
                    <a:pt x="396" y="243"/>
                  </a:cubicBezTo>
                  <a:cubicBezTo>
                    <a:pt x="244" y="616"/>
                    <a:pt x="114" y="996"/>
                    <a:pt x="0" y="1384"/>
                  </a:cubicBezTo>
                  <a:cubicBezTo>
                    <a:pt x="989" y="943"/>
                    <a:pt x="2032" y="692"/>
                    <a:pt x="3089" y="532"/>
                  </a:cubicBezTo>
                  <a:cubicBezTo>
                    <a:pt x="3135" y="372"/>
                    <a:pt x="3196" y="220"/>
                    <a:pt x="3264" y="76"/>
                  </a:cubicBezTo>
                  <a:cubicBezTo>
                    <a:pt x="2917" y="26"/>
                    <a:pt x="2568" y="1"/>
                    <a:pt x="2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33"/>
            <p:cNvSpPr/>
            <p:nvPr/>
          </p:nvSpPr>
          <p:spPr>
            <a:xfrm flipH="1">
              <a:off x="6984444" y="3626869"/>
              <a:ext cx="245723" cy="101960"/>
            </a:xfrm>
            <a:custGeom>
              <a:avLst/>
              <a:gdLst/>
              <a:ahLst/>
              <a:cxnLst/>
              <a:rect l="l" t="t" r="r" b="b"/>
              <a:pathLst>
                <a:path w="4056" h="1683" extrusionOk="0">
                  <a:moveTo>
                    <a:pt x="723" y="1"/>
                  </a:moveTo>
                  <a:cubicBezTo>
                    <a:pt x="472" y="115"/>
                    <a:pt x="236" y="229"/>
                    <a:pt x="0" y="358"/>
                  </a:cubicBezTo>
                  <a:cubicBezTo>
                    <a:pt x="1202" y="473"/>
                    <a:pt x="2336" y="777"/>
                    <a:pt x="3234" y="1309"/>
                  </a:cubicBezTo>
                  <a:cubicBezTo>
                    <a:pt x="3431" y="1431"/>
                    <a:pt x="3614" y="1553"/>
                    <a:pt x="3804" y="1682"/>
                  </a:cubicBezTo>
                  <a:cubicBezTo>
                    <a:pt x="3888" y="1637"/>
                    <a:pt x="3964" y="1591"/>
                    <a:pt x="4055" y="1553"/>
                  </a:cubicBezTo>
                  <a:cubicBezTo>
                    <a:pt x="4040" y="1553"/>
                    <a:pt x="4032" y="1545"/>
                    <a:pt x="4025" y="1538"/>
                  </a:cubicBezTo>
                  <a:cubicBezTo>
                    <a:pt x="3637" y="1294"/>
                    <a:pt x="3234" y="1066"/>
                    <a:pt x="2830" y="830"/>
                  </a:cubicBezTo>
                  <a:cubicBezTo>
                    <a:pt x="2168" y="457"/>
                    <a:pt x="1461" y="176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3"/>
            <p:cNvSpPr/>
            <p:nvPr/>
          </p:nvSpPr>
          <p:spPr>
            <a:xfrm flipH="1">
              <a:off x="6933734" y="3653646"/>
              <a:ext cx="120862" cy="59977"/>
            </a:xfrm>
            <a:custGeom>
              <a:avLst/>
              <a:gdLst/>
              <a:ahLst/>
              <a:cxnLst/>
              <a:rect l="l" t="t" r="r" b="b"/>
              <a:pathLst>
                <a:path w="1995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84"/>
                    <a:pt x="313" y="175"/>
                    <a:pt x="457" y="266"/>
                  </a:cubicBezTo>
                  <a:cubicBezTo>
                    <a:pt x="845" y="502"/>
                    <a:pt x="1241" y="738"/>
                    <a:pt x="1606" y="989"/>
                  </a:cubicBezTo>
                  <a:lnTo>
                    <a:pt x="1637" y="989"/>
                  </a:lnTo>
                  <a:cubicBezTo>
                    <a:pt x="1697" y="982"/>
                    <a:pt x="1756" y="978"/>
                    <a:pt x="1815" y="978"/>
                  </a:cubicBezTo>
                  <a:cubicBezTo>
                    <a:pt x="1874" y="978"/>
                    <a:pt x="1933" y="982"/>
                    <a:pt x="1994" y="989"/>
                  </a:cubicBezTo>
                  <a:cubicBezTo>
                    <a:pt x="1880" y="906"/>
                    <a:pt x="1758" y="822"/>
                    <a:pt x="1629" y="746"/>
                  </a:cubicBezTo>
                  <a:cubicBezTo>
                    <a:pt x="1112" y="434"/>
                    <a:pt x="564" y="18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3"/>
            <p:cNvSpPr/>
            <p:nvPr/>
          </p:nvSpPr>
          <p:spPr>
            <a:xfrm flipH="1">
              <a:off x="7169768" y="3767907"/>
              <a:ext cx="259535" cy="97356"/>
            </a:xfrm>
            <a:custGeom>
              <a:avLst/>
              <a:gdLst/>
              <a:ahLst/>
              <a:cxnLst/>
              <a:rect l="l" t="t" r="r" b="b"/>
              <a:pathLst>
                <a:path w="4284" h="1607" extrusionOk="0">
                  <a:moveTo>
                    <a:pt x="944" y="1"/>
                  </a:moveTo>
                  <a:cubicBezTo>
                    <a:pt x="693" y="320"/>
                    <a:pt x="472" y="663"/>
                    <a:pt x="290" y="1020"/>
                  </a:cubicBezTo>
                  <a:cubicBezTo>
                    <a:pt x="183" y="1211"/>
                    <a:pt x="92" y="1408"/>
                    <a:pt x="1" y="1606"/>
                  </a:cubicBezTo>
                  <a:cubicBezTo>
                    <a:pt x="145" y="1561"/>
                    <a:pt x="282" y="1515"/>
                    <a:pt x="427" y="1477"/>
                  </a:cubicBezTo>
                  <a:cubicBezTo>
                    <a:pt x="1020" y="1317"/>
                    <a:pt x="1629" y="1218"/>
                    <a:pt x="2245" y="1188"/>
                  </a:cubicBezTo>
                  <a:cubicBezTo>
                    <a:pt x="2338" y="1184"/>
                    <a:pt x="2432" y="1182"/>
                    <a:pt x="2526" y="1182"/>
                  </a:cubicBezTo>
                  <a:cubicBezTo>
                    <a:pt x="2807" y="1182"/>
                    <a:pt x="3091" y="1199"/>
                    <a:pt x="3371" y="1233"/>
                  </a:cubicBezTo>
                  <a:cubicBezTo>
                    <a:pt x="3660" y="1104"/>
                    <a:pt x="3972" y="1013"/>
                    <a:pt x="4284" y="967"/>
                  </a:cubicBezTo>
                  <a:cubicBezTo>
                    <a:pt x="4231" y="960"/>
                    <a:pt x="4177" y="944"/>
                    <a:pt x="4124" y="937"/>
                  </a:cubicBezTo>
                  <a:cubicBezTo>
                    <a:pt x="3713" y="838"/>
                    <a:pt x="3310" y="716"/>
                    <a:pt x="2907" y="594"/>
                  </a:cubicBezTo>
                  <a:cubicBezTo>
                    <a:pt x="2252" y="397"/>
                    <a:pt x="1606" y="168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33"/>
            <p:cNvSpPr/>
            <p:nvPr/>
          </p:nvSpPr>
          <p:spPr>
            <a:xfrm flipH="1">
              <a:off x="6668742" y="3592760"/>
              <a:ext cx="115288" cy="111169"/>
            </a:xfrm>
            <a:custGeom>
              <a:avLst/>
              <a:gdLst/>
              <a:ahLst/>
              <a:cxnLst/>
              <a:rect l="l" t="t" r="r" b="b"/>
              <a:pathLst>
                <a:path w="1903" h="1835" extrusionOk="0">
                  <a:moveTo>
                    <a:pt x="1" y="1"/>
                  </a:moveTo>
                  <a:cubicBezTo>
                    <a:pt x="617" y="435"/>
                    <a:pt x="1172" y="944"/>
                    <a:pt x="1659" y="1522"/>
                  </a:cubicBezTo>
                  <a:cubicBezTo>
                    <a:pt x="1743" y="1629"/>
                    <a:pt x="1827" y="1728"/>
                    <a:pt x="1903" y="1834"/>
                  </a:cubicBezTo>
                  <a:cubicBezTo>
                    <a:pt x="1553" y="1332"/>
                    <a:pt x="1150" y="868"/>
                    <a:pt x="701" y="450"/>
                  </a:cubicBezTo>
                  <a:cubicBezTo>
                    <a:pt x="571" y="336"/>
                    <a:pt x="434" y="214"/>
                    <a:pt x="297" y="100"/>
                  </a:cubicBezTo>
                  <a:cubicBezTo>
                    <a:pt x="206" y="69"/>
                    <a:pt x="100" y="3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33"/>
            <p:cNvSpPr/>
            <p:nvPr/>
          </p:nvSpPr>
          <p:spPr>
            <a:xfrm flipH="1">
              <a:off x="7381747" y="4167575"/>
              <a:ext cx="100567" cy="97295"/>
            </a:xfrm>
            <a:custGeom>
              <a:avLst/>
              <a:gdLst/>
              <a:ahLst/>
              <a:cxnLst/>
              <a:rect l="l" t="t" r="r" b="b"/>
              <a:pathLst>
                <a:path w="1660" h="1606" extrusionOk="0">
                  <a:moveTo>
                    <a:pt x="1629" y="0"/>
                  </a:moveTo>
                  <a:cubicBezTo>
                    <a:pt x="1370" y="190"/>
                    <a:pt x="1111" y="380"/>
                    <a:pt x="868" y="593"/>
                  </a:cubicBezTo>
                  <a:cubicBezTo>
                    <a:pt x="526" y="883"/>
                    <a:pt x="229" y="1225"/>
                    <a:pt x="1" y="1605"/>
                  </a:cubicBezTo>
                  <a:lnTo>
                    <a:pt x="92" y="1514"/>
                  </a:lnTo>
                  <a:cubicBezTo>
                    <a:pt x="343" y="1301"/>
                    <a:pt x="609" y="1103"/>
                    <a:pt x="891" y="928"/>
                  </a:cubicBezTo>
                  <a:cubicBezTo>
                    <a:pt x="1111" y="799"/>
                    <a:pt x="1347" y="692"/>
                    <a:pt x="1583" y="586"/>
                  </a:cubicBezTo>
                  <a:lnTo>
                    <a:pt x="1659" y="555"/>
                  </a:lnTo>
                  <a:lnTo>
                    <a:pt x="1659" y="510"/>
                  </a:lnTo>
                  <a:cubicBezTo>
                    <a:pt x="1659" y="342"/>
                    <a:pt x="1644" y="175"/>
                    <a:pt x="1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33"/>
            <p:cNvSpPr/>
            <p:nvPr/>
          </p:nvSpPr>
          <p:spPr>
            <a:xfrm flipH="1">
              <a:off x="7326009" y="4029263"/>
              <a:ext cx="16660" cy="6543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275" y="1"/>
                  </a:moveTo>
                  <a:lnTo>
                    <a:pt x="1" y="107"/>
                  </a:lnTo>
                  <a:cubicBezTo>
                    <a:pt x="46" y="100"/>
                    <a:pt x="100" y="84"/>
                    <a:pt x="138" y="77"/>
                  </a:cubicBezTo>
                  <a:cubicBezTo>
                    <a:pt x="183" y="54"/>
                    <a:pt x="229" y="23"/>
                    <a:pt x="275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33"/>
            <p:cNvSpPr/>
            <p:nvPr/>
          </p:nvSpPr>
          <p:spPr>
            <a:xfrm flipH="1">
              <a:off x="7292812" y="3968437"/>
              <a:ext cx="199195" cy="131403"/>
            </a:xfrm>
            <a:custGeom>
              <a:avLst/>
              <a:gdLst/>
              <a:ahLst/>
              <a:cxnLst/>
              <a:rect l="l" t="t" r="r" b="b"/>
              <a:pathLst>
                <a:path w="3288" h="2169" extrusionOk="0">
                  <a:moveTo>
                    <a:pt x="3287" y="0"/>
                  </a:moveTo>
                  <a:cubicBezTo>
                    <a:pt x="2983" y="38"/>
                    <a:pt x="2686" y="99"/>
                    <a:pt x="2397" y="160"/>
                  </a:cubicBezTo>
                  <a:cubicBezTo>
                    <a:pt x="2017" y="244"/>
                    <a:pt x="1637" y="305"/>
                    <a:pt x="1264" y="388"/>
                  </a:cubicBezTo>
                  <a:cubicBezTo>
                    <a:pt x="914" y="457"/>
                    <a:pt x="564" y="556"/>
                    <a:pt x="229" y="685"/>
                  </a:cubicBezTo>
                  <a:cubicBezTo>
                    <a:pt x="123" y="1172"/>
                    <a:pt x="46" y="1667"/>
                    <a:pt x="1" y="2169"/>
                  </a:cubicBezTo>
                  <a:cubicBezTo>
                    <a:pt x="115" y="2077"/>
                    <a:pt x="229" y="2001"/>
                    <a:pt x="351" y="1925"/>
                  </a:cubicBezTo>
                  <a:cubicBezTo>
                    <a:pt x="663" y="1629"/>
                    <a:pt x="1013" y="1370"/>
                    <a:pt x="1385" y="1157"/>
                  </a:cubicBezTo>
                  <a:cubicBezTo>
                    <a:pt x="1735" y="967"/>
                    <a:pt x="2093" y="814"/>
                    <a:pt x="2466" y="678"/>
                  </a:cubicBezTo>
                  <a:cubicBezTo>
                    <a:pt x="2694" y="594"/>
                    <a:pt x="2922" y="518"/>
                    <a:pt x="3151" y="434"/>
                  </a:cubicBezTo>
                  <a:cubicBezTo>
                    <a:pt x="3204" y="297"/>
                    <a:pt x="3249" y="153"/>
                    <a:pt x="3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33"/>
            <p:cNvSpPr/>
            <p:nvPr/>
          </p:nvSpPr>
          <p:spPr>
            <a:xfrm flipH="1">
              <a:off x="7385019" y="4234822"/>
              <a:ext cx="96811" cy="138795"/>
            </a:xfrm>
            <a:custGeom>
              <a:avLst/>
              <a:gdLst/>
              <a:ahLst/>
              <a:cxnLst/>
              <a:rect l="l" t="t" r="r" b="b"/>
              <a:pathLst>
                <a:path w="1598" h="2291" extrusionOk="0">
                  <a:moveTo>
                    <a:pt x="1598" y="1"/>
                  </a:moveTo>
                  <a:lnTo>
                    <a:pt x="1598" y="1"/>
                  </a:lnTo>
                  <a:cubicBezTo>
                    <a:pt x="1354" y="115"/>
                    <a:pt x="1126" y="244"/>
                    <a:pt x="906" y="396"/>
                  </a:cubicBezTo>
                  <a:cubicBezTo>
                    <a:pt x="578" y="640"/>
                    <a:pt x="274" y="906"/>
                    <a:pt x="0" y="1203"/>
                  </a:cubicBezTo>
                  <a:cubicBezTo>
                    <a:pt x="61" y="1560"/>
                    <a:pt x="145" y="1918"/>
                    <a:pt x="244" y="2291"/>
                  </a:cubicBezTo>
                  <a:cubicBezTo>
                    <a:pt x="464" y="1857"/>
                    <a:pt x="753" y="1462"/>
                    <a:pt x="1103" y="1134"/>
                  </a:cubicBezTo>
                  <a:cubicBezTo>
                    <a:pt x="1157" y="1081"/>
                    <a:pt x="1210" y="1028"/>
                    <a:pt x="1271" y="975"/>
                  </a:cubicBezTo>
                  <a:cubicBezTo>
                    <a:pt x="1415" y="663"/>
                    <a:pt x="1529" y="336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33"/>
            <p:cNvSpPr/>
            <p:nvPr/>
          </p:nvSpPr>
          <p:spPr>
            <a:xfrm flipH="1">
              <a:off x="6580715" y="3621356"/>
              <a:ext cx="128193" cy="125890"/>
            </a:xfrm>
            <a:custGeom>
              <a:avLst/>
              <a:gdLst/>
              <a:ahLst/>
              <a:cxnLst/>
              <a:rect l="l" t="t" r="r" b="b"/>
              <a:pathLst>
                <a:path w="2116" h="2078" extrusionOk="0">
                  <a:moveTo>
                    <a:pt x="1" y="1"/>
                  </a:moveTo>
                  <a:lnTo>
                    <a:pt x="1" y="1"/>
                  </a:lnTo>
                  <a:cubicBezTo>
                    <a:pt x="374" y="373"/>
                    <a:pt x="716" y="784"/>
                    <a:pt x="1013" y="1218"/>
                  </a:cubicBezTo>
                  <a:cubicBezTo>
                    <a:pt x="1157" y="1439"/>
                    <a:pt x="1287" y="1667"/>
                    <a:pt x="1401" y="1895"/>
                  </a:cubicBezTo>
                  <a:cubicBezTo>
                    <a:pt x="1644" y="1933"/>
                    <a:pt x="1880" y="1994"/>
                    <a:pt x="2116" y="2078"/>
                  </a:cubicBezTo>
                  <a:cubicBezTo>
                    <a:pt x="1910" y="1629"/>
                    <a:pt x="1659" y="1203"/>
                    <a:pt x="1378" y="807"/>
                  </a:cubicBezTo>
                  <a:cubicBezTo>
                    <a:pt x="944" y="495"/>
                    <a:pt x="488" y="22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33"/>
            <p:cNvSpPr/>
            <p:nvPr/>
          </p:nvSpPr>
          <p:spPr>
            <a:xfrm flipH="1">
              <a:off x="6672863" y="3576221"/>
              <a:ext cx="199619" cy="162725"/>
            </a:xfrm>
            <a:custGeom>
              <a:avLst/>
              <a:gdLst/>
              <a:ahLst/>
              <a:cxnLst/>
              <a:rect l="l" t="t" r="r" b="b"/>
              <a:pathLst>
                <a:path w="3295" h="2686" extrusionOk="0">
                  <a:moveTo>
                    <a:pt x="0" y="0"/>
                  </a:moveTo>
                  <a:lnTo>
                    <a:pt x="0" y="0"/>
                  </a:lnTo>
                  <a:cubicBezTo>
                    <a:pt x="456" y="350"/>
                    <a:pt x="890" y="738"/>
                    <a:pt x="1286" y="1156"/>
                  </a:cubicBezTo>
                  <a:cubicBezTo>
                    <a:pt x="1605" y="1476"/>
                    <a:pt x="1917" y="1795"/>
                    <a:pt x="2214" y="2123"/>
                  </a:cubicBezTo>
                  <a:cubicBezTo>
                    <a:pt x="2381" y="2305"/>
                    <a:pt x="2549" y="2488"/>
                    <a:pt x="2701" y="2686"/>
                  </a:cubicBezTo>
                  <a:cubicBezTo>
                    <a:pt x="2891" y="2648"/>
                    <a:pt x="3089" y="2625"/>
                    <a:pt x="3294" y="2610"/>
                  </a:cubicBezTo>
                  <a:cubicBezTo>
                    <a:pt x="2747" y="1834"/>
                    <a:pt x="2069" y="1156"/>
                    <a:pt x="1301" y="601"/>
                  </a:cubicBezTo>
                  <a:cubicBezTo>
                    <a:pt x="1019" y="403"/>
                    <a:pt x="723" y="221"/>
                    <a:pt x="418" y="53"/>
                  </a:cubicBezTo>
                  <a:cubicBezTo>
                    <a:pt x="282" y="30"/>
                    <a:pt x="145" y="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33"/>
            <p:cNvSpPr/>
            <p:nvPr/>
          </p:nvSpPr>
          <p:spPr>
            <a:xfrm flipH="1">
              <a:off x="7367934" y="4367136"/>
              <a:ext cx="85785" cy="236938"/>
            </a:xfrm>
            <a:custGeom>
              <a:avLst/>
              <a:gdLst/>
              <a:ahLst/>
              <a:cxnLst/>
              <a:rect l="l" t="t" r="r" b="b"/>
              <a:pathLst>
                <a:path w="1416" h="3911" extrusionOk="0">
                  <a:moveTo>
                    <a:pt x="411" y="0"/>
                  </a:moveTo>
                  <a:cubicBezTo>
                    <a:pt x="282" y="183"/>
                    <a:pt x="183" y="373"/>
                    <a:pt x="92" y="579"/>
                  </a:cubicBezTo>
                  <a:cubicBezTo>
                    <a:pt x="61" y="662"/>
                    <a:pt x="31" y="746"/>
                    <a:pt x="0" y="837"/>
                  </a:cubicBezTo>
                  <a:cubicBezTo>
                    <a:pt x="244" y="1575"/>
                    <a:pt x="540" y="2298"/>
                    <a:pt x="898" y="2998"/>
                  </a:cubicBezTo>
                  <a:cubicBezTo>
                    <a:pt x="1050" y="3302"/>
                    <a:pt x="1225" y="3614"/>
                    <a:pt x="1415" y="3911"/>
                  </a:cubicBezTo>
                  <a:cubicBezTo>
                    <a:pt x="571" y="2420"/>
                    <a:pt x="274" y="1005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33"/>
            <p:cNvSpPr/>
            <p:nvPr/>
          </p:nvSpPr>
          <p:spPr>
            <a:xfrm flipH="1">
              <a:off x="6732781" y="3573434"/>
              <a:ext cx="254507" cy="172902"/>
            </a:xfrm>
            <a:custGeom>
              <a:avLst/>
              <a:gdLst/>
              <a:ahLst/>
              <a:cxnLst/>
              <a:rect l="l" t="t" r="r" b="b"/>
              <a:pathLst>
                <a:path w="4201" h="2854" extrusionOk="0">
                  <a:moveTo>
                    <a:pt x="1157" y="0"/>
                  </a:moveTo>
                  <a:cubicBezTo>
                    <a:pt x="959" y="0"/>
                    <a:pt x="754" y="0"/>
                    <a:pt x="548" y="8"/>
                  </a:cubicBezTo>
                  <a:cubicBezTo>
                    <a:pt x="366" y="16"/>
                    <a:pt x="183" y="31"/>
                    <a:pt x="1" y="54"/>
                  </a:cubicBezTo>
                  <a:cubicBezTo>
                    <a:pt x="1142" y="434"/>
                    <a:pt x="2131" y="997"/>
                    <a:pt x="2831" y="1667"/>
                  </a:cubicBezTo>
                  <a:cubicBezTo>
                    <a:pt x="3234" y="2047"/>
                    <a:pt x="3569" y="2450"/>
                    <a:pt x="3919" y="2853"/>
                  </a:cubicBezTo>
                  <a:lnTo>
                    <a:pt x="4200" y="2800"/>
                  </a:lnTo>
                  <a:cubicBezTo>
                    <a:pt x="4018" y="2572"/>
                    <a:pt x="3805" y="2344"/>
                    <a:pt x="3584" y="2123"/>
                  </a:cubicBezTo>
                  <a:cubicBezTo>
                    <a:pt x="3257" y="1796"/>
                    <a:pt x="2922" y="1461"/>
                    <a:pt x="2580" y="1142"/>
                  </a:cubicBezTo>
                  <a:cubicBezTo>
                    <a:pt x="2146" y="708"/>
                    <a:pt x="1667" y="328"/>
                    <a:pt x="1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33"/>
            <p:cNvSpPr/>
            <p:nvPr/>
          </p:nvSpPr>
          <p:spPr>
            <a:xfrm flipH="1">
              <a:off x="6510195" y="3716774"/>
              <a:ext cx="59977" cy="77000"/>
            </a:xfrm>
            <a:custGeom>
              <a:avLst/>
              <a:gdLst/>
              <a:ahLst/>
              <a:cxnLst/>
              <a:rect l="l" t="t" r="r" b="b"/>
              <a:pathLst>
                <a:path w="990" h="1271" extrusionOk="0">
                  <a:moveTo>
                    <a:pt x="1" y="0"/>
                  </a:moveTo>
                  <a:cubicBezTo>
                    <a:pt x="123" y="236"/>
                    <a:pt x="229" y="472"/>
                    <a:pt x="320" y="723"/>
                  </a:cubicBezTo>
                  <a:cubicBezTo>
                    <a:pt x="579" y="860"/>
                    <a:pt x="807" y="1043"/>
                    <a:pt x="990" y="1271"/>
                  </a:cubicBezTo>
                  <a:cubicBezTo>
                    <a:pt x="944" y="1187"/>
                    <a:pt x="914" y="1096"/>
                    <a:pt x="906" y="1005"/>
                  </a:cubicBezTo>
                  <a:cubicBezTo>
                    <a:pt x="632" y="655"/>
                    <a:pt x="328" y="31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33"/>
            <p:cNvSpPr/>
            <p:nvPr/>
          </p:nvSpPr>
          <p:spPr>
            <a:xfrm flipH="1">
              <a:off x="7019459" y="3685453"/>
              <a:ext cx="127284" cy="64096"/>
            </a:xfrm>
            <a:custGeom>
              <a:avLst/>
              <a:gdLst/>
              <a:ahLst/>
              <a:cxnLst/>
              <a:rect l="l" t="t" r="r" b="b"/>
              <a:pathLst>
                <a:path w="2101" h="1058" extrusionOk="0">
                  <a:moveTo>
                    <a:pt x="0" y="0"/>
                  </a:moveTo>
                  <a:cubicBezTo>
                    <a:pt x="457" y="213"/>
                    <a:pt x="875" y="472"/>
                    <a:pt x="1309" y="708"/>
                  </a:cubicBezTo>
                  <a:cubicBezTo>
                    <a:pt x="1522" y="822"/>
                    <a:pt x="1735" y="943"/>
                    <a:pt x="1940" y="1058"/>
                  </a:cubicBezTo>
                  <a:cubicBezTo>
                    <a:pt x="1994" y="1012"/>
                    <a:pt x="2047" y="966"/>
                    <a:pt x="2100" y="928"/>
                  </a:cubicBezTo>
                  <a:cubicBezTo>
                    <a:pt x="1879" y="784"/>
                    <a:pt x="1651" y="639"/>
                    <a:pt x="1408" y="510"/>
                  </a:cubicBezTo>
                  <a:cubicBezTo>
                    <a:pt x="959" y="282"/>
                    <a:pt x="487" y="10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33"/>
            <p:cNvSpPr/>
            <p:nvPr/>
          </p:nvSpPr>
          <p:spPr>
            <a:xfrm flipH="1">
              <a:off x="6773371" y="3594154"/>
              <a:ext cx="227730" cy="158302"/>
            </a:xfrm>
            <a:custGeom>
              <a:avLst/>
              <a:gdLst/>
              <a:ahLst/>
              <a:cxnLst/>
              <a:rect l="l" t="t" r="r" b="b"/>
              <a:pathLst>
                <a:path w="3759" h="2613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83"/>
                    <a:pt x="670" y="389"/>
                    <a:pt x="982" y="625"/>
                  </a:cubicBezTo>
                  <a:cubicBezTo>
                    <a:pt x="1393" y="929"/>
                    <a:pt x="1750" y="1264"/>
                    <a:pt x="2115" y="1591"/>
                  </a:cubicBezTo>
                  <a:cubicBezTo>
                    <a:pt x="2465" y="1888"/>
                    <a:pt x="2785" y="2222"/>
                    <a:pt x="3082" y="2572"/>
                  </a:cubicBezTo>
                  <a:lnTo>
                    <a:pt x="3112" y="2610"/>
                  </a:lnTo>
                  <a:cubicBezTo>
                    <a:pt x="3162" y="2612"/>
                    <a:pt x="3213" y="2613"/>
                    <a:pt x="3264" y="2613"/>
                  </a:cubicBezTo>
                  <a:cubicBezTo>
                    <a:pt x="3429" y="2613"/>
                    <a:pt x="3596" y="2603"/>
                    <a:pt x="3759" y="2580"/>
                  </a:cubicBezTo>
                  <a:cubicBezTo>
                    <a:pt x="3386" y="2146"/>
                    <a:pt x="2983" y="1735"/>
                    <a:pt x="2557" y="1355"/>
                  </a:cubicBezTo>
                  <a:cubicBezTo>
                    <a:pt x="2085" y="959"/>
                    <a:pt x="1560" y="640"/>
                    <a:pt x="997" y="389"/>
                  </a:cubicBezTo>
                  <a:cubicBezTo>
                    <a:pt x="677" y="237"/>
                    <a:pt x="343" y="10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33"/>
            <p:cNvSpPr/>
            <p:nvPr/>
          </p:nvSpPr>
          <p:spPr>
            <a:xfrm flipH="1">
              <a:off x="7046239" y="3670670"/>
              <a:ext cx="257718" cy="100082"/>
            </a:xfrm>
            <a:custGeom>
              <a:avLst/>
              <a:gdLst/>
              <a:ahLst/>
              <a:cxnLst/>
              <a:rect l="l" t="t" r="r" b="b"/>
              <a:pathLst>
                <a:path w="4254" h="1652" extrusionOk="0">
                  <a:moveTo>
                    <a:pt x="610" y="1"/>
                  </a:moveTo>
                  <a:cubicBezTo>
                    <a:pt x="397" y="145"/>
                    <a:pt x="191" y="290"/>
                    <a:pt x="1" y="450"/>
                  </a:cubicBezTo>
                  <a:cubicBezTo>
                    <a:pt x="244" y="503"/>
                    <a:pt x="488" y="571"/>
                    <a:pt x="724" y="640"/>
                  </a:cubicBezTo>
                  <a:cubicBezTo>
                    <a:pt x="1774" y="830"/>
                    <a:pt x="2816" y="1066"/>
                    <a:pt x="3752" y="1469"/>
                  </a:cubicBezTo>
                  <a:cubicBezTo>
                    <a:pt x="3881" y="1530"/>
                    <a:pt x="4010" y="1591"/>
                    <a:pt x="4140" y="1652"/>
                  </a:cubicBezTo>
                  <a:lnTo>
                    <a:pt x="4254" y="1560"/>
                  </a:lnTo>
                  <a:cubicBezTo>
                    <a:pt x="3988" y="1416"/>
                    <a:pt x="3729" y="1279"/>
                    <a:pt x="3463" y="1142"/>
                  </a:cubicBezTo>
                  <a:cubicBezTo>
                    <a:pt x="2998" y="883"/>
                    <a:pt x="2542" y="625"/>
                    <a:pt x="2047" y="427"/>
                  </a:cubicBezTo>
                  <a:cubicBezTo>
                    <a:pt x="1583" y="229"/>
                    <a:pt x="1104" y="92"/>
                    <a:pt x="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33"/>
            <p:cNvSpPr/>
            <p:nvPr/>
          </p:nvSpPr>
          <p:spPr>
            <a:xfrm flipH="1">
              <a:off x="7077561" y="3722287"/>
              <a:ext cx="274318" cy="83059"/>
            </a:xfrm>
            <a:custGeom>
              <a:avLst/>
              <a:gdLst/>
              <a:ahLst/>
              <a:cxnLst/>
              <a:rect l="l" t="t" r="r" b="b"/>
              <a:pathLst>
                <a:path w="4528" h="1371" extrusionOk="0">
                  <a:moveTo>
                    <a:pt x="335" y="1"/>
                  </a:moveTo>
                  <a:cubicBezTo>
                    <a:pt x="214" y="115"/>
                    <a:pt x="107" y="229"/>
                    <a:pt x="1" y="351"/>
                  </a:cubicBezTo>
                  <a:lnTo>
                    <a:pt x="1142" y="587"/>
                  </a:lnTo>
                  <a:cubicBezTo>
                    <a:pt x="1705" y="708"/>
                    <a:pt x="2275" y="830"/>
                    <a:pt x="2838" y="959"/>
                  </a:cubicBezTo>
                  <a:cubicBezTo>
                    <a:pt x="3280" y="1066"/>
                    <a:pt x="3721" y="1203"/>
                    <a:pt x="4155" y="1363"/>
                  </a:cubicBezTo>
                  <a:lnTo>
                    <a:pt x="4177" y="1370"/>
                  </a:lnTo>
                  <a:lnTo>
                    <a:pt x="4216" y="1347"/>
                  </a:lnTo>
                  <a:cubicBezTo>
                    <a:pt x="4322" y="1286"/>
                    <a:pt x="4429" y="1218"/>
                    <a:pt x="4527" y="1142"/>
                  </a:cubicBezTo>
                  <a:cubicBezTo>
                    <a:pt x="4421" y="1112"/>
                    <a:pt x="4307" y="1073"/>
                    <a:pt x="4193" y="1043"/>
                  </a:cubicBezTo>
                  <a:cubicBezTo>
                    <a:pt x="3751" y="921"/>
                    <a:pt x="3318" y="800"/>
                    <a:pt x="2884" y="647"/>
                  </a:cubicBezTo>
                  <a:cubicBezTo>
                    <a:pt x="2367" y="480"/>
                    <a:pt x="1849" y="297"/>
                    <a:pt x="1317" y="153"/>
                  </a:cubicBezTo>
                  <a:cubicBezTo>
                    <a:pt x="990" y="100"/>
                    <a:pt x="663" y="54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3"/>
            <p:cNvSpPr/>
            <p:nvPr/>
          </p:nvSpPr>
          <p:spPr>
            <a:xfrm flipH="1">
              <a:off x="6845709" y="3589125"/>
              <a:ext cx="294128" cy="156727"/>
            </a:xfrm>
            <a:custGeom>
              <a:avLst/>
              <a:gdLst/>
              <a:ahLst/>
              <a:cxnLst/>
              <a:rect l="l" t="t" r="r" b="b"/>
              <a:pathLst>
                <a:path w="4855" h="2587" extrusionOk="0">
                  <a:moveTo>
                    <a:pt x="1210" y="0"/>
                  </a:moveTo>
                  <a:cubicBezTo>
                    <a:pt x="799" y="84"/>
                    <a:pt x="396" y="198"/>
                    <a:pt x="0" y="327"/>
                  </a:cubicBezTo>
                  <a:lnTo>
                    <a:pt x="54" y="342"/>
                  </a:lnTo>
                  <a:cubicBezTo>
                    <a:pt x="1339" y="586"/>
                    <a:pt x="2541" y="1035"/>
                    <a:pt x="3462" y="1666"/>
                  </a:cubicBezTo>
                  <a:cubicBezTo>
                    <a:pt x="3766" y="1879"/>
                    <a:pt x="4048" y="2107"/>
                    <a:pt x="4306" y="2359"/>
                  </a:cubicBezTo>
                  <a:cubicBezTo>
                    <a:pt x="4489" y="2450"/>
                    <a:pt x="4672" y="2526"/>
                    <a:pt x="4854" y="2587"/>
                  </a:cubicBezTo>
                  <a:cubicBezTo>
                    <a:pt x="4558" y="2282"/>
                    <a:pt x="4246" y="1993"/>
                    <a:pt x="3918" y="1727"/>
                  </a:cubicBezTo>
                  <a:cubicBezTo>
                    <a:pt x="3530" y="1385"/>
                    <a:pt x="3135" y="1065"/>
                    <a:pt x="2716" y="776"/>
                  </a:cubicBezTo>
                  <a:cubicBezTo>
                    <a:pt x="2245" y="464"/>
                    <a:pt x="1743" y="198"/>
                    <a:pt x="1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3"/>
            <p:cNvSpPr/>
            <p:nvPr/>
          </p:nvSpPr>
          <p:spPr>
            <a:xfrm flipH="1">
              <a:off x="7380839" y="4073973"/>
              <a:ext cx="114380" cy="156788"/>
            </a:xfrm>
            <a:custGeom>
              <a:avLst/>
              <a:gdLst/>
              <a:ahLst/>
              <a:cxnLst/>
              <a:rect l="l" t="t" r="r" b="b"/>
              <a:pathLst>
                <a:path w="1888" h="2588" extrusionOk="0">
                  <a:moveTo>
                    <a:pt x="1887" y="1"/>
                  </a:moveTo>
                  <a:lnTo>
                    <a:pt x="1887" y="1"/>
                  </a:lnTo>
                  <a:cubicBezTo>
                    <a:pt x="1575" y="100"/>
                    <a:pt x="1271" y="229"/>
                    <a:pt x="974" y="381"/>
                  </a:cubicBezTo>
                  <a:cubicBezTo>
                    <a:pt x="830" y="457"/>
                    <a:pt x="685" y="541"/>
                    <a:pt x="548" y="632"/>
                  </a:cubicBezTo>
                  <a:cubicBezTo>
                    <a:pt x="449" y="723"/>
                    <a:pt x="358" y="830"/>
                    <a:pt x="259" y="929"/>
                  </a:cubicBezTo>
                  <a:cubicBezTo>
                    <a:pt x="168" y="1028"/>
                    <a:pt x="92" y="1104"/>
                    <a:pt x="16" y="1195"/>
                  </a:cubicBezTo>
                  <a:cubicBezTo>
                    <a:pt x="1" y="1659"/>
                    <a:pt x="16" y="2123"/>
                    <a:pt x="54" y="2587"/>
                  </a:cubicBezTo>
                  <a:cubicBezTo>
                    <a:pt x="77" y="2557"/>
                    <a:pt x="99" y="2519"/>
                    <a:pt x="122" y="2488"/>
                  </a:cubicBezTo>
                  <a:cubicBezTo>
                    <a:pt x="594" y="1865"/>
                    <a:pt x="1187" y="1454"/>
                    <a:pt x="1804" y="1043"/>
                  </a:cubicBezTo>
                  <a:cubicBezTo>
                    <a:pt x="1773" y="663"/>
                    <a:pt x="1773" y="282"/>
                    <a:pt x="1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8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ntserrat Light"/>
              <a:buNone/>
              <a:defRPr sz="2800">
                <a:solidFill>
                  <a:schemeClr val="accent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●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○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■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●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○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■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●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○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Light"/>
              <a:buChar char="■"/>
              <a:defRPr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3" r:id="rId6"/>
    <p:sldLayoutId id="2147483665" r:id="rId7"/>
    <p:sldLayoutId id="2147483679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9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2" name="Google Shape;9652;p41"/>
          <p:cNvSpPr txBox="1">
            <a:spLocks noGrp="1"/>
          </p:cNvSpPr>
          <p:nvPr>
            <p:ph type="ctrTitle"/>
          </p:nvPr>
        </p:nvSpPr>
        <p:spPr>
          <a:xfrm>
            <a:off x="976557" y="742893"/>
            <a:ext cx="6884652" cy="17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/>
              <a:t>ЗОНАЛЬНОСТЬ, АЗОНАЛЬНОСТЬ, ИНТРАЗОНАЛЬНОСТЬ НА ПРИМЕРЕ АФРИКИ</a:t>
            </a:r>
            <a:endParaRPr lang="ru-RU" sz="3200" dirty="0"/>
          </a:p>
        </p:txBody>
      </p:sp>
      <p:sp>
        <p:nvSpPr>
          <p:cNvPr id="9653" name="Google Shape;9653;p41"/>
          <p:cNvSpPr txBox="1">
            <a:spLocks noGrp="1"/>
          </p:cNvSpPr>
          <p:nvPr>
            <p:ph type="subTitle" idx="1"/>
          </p:nvPr>
        </p:nvSpPr>
        <p:spPr>
          <a:xfrm>
            <a:off x="831833" y="3393152"/>
            <a:ext cx="2861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Корнилова Виктория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Позднякова Елизавета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Скобелина Галина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ЭБ20-01Б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858572" y="184093"/>
            <a:ext cx="4572000" cy="13416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dirty="0">
                <a:latin typeface="Raleway Light" panose="020B0604020202020204" charset="-52"/>
              </a:rPr>
              <a:t> Примеры интразональной растительности — растительность солонцов и солончаков в степной и пустынной зонах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66" y="2148494"/>
            <a:ext cx="3619482" cy="241298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65743" y="1800716"/>
            <a:ext cx="3973364" cy="310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latin typeface="Raleway Light" panose="020B0604020202020204" charset="-52"/>
              </a:rPr>
              <a:t>Солончак </a:t>
            </a:r>
            <a:r>
              <a:rPr lang="ru-RU" dirty="0">
                <a:latin typeface="Raleway Light" panose="020B0604020202020204" charset="-52"/>
              </a:rPr>
              <a:t>— тип почвы, </a:t>
            </a:r>
            <a:r>
              <a:rPr lang="ru-RU" dirty="0" smtClean="0">
                <a:latin typeface="Raleway Light" panose="020B0604020202020204" charset="-52"/>
              </a:rPr>
              <a:t>характеризующийся </a:t>
            </a:r>
            <a:r>
              <a:rPr lang="ru-RU" dirty="0">
                <a:latin typeface="Raleway Light" panose="020B0604020202020204" charset="-52"/>
              </a:rPr>
              <a:t>наличием в верхних горизонтах легкорастворимых солей в количествах, препятствующих развитию большинства растений, за исключением галофитов (солерос, солянка, </a:t>
            </a:r>
            <a:r>
              <a:rPr lang="ru-RU" dirty="0" err="1">
                <a:latin typeface="Raleway Light" panose="020B0604020202020204" charset="-52"/>
              </a:rPr>
              <a:t>сведа</a:t>
            </a:r>
            <a:r>
              <a:rPr lang="ru-RU" dirty="0">
                <a:latin typeface="Raleway Light" panose="020B0604020202020204" charset="-52"/>
              </a:rPr>
              <a:t>, </a:t>
            </a:r>
            <a:r>
              <a:rPr lang="ru-RU" dirty="0" err="1">
                <a:latin typeface="Raleway Light" panose="020B0604020202020204" charset="-52"/>
              </a:rPr>
              <a:t>петросимония</a:t>
            </a:r>
            <a:r>
              <a:rPr lang="ru-RU" dirty="0">
                <a:latin typeface="Raleway Light" panose="020B0604020202020204" charset="-52"/>
              </a:rPr>
              <a:t>, </a:t>
            </a:r>
            <a:r>
              <a:rPr lang="ru-RU" dirty="0" err="1">
                <a:latin typeface="Raleway Light" panose="020B0604020202020204" charset="-52"/>
              </a:rPr>
              <a:t>аджерек</a:t>
            </a:r>
            <a:r>
              <a:rPr lang="ru-RU" dirty="0">
                <a:latin typeface="Raleway Light" panose="020B0604020202020204" charset="-52"/>
              </a:rPr>
              <a:t>, </a:t>
            </a:r>
            <a:r>
              <a:rPr lang="ru-RU" dirty="0" err="1">
                <a:latin typeface="Raleway Light" panose="020B0604020202020204" charset="-52"/>
              </a:rPr>
              <a:t>кермек</a:t>
            </a:r>
            <a:r>
              <a:rPr lang="ru-RU" dirty="0">
                <a:latin typeface="Raleway Light" panose="020B0604020202020204" charset="-52"/>
              </a:rPr>
              <a:t> и др.), которые также не образуют сомкнутого растительного покрова. Формируются в аридных или полуаридных условиях при выпотном водном режиме, характерны для почвенного покрова степей, полупустынь и пустынь. Распространены в Центральной Африке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3" name="Google Shape;9693;p45"/>
          <p:cNvSpPr txBox="1">
            <a:spLocks noGrp="1"/>
          </p:cNvSpPr>
          <p:nvPr>
            <p:ph type="subTitle" idx="1"/>
          </p:nvPr>
        </p:nvSpPr>
        <p:spPr>
          <a:xfrm>
            <a:off x="256559" y="2356026"/>
            <a:ext cx="3789168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200" dirty="0" smtClean="0"/>
              <a:t>Распространение </a:t>
            </a:r>
            <a:r>
              <a:rPr lang="ru-RU" sz="1200" dirty="0"/>
              <a:t>какого-либо природного явления вне причинной связи с зональными особенностями данной </a:t>
            </a:r>
            <a:r>
              <a:rPr lang="ru-RU" sz="1200" dirty="0" smtClean="0"/>
              <a:t>территории. </a:t>
            </a:r>
            <a:r>
              <a:rPr lang="ru-RU" sz="1200" dirty="0"/>
              <a:t>А. может проявляться по отношению к системам как природных (климатических, почвенных, растительных, ландшафтных и др.) зон на равнинах, так и высотных поясов в горах. Азональны главным образом те природные явления, которые полностью или в значительной мере обусловлены внутренними силами Земли: геологическая структура, </a:t>
            </a:r>
            <a:r>
              <a:rPr lang="ru-RU" sz="1200" dirty="0" err="1"/>
              <a:t>морфоструктуры</a:t>
            </a:r>
            <a:r>
              <a:rPr lang="ru-RU" sz="1200" dirty="0"/>
              <a:t> рельефа и т. п. Влияние азональных факторов наиболее резко проявляется в горах.</a:t>
            </a:r>
            <a:endParaRPr sz="1200" dirty="0"/>
          </a:p>
        </p:txBody>
      </p:sp>
      <p:sp>
        <p:nvSpPr>
          <p:cNvPr id="9695" name="Google Shape;9695;p45"/>
          <p:cNvSpPr txBox="1">
            <a:spLocks noGrp="1"/>
          </p:cNvSpPr>
          <p:nvPr>
            <p:ph type="title"/>
          </p:nvPr>
        </p:nvSpPr>
        <p:spPr>
          <a:xfrm>
            <a:off x="-152616" y="1167894"/>
            <a:ext cx="9296616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/>
              <a:t>АЗОНАЛЬНОСТЬ</a:t>
            </a:r>
            <a:endParaRPr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52265" y="2356026"/>
            <a:ext cx="3679870" cy="2492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200" dirty="0">
                <a:latin typeface="Raleway Light" panose="020B0604020202020204" charset="-52"/>
              </a:rPr>
              <a:t>Основными причинами </a:t>
            </a:r>
            <a:r>
              <a:rPr lang="ru-RU" sz="1200" dirty="0" err="1">
                <a:latin typeface="Raleway Light" panose="020B0604020202020204" charset="-52"/>
              </a:rPr>
              <a:t>азональности</a:t>
            </a:r>
            <a:r>
              <a:rPr lang="ru-RU" sz="1200" dirty="0">
                <a:latin typeface="Raleway Light" panose="020B0604020202020204" charset="-52"/>
              </a:rPr>
              <a:t> обычно являются геологическое строение, литологические и тектонические особенности, характер рельефа и т.д. При наличии указанных факторов крупные участки географической оболочки приобретают индивидуальные неповторимые черты, усложняя ее структуру и нарушая общую схему зональности. </a:t>
            </a:r>
            <a:r>
              <a:rPr lang="ru-RU" sz="1200" dirty="0" err="1">
                <a:latin typeface="Raleway Light" panose="020B0604020202020204" charset="-52"/>
              </a:rPr>
              <a:t>Азональность</a:t>
            </a:r>
            <a:r>
              <a:rPr lang="ru-RU" sz="1200" dirty="0">
                <a:latin typeface="Raleway Light" panose="020B0604020202020204" charset="-52"/>
              </a:rPr>
              <a:t> наиболее часто и ярко проявляется в горах и предгорьях, может отмечаться в пределах одной или нескольких географических зон без преобладания по площади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92" y="1618827"/>
            <a:ext cx="6138778" cy="328808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86267" y="177978"/>
            <a:ext cx="4572000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1200" dirty="0" smtClean="0">
                <a:latin typeface="Raleway Light" panose="020B0604020202020204" charset="-52"/>
              </a:rPr>
              <a:t> </a:t>
            </a:r>
            <a:r>
              <a:rPr lang="ru-RU" sz="1200" dirty="0">
                <a:latin typeface="Raleway Light" panose="020B0604020202020204" charset="-52"/>
              </a:rPr>
              <a:t>Многолетние мёрзлые породы в условиях экваториальной Африки: пики </a:t>
            </a:r>
            <a:r>
              <a:rPr lang="ru-RU" sz="1200" dirty="0" err="1">
                <a:latin typeface="Raleway Light" panose="020B0604020202020204" charset="-52"/>
              </a:rPr>
              <a:t>Ухуру</a:t>
            </a:r>
            <a:r>
              <a:rPr lang="ru-RU" sz="1200" dirty="0">
                <a:latin typeface="Raleway Light" panose="020B0604020202020204" charset="-52"/>
              </a:rPr>
              <a:t> и </a:t>
            </a:r>
            <a:r>
              <a:rPr lang="ru-RU" sz="1200" dirty="0" err="1">
                <a:latin typeface="Raleway Light" panose="020B0604020202020204" charset="-52"/>
              </a:rPr>
              <a:t>Мавензи</a:t>
            </a:r>
            <a:r>
              <a:rPr lang="ru-RU" sz="1200" dirty="0">
                <a:latin typeface="Raleway Light" panose="020B0604020202020204" charset="-52"/>
              </a:rPr>
              <a:t> системы Килиманджаро (Восточно-Африканское плоскогорье) и </a:t>
            </a:r>
            <a:r>
              <a:rPr lang="ru-RU" sz="1200" dirty="0" err="1">
                <a:latin typeface="Raleway Light" panose="020B0604020202020204" charset="-52"/>
              </a:rPr>
              <a:t>Шира</a:t>
            </a:r>
            <a:r>
              <a:rPr lang="ru-RU" sz="1200" dirty="0">
                <a:latin typeface="Raleway Light" panose="020B0604020202020204" charset="-52"/>
              </a:rPr>
              <a:t> системы Кения. Фрагменты ледников и ММП фиксировались еще на горах высотой более пяти километров – это вершины </a:t>
            </a:r>
            <a:r>
              <a:rPr lang="ru-RU" sz="1200" dirty="0" err="1">
                <a:latin typeface="Raleway Light" panose="020B0604020202020204" charset="-52"/>
              </a:rPr>
              <a:t>Кеня</a:t>
            </a:r>
            <a:r>
              <a:rPr lang="ru-RU" sz="1200" dirty="0">
                <a:latin typeface="Raleway Light" panose="020B0604020202020204" charset="-52"/>
              </a:rPr>
              <a:t>, </a:t>
            </a:r>
            <a:r>
              <a:rPr lang="ru-RU" sz="1200" dirty="0" err="1">
                <a:latin typeface="Raleway Light" panose="020B0604020202020204" charset="-52"/>
              </a:rPr>
              <a:t>Мавенци</a:t>
            </a:r>
            <a:r>
              <a:rPr lang="ru-RU" sz="1200" dirty="0">
                <a:latin typeface="Raleway Light" panose="020B0604020202020204" charset="-52"/>
              </a:rPr>
              <a:t>, Стенли и </a:t>
            </a:r>
            <a:r>
              <a:rPr lang="ru-RU" sz="1200" dirty="0" err="1">
                <a:latin typeface="Raleway Light" panose="020B0604020202020204" charset="-52"/>
              </a:rPr>
              <a:t>Маргерита</a:t>
            </a:r>
            <a:r>
              <a:rPr lang="ru-RU" sz="1200" dirty="0">
                <a:latin typeface="Raleway Light" panose="020B0604020202020204" charset="-52"/>
              </a:rPr>
              <a:t>. Это совершенно противоречит закону широтной зональности, согласно которому развитие ММП возможно лишь в высоких широтах. Данная </a:t>
            </a:r>
            <a:r>
              <a:rPr lang="ru-RU" sz="1200" dirty="0" err="1">
                <a:latin typeface="Raleway Light" panose="020B0604020202020204" charset="-52"/>
              </a:rPr>
              <a:t>азональность</a:t>
            </a:r>
            <a:r>
              <a:rPr lang="ru-RU" sz="1200" dirty="0">
                <a:latin typeface="Raleway Light" panose="020B0604020202020204" charset="-52"/>
              </a:rPr>
              <a:t> объясняется законом высотной поясности ( увеличение суровости природных условий с ростом высоты местности) </a:t>
            </a:r>
            <a:br>
              <a:rPr lang="ru-RU" sz="1200" dirty="0">
                <a:latin typeface="Raleway Light" panose="020B0604020202020204" charset="-52"/>
              </a:rPr>
            </a:br>
            <a:r>
              <a:rPr lang="ru-RU" sz="1200" dirty="0">
                <a:latin typeface="Raleway Light" panose="020B0604020202020204" charset="-52"/>
              </a:rPr>
              <a:t>Килиманджаро настолько огромна, что формирует свой особый климат с большим количеством влаги, приносимой местными ветрами и сбрасываемыми в виде дождя или снега на склоны. Хорошее увлажнение почвы способствует разнообразию растительного мира, поэтому флора на Килиманджаро гораздо богаче, чем на окружающей ее равнине. В нижней части горы растут тропические растения (в частности, кукуруза, кофе), дальше, до высоты примерно 3 000 м, гору покрывают джунгли, еще выше – лишайники и мхи, перекрытые снегом и льдом вершины. </a:t>
            </a:r>
          </a:p>
        </p:txBody>
      </p:sp>
    </p:spTree>
    <p:extLst>
      <p:ext uri="{BB962C8B-B14F-4D97-AF65-F5344CB8AC3E}">
        <p14:creationId xmlns:p14="http://schemas.microsoft.com/office/powerpoint/2010/main" val="19388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20" y="1320800"/>
            <a:ext cx="5501539" cy="365336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5280" y="618245"/>
            <a:ext cx="4572000" cy="36009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1200" dirty="0" smtClean="0">
                <a:latin typeface="Raleway Light" panose="020B0604020202020204" charset="-52"/>
              </a:rPr>
              <a:t> </a:t>
            </a:r>
            <a:r>
              <a:rPr lang="ru-RU" sz="1200" dirty="0" smtClean="0"/>
              <a:t>Нагорья </a:t>
            </a:r>
            <a:r>
              <a:rPr lang="ru-RU" sz="1200" dirty="0" err="1"/>
              <a:t>Тибести</a:t>
            </a:r>
            <a:r>
              <a:rPr lang="ru-RU" sz="1200" dirty="0"/>
              <a:t> и </a:t>
            </a:r>
            <a:r>
              <a:rPr lang="ru-RU" sz="1200" dirty="0" err="1"/>
              <a:t>Ахаггар</a:t>
            </a:r>
            <a:r>
              <a:rPr lang="ru-RU" sz="1200" dirty="0"/>
              <a:t>: </a:t>
            </a:r>
            <a:br>
              <a:rPr lang="ru-RU" sz="1200" dirty="0"/>
            </a:br>
            <a:r>
              <a:rPr lang="ru-RU" sz="1200" dirty="0"/>
              <a:t>На территории нагорья </a:t>
            </a:r>
            <a:r>
              <a:rPr lang="ru-RU" sz="1200" dirty="0" err="1"/>
              <a:t>Ахаггар</a:t>
            </a:r>
            <a:r>
              <a:rPr lang="ru-RU" sz="1200" dirty="0"/>
              <a:t> более резкий климат, чем на остальной территории Сахары, более контрастный, поэтому здесь образуется особая климатическая зона одновременно тропической, субтропической, саванной и пустынной флоры и фауны, не типичной для остальной Сахары. Растительный мир Нагорья включает в себя реликтовую неогеновую флору и большое число эндемичных видов. На окраинах нагорья начинается царство горной растительности с довольно густым травяным покровом, деревьями и даже рощами. На склонах и равнинах нагорья </a:t>
            </a:r>
            <a:r>
              <a:rPr lang="ru-RU" sz="1200" dirty="0" err="1"/>
              <a:t>Тибести</a:t>
            </a:r>
            <a:r>
              <a:rPr lang="ru-RU" sz="1200" dirty="0"/>
              <a:t> царствует горная растительность с довольно густой и разнообразной травой, деревьями, кустарниками и даже и группами деревьев. Причины этому особенности рельефа, геологические особенности, тектонические процессы (</a:t>
            </a:r>
            <a:r>
              <a:rPr lang="ru-RU" sz="1200" dirty="0" err="1"/>
              <a:t>Ахаггар</a:t>
            </a:r>
            <a:r>
              <a:rPr lang="ru-RU" sz="1200" dirty="0"/>
              <a:t> состоит из вулканических пород – главным образом докембрийскими кристаллическими сланцами. Он представляет собой ряд плосковершинных ступенчатых хребтов, вытянутых с севера на юг)</a:t>
            </a:r>
            <a:endParaRPr lang="ru-RU" sz="1200" dirty="0">
              <a:latin typeface="Raleway Light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01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9" name="Google Shape;9659;p42"/>
          <p:cNvSpPr txBox="1">
            <a:spLocks noGrp="1"/>
          </p:cNvSpPr>
          <p:nvPr>
            <p:ph type="title"/>
          </p:nvPr>
        </p:nvSpPr>
        <p:spPr>
          <a:xfrm>
            <a:off x="726579" y="162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ЗОНАЛЬНОСТЬ В АФРИКЕ</a:t>
            </a:r>
            <a:endParaRPr dirty="0">
              <a:solidFill>
                <a:schemeClr val="accent5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921887315"/>
              </p:ext>
            </p:extLst>
          </p:nvPr>
        </p:nvGraphicFramePr>
        <p:xfrm>
          <a:off x="4968519" y="505573"/>
          <a:ext cx="3687541" cy="2078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Google Shape;9660;p42"/>
          <p:cNvSpPr txBox="1">
            <a:spLocks/>
          </p:cNvSpPr>
          <p:nvPr/>
        </p:nvSpPr>
        <p:spPr>
          <a:xfrm>
            <a:off x="4008372" y="2649313"/>
            <a:ext cx="3637864" cy="22836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52400" indent="0" algn="ctr">
              <a:buNone/>
            </a:pPr>
            <a:r>
              <a:rPr lang="ru-RU" sz="1000" b="1" dirty="0">
                <a:solidFill>
                  <a:schemeClr val="tx1"/>
                </a:solidFill>
              </a:rPr>
              <a:t>В расположении природных зон отчетливо прослеживается широтная зональность, что связано с равнинным рельефом, расположением материка между тропиками, неравномерным распределением осадков. Особенность расположения природных зон самого жаркого материка – что они симметрически к северу и югу продвигаются от экватора</a:t>
            </a:r>
            <a:r>
              <a:rPr lang="ru-RU" sz="1000" b="1" dirty="0" smtClean="0">
                <a:solidFill>
                  <a:schemeClr val="tx1"/>
                </a:solidFill>
              </a:rPr>
              <a:t>.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850490" y="2444487"/>
            <a:ext cx="418903" cy="409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85" y="1061136"/>
            <a:ext cx="2938690" cy="3871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9" name="Google Shape;9659;p42"/>
          <p:cNvSpPr txBox="1">
            <a:spLocks noGrp="1"/>
          </p:cNvSpPr>
          <p:nvPr>
            <p:ph type="title"/>
          </p:nvPr>
        </p:nvSpPr>
        <p:spPr>
          <a:xfrm>
            <a:off x="726579" y="162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КЛИМАТ АФРИКИ</a:t>
            </a:r>
            <a:endParaRPr dirty="0">
              <a:solidFill>
                <a:schemeClr val="accent5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4131804717"/>
              </p:ext>
            </p:extLst>
          </p:nvPr>
        </p:nvGraphicFramePr>
        <p:xfrm>
          <a:off x="4968519" y="505573"/>
          <a:ext cx="3687541" cy="2078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9" y="1094753"/>
            <a:ext cx="3583500" cy="29792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45348" y="724330"/>
            <a:ext cx="476391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000" dirty="0">
                <a:latin typeface="Raleway Light" panose="020B0604020202020204" charset="-52"/>
              </a:rPr>
              <a:t>На климат Африки влияет ее соседство с 2-я океанами. Так, например, Атлантический океан значительно охлаждает климат западного побережья, поэтому оно не является таким популярным как восточное, обогретое теплыми течениями Индийского океана.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3098" y="1994393"/>
            <a:ext cx="3839094" cy="299390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3850738" y="1729914"/>
            <a:ext cx="418903" cy="409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9" name="Google Shape;9659;p42"/>
          <p:cNvSpPr txBox="1">
            <a:spLocks noGrp="1"/>
          </p:cNvSpPr>
          <p:nvPr>
            <p:ph type="title"/>
          </p:nvPr>
        </p:nvSpPr>
        <p:spPr>
          <a:xfrm>
            <a:off x="726579" y="1621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ПРИРОДНЫЕ ЗОНЫ АФРИКИ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6" y="851419"/>
            <a:ext cx="3715622" cy="40648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67688" y="1029037"/>
            <a:ext cx="3751442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000" dirty="0">
                <a:latin typeface="Raleway Light" panose="020B0604020202020204" charset="-52"/>
              </a:rPr>
              <a:t>На природные зоны по большому счету влияет климат. Географически, эти зоны не имеют четких границ и </a:t>
            </a:r>
            <a:r>
              <a:rPr lang="ru-RU" sz="1000" dirty="0" smtClean="0">
                <a:latin typeface="Raleway Light" panose="020B0604020202020204" charset="-52"/>
              </a:rPr>
              <a:t>расположены</a:t>
            </a:r>
            <a:endParaRPr lang="ru-RU" sz="1000" dirty="0">
              <a:latin typeface="Raleway Light" panose="020B0604020202020204" charset="-52"/>
            </a:endParaRPr>
          </a:p>
        </p:txBody>
      </p:sp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4509842" y="2155792"/>
            <a:ext cx="3009288" cy="2247424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Raleway Light" panose="020B0604020202020204" charset="-52"/>
              </a:rPr>
              <a:t>Выделяют </a:t>
            </a:r>
            <a:r>
              <a:rPr lang="ru-RU" b="1" dirty="0">
                <a:latin typeface="Raleway Light" panose="020B0604020202020204" charset="-52"/>
              </a:rPr>
              <a:t>4</a:t>
            </a:r>
            <a:r>
              <a:rPr lang="ru-RU" dirty="0">
                <a:latin typeface="Raleway Light" panose="020B0604020202020204" charset="-52"/>
              </a:rPr>
              <a:t> зоны: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>
              <a:latin typeface="Raleway Light" panose="020B0604020202020204" charset="-52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Raleway Light" panose="020B0604020202020204" charset="-52"/>
              </a:rPr>
              <a:t>    </a:t>
            </a:r>
            <a:r>
              <a:rPr lang="ru-RU" b="1" dirty="0">
                <a:latin typeface="Raleway Light" panose="020B0604020202020204" charset="-52"/>
              </a:rPr>
              <a:t>Влажные экваториальные леса.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b="1" dirty="0">
                <a:latin typeface="Raleway Light" panose="020B0604020202020204" charset="-52"/>
              </a:rPr>
              <a:t>    Саванны.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b="1" dirty="0">
                <a:latin typeface="Raleway Light" panose="020B0604020202020204" charset="-52"/>
              </a:rPr>
              <a:t>    Тропические пустыни и полупустыни.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b="1" dirty="0">
                <a:latin typeface="Raleway Light" panose="020B0604020202020204" charset="-52"/>
              </a:rPr>
              <a:t>    Вечнозеленые леса и кустарники</a:t>
            </a:r>
            <a:r>
              <a:rPr lang="ru-RU" dirty="0" smtClean="0">
                <a:latin typeface="Raleway Light" panose="020B0604020202020204" charset="-52"/>
              </a:rPr>
              <a:t>.</a:t>
            </a:r>
            <a:endParaRPr lang="ru-RU" dirty="0">
              <a:latin typeface="Raleway Light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98" y="1331582"/>
            <a:ext cx="4601602" cy="2876001"/>
          </a:xfrm>
          <a:prstGeom prst="rect">
            <a:avLst/>
          </a:prstGeom>
        </p:spPr>
      </p:pic>
      <p:sp>
        <p:nvSpPr>
          <p:cNvPr id="9687" name="Google Shape;9687;p44"/>
          <p:cNvSpPr txBox="1">
            <a:spLocks noGrp="1"/>
          </p:cNvSpPr>
          <p:nvPr>
            <p:ph type="subTitle" idx="1"/>
          </p:nvPr>
        </p:nvSpPr>
        <p:spPr>
          <a:xfrm>
            <a:off x="546008" y="421019"/>
            <a:ext cx="4795667" cy="4418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ru-RU" sz="1000" b="1" dirty="0"/>
              <a:t>Влажные экваториальные </a:t>
            </a:r>
            <a:r>
              <a:rPr lang="ru-RU" sz="1000" b="1" dirty="0" smtClean="0"/>
              <a:t>леса</a:t>
            </a:r>
            <a:endParaRPr lang="ru-RU" sz="1000" b="1" dirty="0"/>
          </a:p>
          <a:p>
            <a:pPr marL="0" lvl="0" indent="0" algn="ctr">
              <a:spcAft>
                <a:spcPts val="1200"/>
              </a:spcAft>
            </a:pPr>
            <a:r>
              <a:rPr lang="ru-RU" sz="1000" dirty="0"/>
              <a:t>Влажные экваториальные леса находятся посредине континента – вдоль экватора. Эти леса занимают 8 % </a:t>
            </a:r>
            <a:r>
              <a:rPr lang="ru-RU" sz="1000" dirty="0" smtClean="0"/>
              <a:t>континента.</a:t>
            </a:r>
            <a:endParaRPr lang="en-US" sz="1000" dirty="0" smtClean="0"/>
          </a:p>
          <a:p>
            <a:pPr marL="0" lvl="0" indent="0" algn="ctr">
              <a:spcAft>
                <a:spcPts val="1200"/>
              </a:spcAft>
            </a:pPr>
            <a:r>
              <a:rPr lang="ru-RU" sz="1000" dirty="0" smtClean="0"/>
              <a:t>Влажный </a:t>
            </a:r>
            <a:r>
              <a:rPr lang="ru-RU" sz="1000" dirty="0"/>
              <a:t>воздух и высокая температура создают условия для роста буйной растительности. Также эта зона плотно заселена бегемотами и крокодилами, попугаями, райскими птицами и грифами. Местные хищники — леопарды и виверры, а копытные – лесные свинья, окапи, кабаны и антилопы</a:t>
            </a:r>
            <a:r>
              <a:rPr lang="ru-RU" sz="1000" dirty="0" smtClean="0"/>
              <a:t>.</a:t>
            </a:r>
            <a:endParaRPr lang="ru-RU" sz="1000" dirty="0"/>
          </a:p>
          <a:p>
            <a:pPr marL="0" lvl="0" indent="0" algn="ctr">
              <a:spcAft>
                <a:spcPts val="1200"/>
              </a:spcAft>
            </a:pPr>
            <a:r>
              <a:rPr lang="ru-RU" sz="1000" dirty="0"/>
              <a:t>Здесь самая большая разновидность животных, которые живут на деревьях – обезьяны, мартышки, шимпанзе, гориллы и мандрилы</a:t>
            </a:r>
            <a:r>
              <a:rPr lang="ru-RU" sz="1000" dirty="0" smtClean="0"/>
              <a:t>.</a:t>
            </a:r>
            <a:endParaRPr lang="ru-RU" sz="1000" dirty="0"/>
          </a:p>
          <a:p>
            <a:pPr marL="0" lvl="0" indent="0" algn="ctr">
              <a:spcAft>
                <a:spcPts val="1200"/>
              </a:spcAft>
            </a:pPr>
            <a:r>
              <a:rPr lang="ru-RU" sz="1000" dirty="0"/>
              <a:t>Природные зоны Африки </a:t>
            </a:r>
            <a:r>
              <a:rPr lang="ru-RU" sz="1000" dirty="0" smtClean="0"/>
              <a:t>не </a:t>
            </a:r>
            <a:r>
              <a:rPr lang="ru-RU" sz="1000" dirty="0"/>
              <a:t>имеют равномерного распределение флоры и фауны. Большая часть растений находится в этой зоне — около 13 тыс. Преобладают здесь крупные деревья. Также много цветов, особенно орхидей и трав. Из-за регулярных осадков, здесь много болотистых районов</a:t>
            </a:r>
            <a:r>
              <a:rPr lang="ru-RU" sz="1000" dirty="0" smtClean="0"/>
              <a:t>.</a:t>
            </a:r>
            <a:endParaRPr lang="ru-RU" sz="1000" dirty="0"/>
          </a:p>
          <a:p>
            <a:pPr marL="0" lvl="0" indent="0" algn="ctr">
              <a:spcAft>
                <a:spcPts val="1200"/>
              </a:spcAft>
            </a:pPr>
            <a:r>
              <a:rPr lang="ru-RU" sz="1000" dirty="0"/>
              <a:t>Здесь выпадает больше 3000 мм осадков в год – это большое количество дождей. Также эта зона имеет запасы внутренних вод от реки Конго. Средняя годовая температура + 28, здесь высокая влажность воздуха – 80 %. Чем далее от экватора – тем меньше влажность</a:t>
            </a:r>
            <a:r>
              <a:rPr lang="ru-RU" sz="1000" dirty="0" smtClean="0"/>
              <a:t>.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unart.pro/uploads/posts/2021-04/1618235970_57-p-afrikanskie-derevya-zhivotnie-krasivo-foto-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101" y="1121950"/>
            <a:ext cx="5024899" cy="33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87" name="Google Shape;9687;p44"/>
          <p:cNvSpPr txBox="1">
            <a:spLocks noGrp="1"/>
          </p:cNvSpPr>
          <p:nvPr>
            <p:ph type="subTitle" idx="1"/>
          </p:nvPr>
        </p:nvSpPr>
        <p:spPr>
          <a:xfrm>
            <a:off x="401284" y="565646"/>
            <a:ext cx="4506216" cy="4470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ru-RU" sz="1200" b="1" dirty="0" smtClean="0"/>
              <a:t>Саванны</a:t>
            </a:r>
            <a:endParaRPr lang="en-US" sz="1200" b="1" dirty="0" smtClean="0"/>
          </a:p>
          <a:p>
            <a:pPr marL="0" lvl="0" indent="0" algn="ctr">
              <a:spcAft>
                <a:spcPts val="1200"/>
              </a:spcAft>
            </a:pPr>
            <a:r>
              <a:rPr lang="ru-RU" sz="1200" dirty="0" smtClean="0"/>
              <a:t>Саванны </a:t>
            </a:r>
            <a:r>
              <a:rPr lang="ru-RU" sz="1200" dirty="0"/>
              <a:t>занимают около 40% площади континента. Здесь выпадает осадков до 1200 мм в год, что создает абсолютно другие климатические условия</a:t>
            </a:r>
            <a:r>
              <a:rPr lang="ru-RU" sz="1200" dirty="0" smtClean="0"/>
              <a:t>. Саванны </a:t>
            </a:r>
            <a:r>
              <a:rPr lang="ru-RU" sz="1200" dirty="0"/>
              <a:t>характеризуются сочетанием травяного покрова с отдельными деревьями или их группами, зарослями кустарников. Смена сухого и влажного сезонов года в саваннах связана с передвижением воздушных масс. Почвы здесь плодороднее, чем во влажных экваториальных лесах, перегной накапливается в сухой сезон, формируются красно-бурые почвы</a:t>
            </a:r>
            <a:r>
              <a:rPr lang="ru-RU" sz="1200" dirty="0" smtClean="0"/>
              <a:t>. Древесная </a:t>
            </a:r>
            <a:r>
              <a:rPr lang="ru-RU" sz="1200" dirty="0"/>
              <a:t>растительность представлена баобабами, акациями с зонтичными кронами, мимозами, пальмами. В сухих саваннах растут древовидные молочаи, алоэ с мясистыми колючими листьями. Вдоль рек тянутся галерейные леса. Обилие травянистой растительности – условие существования многих видов копытных животных: антилоп, буйволов, зебр, носорогов</a:t>
            </a:r>
            <a:r>
              <a:rPr lang="ru-RU" sz="1200" dirty="0" smtClean="0"/>
              <a:t>. В </a:t>
            </a:r>
            <a:r>
              <a:rPr lang="ru-RU" sz="1200" dirty="0"/>
              <a:t>саваннах обитают слоны, жирафы, бегемоты; много хищных - львы, гепарды, леопарды, гиены, шакалы; из птиц встречаются страусы, марабу, птица секретарь и др. Много термитов, сооружающих прочные высокие постройки.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6901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64" y="1002572"/>
            <a:ext cx="4924374" cy="3672176"/>
          </a:xfrm>
          <a:prstGeom prst="rect">
            <a:avLst/>
          </a:prstGeom>
        </p:spPr>
      </p:pic>
      <p:sp>
        <p:nvSpPr>
          <p:cNvPr id="9687" name="Google Shape;9687;p44"/>
          <p:cNvSpPr txBox="1">
            <a:spLocks noGrp="1"/>
          </p:cNvSpPr>
          <p:nvPr>
            <p:ph type="subTitle" idx="1"/>
          </p:nvPr>
        </p:nvSpPr>
        <p:spPr>
          <a:xfrm>
            <a:off x="710469" y="567069"/>
            <a:ext cx="4262814" cy="4543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ru-RU" sz="1200" b="1" dirty="0"/>
              <a:t>Субтропические вечнозелёные жестколистные леса и </a:t>
            </a:r>
            <a:r>
              <a:rPr lang="ru-RU" sz="1200" b="1" dirty="0" smtClean="0"/>
              <a:t>кустарники</a:t>
            </a:r>
            <a:endParaRPr lang="ru-RU" sz="1200" b="1" dirty="0"/>
          </a:p>
          <a:p>
            <a:pPr marL="0" lvl="0" indent="0" algn="ctr">
              <a:spcAft>
                <a:spcPts val="1200"/>
              </a:spcAft>
            </a:pPr>
            <a:r>
              <a:rPr lang="ru-RU" sz="1200" dirty="0"/>
              <a:t>Природные зоны Африки имеют много отличий с вечнозелеными лесами, которые находятся на побережьях с севера и юга Африки. Хотя здесь характерная температура +28 градусов, но холодные ветра балансируют погоду и делают ее более выносливой</a:t>
            </a:r>
            <a:r>
              <a:rPr lang="ru-RU" sz="1200" dirty="0" smtClean="0"/>
              <a:t>.</a:t>
            </a:r>
          </a:p>
          <a:p>
            <a:pPr marL="0" lvl="0" indent="0" algn="ctr">
              <a:spcAft>
                <a:spcPts val="1200"/>
              </a:spcAft>
            </a:pPr>
            <a:r>
              <a:rPr lang="ru-RU" sz="1200" dirty="0" err="1"/>
              <a:t>Атласские</a:t>
            </a:r>
            <a:r>
              <a:rPr lang="ru-RU" sz="1200" dirty="0"/>
              <a:t> горы, в Марокко, имеют высоту около 3 тыс. м. Из-за этого здесь бывают заморозки до -15 зимой, много снега. У подножья этих гор развиты широколиственные леса и луга. Отличительная особенность это природного пояса на юге Африки – бобовые древесные растения, которые являются главным продуктом питания для множества животных</a:t>
            </a:r>
            <a:r>
              <a:rPr lang="ru-RU" sz="1200" dirty="0" smtClean="0"/>
              <a:t>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392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43" y="1077484"/>
            <a:ext cx="4500974" cy="3677296"/>
          </a:xfrm>
          <a:prstGeom prst="rect">
            <a:avLst/>
          </a:prstGeom>
        </p:spPr>
      </p:pic>
      <p:sp>
        <p:nvSpPr>
          <p:cNvPr id="9687" name="Google Shape;9687;p44"/>
          <p:cNvSpPr txBox="1">
            <a:spLocks noGrp="1"/>
          </p:cNvSpPr>
          <p:nvPr>
            <p:ph type="subTitle" idx="1"/>
          </p:nvPr>
        </p:nvSpPr>
        <p:spPr>
          <a:xfrm>
            <a:off x="388126" y="355235"/>
            <a:ext cx="4210185" cy="3491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ru-RU" sz="1100" b="1" dirty="0"/>
              <a:t>Тропические пустыни и </a:t>
            </a:r>
            <a:r>
              <a:rPr lang="ru-RU" sz="1100" b="1" dirty="0" smtClean="0"/>
              <a:t>полупустыни</a:t>
            </a:r>
          </a:p>
          <a:p>
            <a:pPr marL="0" lvl="0" indent="0" algn="ctr">
              <a:spcAft>
                <a:spcPts val="1200"/>
              </a:spcAft>
            </a:pPr>
            <a:r>
              <a:rPr lang="ru-RU" sz="1100" dirty="0" smtClean="0"/>
              <a:t>Эта зона характерна нерегулярными и кратковременными дождями. Ее площадь четко соответствует границам пустынь Сахары, </a:t>
            </a:r>
            <a:r>
              <a:rPr lang="ru-RU" sz="1100" dirty="0" err="1" smtClean="0"/>
              <a:t>Намиб</a:t>
            </a:r>
            <a:r>
              <a:rPr lang="ru-RU" sz="1100" dirty="0" smtClean="0"/>
              <a:t> и Калахари.</a:t>
            </a:r>
            <a:endParaRPr lang="ru-RU" sz="1100" dirty="0"/>
          </a:p>
          <a:p>
            <a:pPr marL="0" lvl="0" indent="0" algn="ctr">
              <a:spcAft>
                <a:spcPts val="1200"/>
              </a:spcAft>
            </a:pPr>
            <a:r>
              <a:rPr lang="ru-RU" sz="1100" dirty="0"/>
              <a:t>Это следующий, после саванн природный пояс, который имеет самый бедный животный и растительный мир на африканском континенте</a:t>
            </a:r>
            <a:r>
              <a:rPr lang="ru-RU" sz="1100" dirty="0" smtClean="0"/>
              <a:t>.</a:t>
            </a:r>
            <a:endParaRPr lang="ru-RU" sz="1100" dirty="0"/>
          </a:p>
          <a:p>
            <a:pPr marL="0" lvl="0" indent="0" algn="ctr">
              <a:spcAft>
                <a:spcPts val="1200"/>
              </a:spcAft>
            </a:pPr>
            <a:r>
              <a:rPr lang="ru-RU" sz="1100" dirty="0"/>
              <a:t>Полупустыни – это переход от сухого ландшафта до саванн, здесь выпадает годовых осадков не больше 300 мм. Растения – это в основном кустарники, злаки и травы, а животный мир представлен в основном грызунами, пресмыкающимися, разнообразными птицами и стадами копытных. Наглядная область полупустынь – это </a:t>
            </a:r>
            <a:r>
              <a:rPr lang="ru-RU" sz="1100" dirty="0" err="1"/>
              <a:t>Сахель</a:t>
            </a:r>
            <a:r>
              <a:rPr lang="ru-RU" sz="1100" dirty="0"/>
              <a:t>, она отделяет Сахару от саванн</a:t>
            </a:r>
            <a:r>
              <a:rPr lang="ru-RU" sz="1100" dirty="0" smtClean="0"/>
              <a:t>.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5735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9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7" name="Google Shape;9677;p4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/>
              <a:t>ИНТРАЗОНАЛЬНОСТЬ</a:t>
            </a:r>
            <a:endParaRPr sz="3600" dirty="0"/>
          </a:p>
        </p:txBody>
      </p:sp>
      <p:sp>
        <p:nvSpPr>
          <p:cNvPr id="14" name="Овал 13"/>
          <p:cNvSpPr/>
          <p:nvPr/>
        </p:nvSpPr>
        <p:spPr>
          <a:xfrm>
            <a:off x="368392" y="1282791"/>
            <a:ext cx="3256316" cy="29862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 smtClean="0">
                <a:latin typeface="Raleway Light" panose="020B0604020202020204" charset="-52"/>
              </a:rPr>
              <a:t>ИНТРАЗОНАЛЬНОСТЬ</a:t>
            </a:r>
            <a:r>
              <a:rPr lang="ru-RU" sz="1200" dirty="0">
                <a:latin typeface="Raleway Light" panose="020B0604020202020204" charset="-52"/>
              </a:rPr>
              <a:t>, интразональные явления, — распространение к.-л. явлений природы (почв, растительности, ландшафтов) в виде отдельных участков, образующих закономерные вкрапления внутри одной зоны или пересекающих несколько смежных зон.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512714" y="1156450"/>
            <a:ext cx="3371439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Raleway Light" panose="020B0604020202020204" charset="-52"/>
              </a:rPr>
              <a:t>Примеры интразональных явлений: сфагновые болота в тайге и тундре, солончаки в пустынных и степных зонах, перегнойно-карбонатные почвы на известняках в лесной зоне, лавинные прочёсы с </a:t>
            </a:r>
            <a:r>
              <a:rPr lang="ru-RU" dirty="0" err="1">
                <a:latin typeface="Raleway Light" panose="020B0604020202020204" charset="-52"/>
              </a:rPr>
              <a:t>субальп</a:t>
            </a:r>
            <a:r>
              <a:rPr lang="ru-RU" dirty="0">
                <a:latin typeface="Raleway Light" panose="020B0604020202020204" charset="-52"/>
              </a:rPr>
              <a:t>. растительностью в горных лесах. Интразональные явления часто приурочены к водотокам — в связи с особыми условиями орошения или дренажа в полосе их влияния. И. — частный случай </a:t>
            </a:r>
            <a:r>
              <a:rPr lang="ru-RU" dirty="0" err="1" smtClean="0">
                <a:latin typeface="Raleway Light" panose="020B0604020202020204" charset="-52"/>
              </a:rPr>
              <a:t>азональности</a:t>
            </a:r>
            <a:r>
              <a:rPr lang="ru-RU" dirty="0">
                <a:latin typeface="Raleway Light" panose="020B0604020202020204" charset="-52"/>
              </a:rPr>
              <a:t>. Интразональные явления — это те азональные явления, </a:t>
            </a:r>
            <a:r>
              <a:rPr lang="ru-RU" dirty="0" smtClean="0">
                <a:latin typeface="Raleway Light" panose="020B0604020202020204" charset="-52"/>
              </a:rPr>
              <a:t>которые </a:t>
            </a:r>
            <a:r>
              <a:rPr lang="ru-RU" dirty="0">
                <a:latin typeface="Raleway Light" panose="020B0604020202020204" charset="-52"/>
              </a:rPr>
              <a:t>несут отпечаток влияний природы окружающей их зоны.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encia Selva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FEBE3"/>
      </a:lt2>
      <a:accent1>
        <a:srgbClr val="BCC48D"/>
      </a:accent1>
      <a:accent2>
        <a:srgbClr val="979E71"/>
      </a:accent2>
      <a:accent3>
        <a:srgbClr val="7B815C"/>
      </a:accent3>
      <a:accent4>
        <a:srgbClr val="7D9775"/>
      </a:accent4>
      <a:accent5>
        <a:srgbClr val="50624B"/>
      </a:accent5>
      <a:accent6>
        <a:srgbClr val="CDDFC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1393</Words>
  <Application>Microsoft Office PowerPoint</Application>
  <PresentationFormat>Экран (16:9)</PresentationFormat>
  <Paragraphs>43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Raleway Light</vt:lpstr>
      <vt:lpstr>Raleway ExtraLight</vt:lpstr>
      <vt:lpstr>Courier New</vt:lpstr>
      <vt:lpstr>Roboto Condensed Light</vt:lpstr>
      <vt:lpstr>Montserrat ExtraLight</vt:lpstr>
      <vt:lpstr>Livvic</vt:lpstr>
      <vt:lpstr>Montserrat Light</vt:lpstr>
      <vt:lpstr>Arial</vt:lpstr>
      <vt:lpstr>Agencia Selva by Slidesgo</vt:lpstr>
      <vt:lpstr>ЗОНАЛЬНОСТЬ, АЗОНАЛЬНОСТЬ, ИНТРАЗОНАЛЬНОСТЬ НА ПРИМЕРЕ АФРИКИ</vt:lpstr>
      <vt:lpstr>ЗОНАЛЬНОСТЬ В АФРИКЕ</vt:lpstr>
      <vt:lpstr>КЛИМАТ АФРИКИ</vt:lpstr>
      <vt:lpstr>ПРИРОДНЫЕ ЗОНЫ АФРИКИ</vt:lpstr>
      <vt:lpstr>Презентация PowerPoint</vt:lpstr>
      <vt:lpstr>Презентация PowerPoint</vt:lpstr>
      <vt:lpstr>Презентация PowerPoint</vt:lpstr>
      <vt:lpstr>Презентация PowerPoint</vt:lpstr>
      <vt:lpstr>ИНТРАЗОНАЛЬНОСТЬ</vt:lpstr>
      <vt:lpstr>Презентация PowerPoint</vt:lpstr>
      <vt:lpstr>АЗОНАЛЬНОСТЬ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Зональность</dc:title>
  <dc:creator>Григорьев Максим</dc:creator>
  <cp:lastModifiedBy>Григорьев Максим</cp:lastModifiedBy>
  <cp:revision>15</cp:revision>
  <dcterms:modified xsi:type="dcterms:W3CDTF">2021-10-05T16:33:48Z</dcterms:modified>
</cp:coreProperties>
</file>