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360" y="1800"/>
            <a:ext cx="5153400" cy="5133600"/>
            <a:chOff x="-360" y="1800"/>
            <a:chExt cx="5153400" cy="51336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7560"/>
              <a:ext cx="5133600" cy="51530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6840" y="1135440"/>
              <a:ext cx="3981600" cy="39963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160"/>
              <a:ext cx="2290680" cy="22993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4406760" y="-360"/>
            <a:ext cx="4736880" cy="5143320"/>
            <a:chOff x="4406760" y="-360"/>
            <a:chExt cx="4736880" cy="5143320"/>
          </a:xfrm>
        </p:grpSpPr>
        <p:sp>
          <p:nvSpPr>
            <p:cNvPr id="45" name="CustomShape 2"/>
            <p:cNvSpPr/>
            <p:nvPr/>
          </p:nvSpPr>
          <p:spPr>
            <a:xfrm rot="5400000">
              <a:off x="4408200" y="-1800"/>
              <a:ext cx="4733280" cy="47368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rot="5400000">
              <a:off x="4841640" y="5040"/>
              <a:ext cx="4297320" cy="42861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 rot="16200000">
              <a:off x="5618520" y="123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 flipH="1">
              <a:off x="5849280" y="1443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6"/>
            <p:cNvSpPr/>
            <p:nvPr/>
          </p:nvSpPr>
          <p:spPr>
            <a:xfrm rot="16200000">
              <a:off x="5987160" y="2469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7"/>
            <p:cNvSpPr/>
            <p:nvPr/>
          </p:nvSpPr>
          <p:spPr>
            <a:xfrm flipH="1">
              <a:off x="6221520" y="267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8"/>
            <p:cNvSpPr/>
            <p:nvPr/>
          </p:nvSpPr>
          <p:spPr>
            <a:xfrm rot="16200000">
              <a:off x="6675480" y="186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 flipH="1">
              <a:off x="6907320" y="2069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rot="16200000">
              <a:off x="6861240" y="247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1"/>
            <p:cNvSpPr/>
            <p:nvPr/>
          </p:nvSpPr>
          <p:spPr>
            <a:xfrm flipH="1">
              <a:off x="7964640" y="2692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2"/>
            <p:cNvSpPr/>
            <p:nvPr/>
          </p:nvSpPr>
          <p:spPr>
            <a:xfrm flipH="1">
              <a:off x="8144280" y="3308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3"/>
            <p:cNvSpPr/>
            <p:nvPr/>
          </p:nvSpPr>
          <p:spPr>
            <a:xfrm rot="16200000">
              <a:off x="7047720" y="3095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4"/>
            <p:cNvSpPr/>
            <p:nvPr/>
          </p:nvSpPr>
          <p:spPr>
            <a:xfrm flipH="1">
              <a:off x="7275960" y="330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5"/>
            <p:cNvSpPr/>
            <p:nvPr/>
          </p:nvSpPr>
          <p:spPr>
            <a:xfrm rot="16200000">
              <a:off x="7227360" y="3711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6"/>
            <p:cNvSpPr/>
            <p:nvPr/>
          </p:nvSpPr>
          <p:spPr>
            <a:xfrm flipH="1">
              <a:off x="7461720" y="391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7"/>
            <p:cNvSpPr/>
            <p:nvPr/>
          </p:nvSpPr>
          <p:spPr>
            <a:xfrm rot="16200000">
              <a:off x="8102520" y="3719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8"/>
            <p:cNvSpPr/>
            <p:nvPr/>
          </p:nvSpPr>
          <p:spPr>
            <a:xfrm flipH="1">
              <a:off x="8333640" y="3925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9"/>
            <p:cNvSpPr/>
            <p:nvPr/>
          </p:nvSpPr>
          <p:spPr>
            <a:xfrm rot="16200000">
              <a:off x="8288280" y="4334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" name="PlaceHolder 2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102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                     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GROUP MEMBERS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0520" y="1104480"/>
            <a:ext cx="9214200" cy="41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Google Shape;147;p15" descr=""/>
          <p:cNvPicPr/>
          <p:nvPr/>
        </p:nvPicPr>
        <p:blipFill>
          <a:blip r:embed="rId1"/>
          <a:srcRect l="0" t="0" r="5189" b="5184"/>
          <a:stretch/>
        </p:blipFill>
        <p:spPr>
          <a:xfrm>
            <a:off x="209520" y="1204920"/>
            <a:ext cx="1895040" cy="153252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48;p15" descr=""/>
          <p:cNvPicPr/>
          <p:nvPr/>
        </p:nvPicPr>
        <p:blipFill>
          <a:blip r:embed="rId2"/>
          <a:stretch/>
        </p:blipFill>
        <p:spPr>
          <a:xfrm>
            <a:off x="2271240" y="1204920"/>
            <a:ext cx="2300040" cy="153252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149;p15" descr=""/>
          <p:cNvPicPr/>
          <p:nvPr/>
        </p:nvPicPr>
        <p:blipFill>
          <a:blip r:embed="rId3"/>
          <a:stretch/>
        </p:blipFill>
        <p:spPr>
          <a:xfrm>
            <a:off x="4901760" y="1204920"/>
            <a:ext cx="1743840" cy="153252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313200" y="2893320"/>
            <a:ext cx="174384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313200" y="2738160"/>
            <a:ext cx="174384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RODNEY KINYUA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2364120" y="2738160"/>
            <a:ext cx="223056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CHARLES GATERU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0" name="Google Shape;153;p15" descr=""/>
          <p:cNvPicPr/>
          <p:nvPr/>
        </p:nvPicPr>
        <p:blipFill>
          <a:blip r:embed="rId4"/>
          <a:stretch/>
        </p:blipFill>
        <p:spPr>
          <a:xfrm>
            <a:off x="6976080" y="1204920"/>
            <a:ext cx="1644840" cy="153252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4936680" y="2807280"/>
            <a:ext cx="174384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DESIRE MMASI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7022880" y="2868480"/>
            <a:ext cx="189540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COSMAS ROTICH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280080" y="3099240"/>
            <a:ext cx="189540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BACKEND DEVELOPER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2441160" y="3140640"/>
            <a:ext cx="2076480" cy="16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FRONT-END DEVELOPER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4912560" y="3247560"/>
            <a:ext cx="1743840" cy="15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SCRUM MASTER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 flipH="1">
            <a:off x="7022160" y="3264120"/>
            <a:ext cx="1598040" cy="15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3f3f3"/>
                </a:solidFill>
                <a:latin typeface="Lato"/>
                <a:ea typeface="Lato"/>
              </a:rPr>
              <a:t>BACK-END DEVELOPER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0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61520" y="2162520"/>
            <a:ext cx="5981760" cy="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Pacifico"/>
                <a:ea typeface="Pacifico"/>
              </a:rPr>
              <a:t>ON THE MOVE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48440" y="2075040"/>
            <a:ext cx="2999160" cy="29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8720" y="1237320"/>
            <a:ext cx="6738840" cy="30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HAVE YOU EVER HAD AN URGE OF HAVING A CERTAIN GOOD IN THE NICHE MARKET AND STILL OBTAIN AN OFFER FROM IT?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SOLUTION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52640" y="1673640"/>
            <a:ext cx="7038360" cy="25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Lato"/>
                <a:ea typeface="Lato"/>
              </a:rPr>
              <a:t>“</a:t>
            </a:r>
            <a:r>
              <a:rPr b="0" lang="en-US" sz="3000" spc="-1" strike="noStrike">
                <a:solidFill>
                  <a:srgbClr val="ffffff"/>
                </a:solidFill>
                <a:latin typeface="Lato"/>
                <a:ea typeface="Lato"/>
              </a:rPr>
              <a:t>Our company aims at providing you with the current product on the niche at an affordable price and also receive an offer from it!”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297440" y="393120"/>
            <a:ext cx="703836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</a:rPr>
              <a:t>CHALLENGES FACED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i="1" lang="en-US" sz="3000" spc="-1" strike="noStrike">
                <a:solidFill>
                  <a:srgbClr val="ffffff"/>
                </a:solidFill>
                <a:latin typeface="Spectral"/>
                <a:ea typeface="Spectral"/>
              </a:rPr>
              <a:t>1.Implementing checkout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i="1" lang="en-US" sz="3000" spc="-1" strike="noStrike">
                <a:solidFill>
                  <a:srgbClr val="ffffff"/>
                </a:solidFill>
                <a:latin typeface="Spectral"/>
                <a:ea typeface="Spectral"/>
              </a:rPr>
              <a:t>2.Agreeing on the theme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i="1" lang="en-US" sz="3000" spc="-1" strike="noStrike">
                <a:solidFill>
                  <a:srgbClr val="ffffff"/>
                </a:solidFill>
                <a:latin typeface="Spectral"/>
                <a:ea typeface="Spectral"/>
              </a:rPr>
              <a:t>3.Getting HD photograghs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3000" spc="-1" strike="noStrike">
                <a:solidFill>
                  <a:srgbClr val="ffffff"/>
                </a:solidFill>
                <a:latin typeface="Comfortaa"/>
                <a:ea typeface="Comfortaa"/>
              </a:rPr>
              <a:t>QUESTIONS AND FEEDBACKS ARE WELCOME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2019-04-12T12:13:35Z</dcterms:modified>
  <cp:revision>1</cp:revision>
  <dc:subject/>
  <dc:title/>
</cp:coreProperties>
</file>