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D787-7D4C-DA63-32B9-1A5FB36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0959A-9778-44A5-81C8-5D59F2A5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2C0F9-43F4-1D83-A63E-B57F54A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3AB0-318A-606D-AD06-ADAE453F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FB51A-938C-B32D-9797-75E7C211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37808-21F0-B0B3-6445-5F7F7EED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2E728-B536-A540-9CA7-1DFA11AC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CD8FF-FA8A-53F5-131F-D2D6510B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06E6D-85D2-BB26-CDA3-7B9CD089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D627-8737-475D-BB22-390E37C8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2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22312-12AB-C6E7-F4F5-E344AA9A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C11C5-EB71-3A86-61CB-1545AE92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25E2A-F280-1D84-C686-1206FEF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0B9B8-1508-46A1-0770-3C001983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EEC66-950F-60BF-6155-B49561C2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3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3B4C-9233-A27A-36D9-D20A9160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0D92-4112-E371-1D56-2AA40444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AF585-C3FD-AE88-E600-842EED7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08E7E-5FED-F74A-E332-B03A13CC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90C7A-C5DC-5C55-B31E-99DB9CE2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8089-64B1-3F8C-AB5A-E0D7929E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43914-C2F9-1F4B-6C18-7CB93BBD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C5A62-C962-83EF-0F26-66C0440E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C9851-796A-B44A-A3BB-EC0E2A2C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42898-09CF-1E5A-008D-31AE136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9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9384E-8A78-D25E-768F-05BEFC85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7F34-A467-D9A1-2EF0-054F94BC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A976A-E625-5B25-D075-9FD1BA5B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5D8C9-EF9F-D68D-D02B-4884620D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886FB-CE9D-FA77-E974-F86E7C3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5D54C-1526-B448-7C12-5239AB35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3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591E-AED7-E130-1E7D-28E5DFFA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F2F54-756E-127D-1923-328C7923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11387-D926-F60D-25EC-90845FEA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76ABD4-11DE-DB3F-7EA3-D354A499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4DA19F-E508-AE36-6A85-43EFA1633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58A26-C1C3-9FFF-23ED-7D92B0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ADA1F-C38E-B3E8-10F4-584EA12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D66E59-0EEF-95E7-919A-2007002D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C5E1-E325-8260-A289-27E478FF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034CE-713D-2EDF-9493-5350F3AF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AB0D2-4A71-8C9B-A9AD-226D27A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D6AC0-2654-68F9-B4EC-E4164A46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5B23F-AEFF-813D-8A4D-87A8D5E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6B224-38ED-5C80-0CFD-CCEAC9E3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7CF01-895C-56C7-8E82-493F4357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7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8E33-8993-59FC-D2F8-05AD0BD1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6FF19-7E43-00C7-5FCE-C63A8D9D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22ACE-2CE1-2DDC-ACB7-F7329374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C17EB-1E65-1874-1878-021B0F3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0519B-0A47-6D69-D8D9-5E146D07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C2D91-E61D-16AE-DCBC-E99F861D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5434-2AF1-38E1-B6F5-5624F258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0FC1E-0887-6410-F260-7206BEBE9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6EB8C-E5E8-2AB9-E880-5D87FCB5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2529A-D5E6-A416-E43D-DF21B0EF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E32C2-15AB-B8D2-BA29-FEF86FFA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36D07-CA2B-C9CA-DB14-04D650D8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2C1F1-7E1E-0F22-A3E9-09E9B1F3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DE9E6-ED60-1A9C-D704-63412994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38CC8-F308-A144-6083-98D2F7C1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09AB-BA44-4FC1-8C27-70EEC96D21A1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D09BB-75CA-BD5E-0853-254E863C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BD8EA-ABA5-C7CB-D638-5A9B6CF9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DE56-1D5F-4E65-A43B-76F97C0D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66EF-EB94-1F28-9095-5456E3247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Recurrence of Abnormal Valuation factor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D9919-7271-E9F4-2324-97A007EC2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-JIE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71D56DD-806A-E80E-1813-42E18276B095}"/>
              </a:ext>
            </a:extLst>
          </p:cNvPr>
          <p:cNvCxnSpPr/>
          <p:nvPr/>
        </p:nvCxnSpPr>
        <p:spPr>
          <a:xfrm>
            <a:off x="1524000" y="3505200"/>
            <a:ext cx="9144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3931-B140-C1AB-5C0E-6099D12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Traditional Bollinger Bands Strategy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95B29-DB25-9170-F792-E068B34BA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33" y="1990534"/>
            <a:ext cx="5077534" cy="20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66050B-DC8B-0A95-3213-0D1628818FCB}"/>
              </a:ext>
            </a:extLst>
          </p:cNvPr>
          <p:cNvSpPr txBox="1"/>
          <p:nvPr/>
        </p:nvSpPr>
        <p:spPr>
          <a:xfrm>
            <a:off x="838200" y="4357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Assume return obeys Geometric Brownian Motion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AD393-1BCF-F44F-00DC-458643D9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7" y="5026771"/>
            <a:ext cx="12287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8349489-5418-6FDA-540D-D80824CB0528}"/>
              </a:ext>
            </a:extLst>
          </p:cNvPr>
          <p:cNvGrpSpPr/>
          <p:nvPr/>
        </p:nvGrpSpPr>
        <p:grpSpPr>
          <a:xfrm>
            <a:off x="891988" y="1890117"/>
            <a:ext cx="8485094" cy="3077766"/>
            <a:chOff x="838200" y="1583730"/>
            <a:chExt cx="8485094" cy="307776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6C8550-B48C-2D41-87F7-8BF1D5EF1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583730"/>
              <a:ext cx="8485094" cy="3077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PE ratio is actually a simple version of DCF model: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zh-CN" altLang="zh-CN" sz="4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  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 use the net profit to represent the cashflow and it has a permanent growth: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zh-CN" altLang="zh-CN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               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Reasonable valuation level: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zh-CN" altLang="zh-CN" sz="3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            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02816D3-ABEC-2CAD-CC28-66C55258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2" y="1860597"/>
              <a:ext cx="1171575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054B16B5-1F1D-F1D6-F578-0A5DD9718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448" y="3045945"/>
              <a:ext cx="2705100" cy="638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7EBA218-89B1-A498-5B4D-14A932A42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1" y="4017029"/>
              <a:ext cx="189547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429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Recurrence of Abnormal Valuation factor</vt:lpstr>
      <vt:lpstr>Traditional Bollinger Bands Strategy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of Abnormal Valuation factor</dc:title>
  <dc:creator>侯 捷</dc:creator>
  <cp:lastModifiedBy>侯 捷</cp:lastModifiedBy>
  <cp:revision>1</cp:revision>
  <dcterms:created xsi:type="dcterms:W3CDTF">2022-09-29T03:03:09Z</dcterms:created>
  <dcterms:modified xsi:type="dcterms:W3CDTF">2022-09-29T03:07:49Z</dcterms:modified>
</cp:coreProperties>
</file>