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  <p:sldId id="265" r:id="rId10"/>
    <p:sldId id="267" r:id="rId11"/>
    <p:sldId id="269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3" r:id="rId22"/>
    <p:sldId id="281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C36A68-20E2-41FA-BE7F-18B5279DF3D5}">
          <p14:sldIdLst/>
        </p14:section>
        <p14:section name="Introduction" id="{6C5B0539-E059-4FF7-89B3-90B9684A37D9}">
          <p14:sldIdLst>
            <p14:sldId id="256"/>
            <p14:sldId id="263"/>
          </p14:sldIdLst>
        </p14:section>
        <p14:section name="TS Overview" id="{025C4DA3-F67E-4938-87E2-5E778E968C5F}">
          <p14:sldIdLst>
            <p14:sldId id="258"/>
            <p14:sldId id="259"/>
            <p14:sldId id="260"/>
            <p14:sldId id="261"/>
            <p14:sldId id="262"/>
            <p14:sldId id="257"/>
          </p14:sldIdLst>
        </p14:section>
        <p14:section name="Type System" id="{3D4EA814-9995-42F5-B81F-942D66F07EB8}">
          <p14:sldIdLst>
            <p14:sldId id="265"/>
            <p14:sldId id="267"/>
            <p14:sldId id="269"/>
            <p14:sldId id="268"/>
            <p14:sldId id="270"/>
            <p14:sldId id="272"/>
            <p14:sldId id="273"/>
            <p14:sldId id="274"/>
            <p14:sldId id="275"/>
          </p14:sldIdLst>
        </p14:section>
        <p14:section name="Project System / Tools" id="{8AC1C416-4A94-438A-95B5-41322A463DF9}">
          <p14:sldIdLst>
            <p14:sldId id="276"/>
            <p14:sldId id="278"/>
            <p14:sldId id="279"/>
            <p14:sldId id="283"/>
            <p14:sldId id="281"/>
            <p14:sldId id="282"/>
          </p14:sldIdLst>
        </p14:section>
        <p14:section name="Q/A" id="{F0A8B844-F20E-492F-A8F0-E627485ADEFC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0" autoAdjust="0"/>
    <p:restoredTop sz="67634" autoAdjust="0"/>
  </p:normalViewPr>
  <p:slideViewPr>
    <p:cSldViewPr snapToGrid="0">
      <p:cViewPr varScale="1">
        <p:scale>
          <a:sx n="62" d="100"/>
          <a:sy n="62" d="100"/>
        </p:scale>
        <p:origin x="15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7EE51-645A-44C4-B661-E394E210A7A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BF78F-EA66-4E6C-BD4E-8EDE0F2BE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3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r>
              <a:rPr lang="en-US" baseline="0" dirty="0" smtClean="0"/>
              <a:t> about TypeScript experience, usage, expectations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Developer vs Manager</a:t>
            </a:r>
          </a:p>
          <a:p>
            <a:r>
              <a:rPr lang="en-US" baseline="0" dirty="0" err="1" smtClean="0"/>
              <a:t>Webish</a:t>
            </a:r>
            <a:r>
              <a:rPr lang="en-US" baseline="0" dirty="0" smtClean="0"/>
              <a:t> vs Fat-client vs Server (ASP.NET?JSP?)</a:t>
            </a:r>
          </a:p>
          <a:p>
            <a:r>
              <a:rPr lang="en-US" baseline="0" dirty="0" smtClean="0"/>
              <a:t>JavaScript vs TypeScript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22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2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5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Require-function of Node.js/io.js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8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1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9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7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8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Born</a:t>
            </a:r>
            <a:r>
              <a:rPr lang="en-US" baseline="0" dirty="0" smtClean="0"/>
              <a:t> out of need – pressure from large scale JavaScript projects</a:t>
            </a:r>
          </a:p>
          <a:p>
            <a:r>
              <a:rPr lang="en-US" baseline="0" dirty="0" smtClean="0"/>
              <a:t>What C++ is to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9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42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7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Greating</a:t>
            </a:r>
            <a:r>
              <a:rPr lang="en-US" baseline="0" dirty="0" smtClean="0"/>
              <a:t> tooling we know (C#, Java,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are built around static types. IDE/language service can reason better about your Code when you provide type hints.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en-US" baseline="0" dirty="0" smtClean="0"/>
              <a:t> near final, 3-5 years from now, TypeScript compiles down to ES3, ES5 (down-level compile).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Written</a:t>
            </a:r>
            <a:r>
              <a:rPr lang="en-US" baseline="0" dirty="0" smtClean="0"/>
              <a:t> in TypeScript runs on every JavaScript interpreter, OSS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OSS from the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r>
              <a:rPr lang="en-US" baseline="0" dirty="0" smtClean="0"/>
              <a:t> compiler emits pretty JavaScript code. Compare to GWT or other cross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sortByName</a:t>
            </a:r>
            <a:r>
              <a:rPr lang="en-US" baseline="0" dirty="0" smtClean="0"/>
              <a:t>: start with JavaScript, poke around, sprinkle in type 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8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sorts</a:t>
            </a:r>
            <a:r>
              <a:rPr lang="en-US" baseline="0" dirty="0" smtClean="0"/>
              <a:t> of JavaScript interpreters: Node.js, Browser-script-tags</a:t>
            </a:r>
            <a:r>
              <a:rPr lang="en-US" baseline="0" smtClean="0"/>
              <a:t>, Dev-tools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Interfaces, Spec,</a:t>
            </a:r>
            <a:r>
              <a:rPr lang="en-US" baseline="0" dirty="0" smtClean="0"/>
              <a:t> Option bags, Classes Abstract classes,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2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9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0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1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4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09CB-A5EF-46A5-9E29-370679D5862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Johannes Rieken, Microsoft - 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Structural Typing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Interfaces &amp; Classes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8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8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Enumodules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7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External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Definition Files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0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tsconfig.json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5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tsc</a:t>
            </a:r>
            <a:r>
              <a:rPr lang="en-US" dirty="0" smtClean="0"/>
              <a:t> --watch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3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Who is here?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Gulp/Grunt/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9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tsd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3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tsserver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99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Studio, VSCode, Sublime, Atom, </a:t>
            </a:r>
            <a:r>
              <a:rPr lang="en-US" dirty="0" err="1" smtClean="0"/>
              <a:t>Emacs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4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microphone!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2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TypeScript: A typed superset of JavaScript that compiles to plain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Types </a:t>
            </a:r>
            <a:r>
              <a:rPr lang="en-US" dirty="0" smtClean="0">
                <a:sym typeface="Wingdings" panose="05000000000000000000" pitchFamily="2" charset="2"/>
              </a:rPr>
              <a:t> Better Tooling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7383" y="1122363"/>
            <a:ext cx="11617234" cy="2387600"/>
          </a:xfrm>
        </p:spPr>
        <p:txBody>
          <a:bodyPr/>
          <a:lstStyle/>
          <a:p>
            <a:r>
              <a:rPr lang="en-US" dirty="0" smtClean="0"/>
              <a:t>Features from the Future, Today!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6834" y="1122363"/>
            <a:ext cx="10598332" cy="2387600"/>
          </a:xfrm>
        </p:spPr>
        <p:txBody>
          <a:bodyPr/>
          <a:lstStyle/>
          <a:p>
            <a:r>
              <a:rPr lang="en-US" dirty="0" smtClean="0"/>
              <a:t>Any browser. Any host. Any OS.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6834" y="1122363"/>
            <a:ext cx="10598332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TypeScript = (JavaScript + Types)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JavaScript*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04560" y="6253798"/>
            <a:ext cx="9144000" cy="1655762"/>
          </a:xfrm>
        </p:spPr>
        <p:txBody>
          <a:bodyPr/>
          <a:lstStyle/>
          <a:p>
            <a:r>
              <a:rPr lang="en-US" dirty="0" smtClean="0"/>
              <a:t>* pretty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325</Words>
  <Application>Microsoft Office PowerPoint</Application>
  <PresentationFormat>Widescreen</PresentationFormat>
  <Paragraphs>69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TypeScript</vt:lpstr>
      <vt:lpstr>Who is here?</vt:lpstr>
      <vt:lpstr>TypeScript: A typed superset of JavaScript that compiles to plain JavaScript</vt:lpstr>
      <vt:lpstr>Static Types  Better Tooling</vt:lpstr>
      <vt:lpstr>Features from the Future, Today!</vt:lpstr>
      <vt:lpstr>Any browser. Any host. Any OS.</vt:lpstr>
      <vt:lpstr>TypeScript = (JavaScript + Types)    JavaScript*</vt:lpstr>
      <vt:lpstr>Demo</vt:lpstr>
      <vt:lpstr>Type Inference</vt:lpstr>
      <vt:lpstr>Structural Typing</vt:lpstr>
      <vt:lpstr>Interfaces &amp; Classes</vt:lpstr>
      <vt:lpstr>Generics</vt:lpstr>
      <vt:lpstr>Modules</vt:lpstr>
      <vt:lpstr>Fodules</vt:lpstr>
      <vt:lpstr>Enumodules</vt:lpstr>
      <vt:lpstr>External Modules</vt:lpstr>
      <vt:lpstr>Definition Files</vt:lpstr>
      <vt:lpstr>tsconfig.json</vt:lpstr>
      <vt:lpstr>tsc --watch</vt:lpstr>
      <vt:lpstr>Gulp/Grunt/etc</vt:lpstr>
      <vt:lpstr>tsd</vt:lpstr>
      <vt:lpstr>tsserver</vt:lpstr>
      <vt:lpstr>Visual Studio, VSCode, Sublime, Atom, Emacs*</vt:lpstr>
      <vt:lpstr>Open microphone!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im Alltag</dc:title>
  <dc:creator>Johannes Rieken</dc:creator>
  <cp:lastModifiedBy>Johannes Rieken</cp:lastModifiedBy>
  <cp:revision>23</cp:revision>
  <dcterms:created xsi:type="dcterms:W3CDTF">2015-05-05T11:55:04Z</dcterms:created>
  <dcterms:modified xsi:type="dcterms:W3CDTF">2015-05-06T16:36:03Z</dcterms:modified>
</cp:coreProperties>
</file>