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92B6-8995-CD64-1C55-531350081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C242-35A3-EE49-72BF-527E52F3A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A4B7-1DBD-E581-2995-05AEE527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121E-6479-4613-A0E8-B8075B23682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BDE59-0726-CC16-D833-8B306ED4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0E07B-B8BB-1B06-EAD7-110ACC7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9C92-BA9B-4113-9679-7D1E4640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3157-AE4B-7F90-9387-0A89A10B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EFAC0-476B-3783-36A9-39718B775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D7BC1-F52C-113D-D253-53695CA8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121E-6479-4613-A0E8-B8075B23682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D8156-C302-057E-0692-95E26ADA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84E23-B100-03AB-2328-E956A6E7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9C92-BA9B-4113-9679-7D1E4640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2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73DA6-7AB5-B88E-D82A-8C9C18D21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DD94C-0CFD-9FA9-7CB6-2FBC49080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08FCB-8AE7-886B-85C6-3D74521D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121E-6479-4613-A0E8-B8075B23682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EA57A-4BAA-5008-237D-B42661B6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6A93-4FB9-CCC3-6FA4-BD71C58B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9C92-BA9B-4113-9679-7D1E4640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7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D916-1F12-87D9-FCAD-B42712E2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24DE-309F-1DA3-E21A-A4C1A329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1472-B1C2-5464-425C-E8C8ECAA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121E-6479-4613-A0E8-B8075B23682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4AED9-4516-6C30-50E0-B983A28D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7E7F1-4D77-05B4-EC6E-6FADB13C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9C92-BA9B-4113-9679-7D1E4640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8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53BE-5500-B9C3-EB18-223CCDDC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039C9-549F-07E6-7428-45636090A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50412-508A-81C3-E979-6A3E13CA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121E-6479-4613-A0E8-B8075B23682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7F6D-3C3C-F523-3CDF-E0666C67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1FD0-AA0F-641F-1DEA-77D5FDF8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9C92-BA9B-4113-9679-7D1E4640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2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A69D-1829-D6C7-2561-C922DE1A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5F40-08CC-946F-707D-61D7984B3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AE399-30CF-062C-B316-3414E6F70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8D226-DA78-198E-02AB-B5E5AF36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121E-6479-4613-A0E8-B8075B23682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45040-03AF-CA01-8986-B568CFBD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3366D-1281-08D6-8A0D-7B876732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9C92-BA9B-4113-9679-7D1E4640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6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FC1C-94B2-4510-CE23-04A06746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F8BEB-7D5E-DCC6-B23B-84FB9537D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D5C5-D885-C337-0B46-4838D5C7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B52CA-1466-B20E-057E-E200CBDA5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1BCB7-FFAC-25C1-54B5-62951B3A7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F94A9-AC9B-C117-291A-A50C466F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121E-6479-4613-A0E8-B8075B23682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13350-855C-431B-24D0-EE856C34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08AA3-11EE-8334-C9F9-45A2AD7C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9C92-BA9B-4113-9679-7D1E4640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2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CF59-1346-201D-873F-C71B92B3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D502D-BCAD-1D55-383C-952C9FD4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121E-6479-4613-A0E8-B8075B23682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C6D74-7A23-6AFD-F562-F16164C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E0113-26E3-2BD5-EE1D-134C838A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9C92-BA9B-4113-9679-7D1E4640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5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4CE76-71A4-2131-A66B-E88D7864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121E-6479-4613-A0E8-B8075B23682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20984-4021-16E5-8524-ECEB5D43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B4E20-1622-A0B9-306B-940BF771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9C92-BA9B-4113-9679-7D1E4640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5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A137-344F-0FB1-0DB2-2AFB1CF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52E0-6A8A-2641-36B4-1BEC43A93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5EF39-90E3-D4AA-309E-032D313DB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7D08C-45B4-8AC8-74DA-D55BA82D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121E-6479-4613-A0E8-B8075B23682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EC47D-1CC5-6C80-B4A3-2B822005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87EB1-9F5D-455D-6E29-9073C9D5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9C92-BA9B-4113-9679-7D1E4640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4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380A-919B-FAE3-24A3-CBB75E22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5B055-90D4-D25D-BD13-B0BF9D0F3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A71F8-C2F0-CE66-A3CF-A697970BE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12B13-906E-D08C-3930-79BB0B70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121E-6479-4613-A0E8-B8075B23682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858EF-1BD5-DCB8-9E40-2EA7DEFA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7EABD-7CE9-16EC-B655-539A56DA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9C92-BA9B-4113-9679-7D1E4640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39CB4-E1FF-D9A5-847F-C0817E6B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39AC5-4E3B-39E7-E223-60E843426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8750-3896-F091-2BEC-28AE1F2FE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A121E-6479-4613-A0E8-B8075B23682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B0F4C-3627-A727-7FF6-74DC3152C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77568-FAB1-1697-AC61-C77FB4C39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29C92-BA9B-4113-9679-7D1E4640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1enestadopuro.com/tag/mclare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3B8BEE-7AA7-A858-E43E-2272ECB2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638175"/>
            <a:ext cx="5517092" cy="1176337"/>
          </a:xfrm>
        </p:spPr>
        <p:txBody>
          <a:bodyPr anchor="b">
            <a:normAutofit fontScale="90000"/>
          </a:bodyPr>
          <a:lstStyle/>
          <a:p>
            <a:r>
              <a:rPr lang="en-US" sz="6000" b="1" dirty="0"/>
              <a:t>F1 Race Simulator</a:t>
            </a:r>
            <a:br>
              <a:rPr lang="en-US" sz="3700" b="1" dirty="0"/>
            </a:br>
            <a:r>
              <a:rPr lang="en-US" sz="3300" dirty="0"/>
              <a:t>Jay Bhavsar and Nathen Realmuto</a:t>
            </a:r>
          </a:p>
        </p:txBody>
      </p:sp>
      <p:pic>
        <p:nvPicPr>
          <p:cNvPr id="7" name="Picture 6" descr="A race car on a track&#10;&#10;Description automatically generated">
            <a:extLst>
              <a:ext uri="{FF2B5EF4-FFF2-40B4-BE49-F238E27FC236}">
                <a16:creationId xmlns:a16="http://schemas.microsoft.com/office/drawing/2014/main" id="{EE4058CD-3FC1-70A6-2702-E8EE043CD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449" r="23540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6C308-9D26-DAFB-6307-C7E8A3ED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2" y="2633664"/>
            <a:ext cx="5517091" cy="280511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This C++ simulation models a race between six current drivers in Formula One. It computes each driver's lap times and overall race duration by considering their high-speed racing skills, cornering abilities, and fatigue levels. Additionally, the simulation incorporates each car's speed, handling, and acceleration characteristics.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ACA85-0AE7-05ED-F82D-DC8033C548E1}"/>
              </a:ext>
            </a:extLst>
          </p:cNvPr>
          <p:cNvSpPr txBox="1"/>
          <p:nvPr/>
        </p:nvSpPr>
        <p:spPr>
          <a:xfrm>
            <a:off x="0" y="6657945"/>
            <a:ext cx="261000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://www.f1enestadopuro.com/tag/mclare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6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F1 Race Simulator Jay Bhavsar and Nathen Realmuto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 Race Simulator Jay Bhavsar and Nathen Realmuto</dc:title>
  <dc:creator>Bhavsar, Jay A</dc:creator>
  <cp:lastModifiedBy>Bhavsar, Jay A</cp:lastModifiedBy>
  <cp:revision>1</cp:revision>
  <dcterms:created xsi:type="dcterms:W3CDTF">2024-04-12T20:58:37Z</dcterms:created>
  <dcterms:modified xsi:type="dcterms:W3CDTF">2024-04-12T21:09:13Z</dcterms:modified>
</cp:coreProperties>
</file>